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193" r:id="rId2"/>
  </p:sldMasterIdLst>
  <p:notesMasterIdLst>
    <p:notesMasterId r:id="rId14"/>
  </p:notesMasterIdLst>
  <p:handoutMasterIdLst>
    <p:handoutMasterId r:id="rId15"/>
  </p:handoutMasterIdLst>
  <p:sldIdLst>
    <p:sldId id="1675" r:id="rId3"/>
    <p:sldId id="1693" r:id="rId4"/>
    <p:sldId id="312" r:id="rId5"/>
    <p:sldId id="1689" r:id="rId6"/>
    <p:sldId id="1692" r:id="rId7"/>
    <p:sldId id="1673" r:id="rId8"/>
    <p:sldId id="1690" r:id="rId9"/>
    <p:sldId id="1691" r:id="rId10"/>
    <p:sldId id="1688" r:id="rId11"/>
    <p:sldId id="1674" r:id="rId12"/>
    <p:sldId id="1687"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C63"/>
    <a:srgbClr val="223638"/>
    <a:srgbClr val="3F4C55"/>
    <a:srgbClr val="5EAADE"/>
    <a:srgbClr val="38579A"/>
    <a:srgbClr val="E99BEB"/>
    <a:srgbClr val="31AFB5"/>
    <a:srgbClr val="72B359"/>
    <a:srgbClr val="9DC75A"/>
    <a:srgbClr val="FFD2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3A78F2-3FFD-4096-BF50-4EE3C4934FB5}" v="4" dt="2022-09-13T12:00:03.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84" autoAdjust="0"/>
    <p:restoredTop sz="94434" autoAdjust="0"/>
  </p:normalViewPr>
  <p:slideViewPr>
    <p:cSldViewPr>
      <p:cViewPr varScale="1">
        <p:scale>
          <a:sx n="146" d="100"/>
          <a:sy n="146" d="100"/>
        </p:scale>
        <p:origin x="2112"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zo Pasquinucci" userId="a8ee802a-6ed4-41f2-8204-46e75ab306fc" providerId="ADAL" clId="{233A78F2-3FFD-4096-BF50-4EE3C4934FB5}"/>
    <pc:docChg chg="modSld">
      <pc:chgData name="Lorenzo Pasquinucci" userId="a8ee802a-6ed4-41f2-8204-46e75ab306fc" providerId="ADAL" clId="{233A78F2-3FFD-4096-BF50-4EE3C4934FB5}" dt="2022-09-13T12:00:03.770" v="3" actId="33524"/>
      <pc:docMkLst>
        <pc:docMk/>
      </pc:docMkLst>
      <pc:sldChg chg="modSp">
        <pc:chgData name="Lorenzo Pasquinucci" userId="a8ee802a-6ed4-41f2-8204-46e75ab306fc" providerId="ADAL" clId="{233A78F2-3FFD-4096-BF50-4EE3C4934FB5}" dt="2022-09-13T12:00:03.770" v="3" actId="33524"/>
        <pc:sldMkLst>
          <pc:docMk/>
          <pc:sldMk cId="2215909409" sldId="1675"/>
        </pc:sldMkLst>
        <pc:spChg chg="mod">
          <ac:chgData name="Lorenzo Pasquinucci" userId="a8ee802a-6ed4-41f2-8204-46e75ab306fc" providerId="ADAL" clId="{233A78F2-3FFD-4096-BF50-4EE3C4934FB5}" dt="2022-09-13T11:59:17.794" v="0" actId="33524"/>
          <ac:spMkLst>
            <pc:docMk/>
            <pc:sldMk cId="2215909409" sldId="1675"/>
            <ac:spMk id="41" creationId="{00000000-0000-0000-0000-000000000000}"/>
          </ac:spMkLst>
        </pc:spChg>
        <pc:spChg chg="mod">
          <ac:chgData name="Lorenzo Pasquinucci" userId="a8ee802a-6ed4-41f2-8204-46e75ab306fc" providerId="ADAL" clId="{233A78F2-3FFD-4096-BF50-4EE3C4934FB5}" dt="2022-09-13T12:00:03.770" v="3" actId="33524"/>
          <ac:spMkLst>
            <pc:docMk/>
            <pc:sldMk cId="2215909409" sldId="1675"/>
            <ac:spMk id="45" creationId="{00000000-0000-0000-0000-000000000000}"/>
          </ac:spMkLst>
        </pc:spChg>
      </pc:sldChg>
      <pc:sldChg chg="modSp">
        <pc:chgData name="Lorenzo Pasquinucci" userId="a8ee802a-6ed4-41f2-8204-46e75ab306fc" providerId="ADAL" clId="{233A78F2-3FFD-4096-BF50-4EE3C4934FB5}" dt="2022-09-13T11:59:50.910" v="2" actId="33524"/>
        <pc:sldMkLst>
          <pc:docMk/>
          <pc:sldMk cId="3523387010" sldId="1688"/>
        </pc:sldMkLst>
        <pc:spChg chg="mod">
          <ac:chgData name="Lorenzo Pasquinucci" userId="a8ee802a-6ed4-41f2-8204-46e75ab306fc" providerId="ADAL" clId="{233A78F2-3FFD-4096-BF50-4EE3C4934FB5}" dt="2022-09-13T11:59:50.910" v="2" actId="33524"/>
          <ac:spMkLst>
            <pc:docMk/>
            <pc:sldMk cId="3523387010" sldId="1688"/>
            <ac:spMk id="25" creationId="{00000000-0000-0000-0000-000000000000}"/>
          </ac:spMkLst>
        </pc:spChg>
      </pc:sldChg>
    </pc:docChg>
  </pc:docChgLst>
  <pc:docChgLst>
    <pc:chgData name="Alberto Valenti" userId="a248ed4c59bb6e27" providerId="LiveId" clId="{B98E6969-4F4B-430D-96E2-D16E5D8ADCD3}"/>
    <pc:docChg chg="custSel modSld">
      <pc:chgData name="Alberto Valenti" userId="a248ed4c59bb6e27" providerId="LiveId" clId="{B98E6969-4F4B-430D-96E2-D16E5D8ADCD3}" dt="2021-10-03T10:05:41.745" v="32" actId="20577"/>
      <pc:docMkLst>
        <pc:docMk/>
      </pc:docMkLst>
      <pc:sldChg chg="addSp delSp modSp mod">
        <pc:chgData name="Alberto Valenti" userId="a248ed4c59bb6e27" providerId="LiveId" clId="{B98E6969-4F4B-430D-96E2-D16E5D8ADCD3}" dt="2021-10-03T10:05:29.713" v="26" actId="115"/>
        <pc:sldMkLst>
          <pc:docMk/>
          <pc:sldMk cId="289281274" sldId="312"/>
        </pc:sldMkLst>
        <pc:spChg chg="mod">
          <ac:chgData name="Alberto Valenti" userId="a248ed4c59bb6e27" providerId="LiveId" clId="{B98E6969-4F4B-430D-96E2-D16E5D8ADCD3}" dt="2021-10-03T10:05:29.713" v="26" actId="115"/>
          <ac:spMkLst>
            <pc:docMk/>
            <pc:sldMk cId="289281274" sldId="312"/>
            <ac:spMk id="6" creationId="{00000000-0000-0000-0000-000000000000}"/>
          </ac:spMkLst>
        </pc:spChg>
        <pc:picChg chg="add del mod">
          <ac:chgData name="Alberto Valenti" userId="a248ed4c59bb6e27" providerId="LiveId" clId="{B98E6969-4F4B-430D-96E2-D16E5D8ADCD3}" dt="2021-10-03T09:58:28.962" v="14" actId="478"/>
          <ac:picMkLst>
            <pc:docMk/>
            <pc:sldMk cId="289281274" sldId="312"/>
            <ac:picMk id="7" creationId="{A5212D8C-AA8B-4AA9-89AD-675C944D5AA0}"/>
          </ac:picMkLst>
        </pc:picChg>
        <pc:picChg chg="add del mod">
          <ac:chgData name="Alberto Valenti" userId="a248ed4c59bb6e27" providerId="LiveId" clId="{B98E6969-4F4B-430D-96E2-D16E5D8ADCD3}" dt="2021-10-03T10:01:26.122" v="16" actId="478"/>
          <ac:picMkLst>
            <pc:docMk/>
            <pc:sldMk cId="289281274" sldId="312"/>
            <ac:picMk id="47" creationId="{08A35150-7383-4D35-BC38-7DF628C47DE3}"/>
          </ac:picMkLst>
        </pc:picChg>
        <pc:picChg chg="add del mod">
          <ac:chgData name="Alberto Valenti" userId="a248ed4c59bb6e27" providerId="LiveId" clId="{B98E6969-4F4B-430D-96E2-D16E5D8ADCD3}" dt="2021-10-03T10:04:32.720" v="18" actId="478"/>
          <ac:picMkLst>
            <pc:docMk/>
            <pc:sldMk cId="289281274" sldId="312"/>
            <ac:picMk id="50" creationId="{6BCFEFFF-9BDE-4A54-BB9E-EBF4EDE3D14B}"/>
          </ac:picMkLst>
        </pc:picChg>
        <pc:picChg chg="add mod">
          <ac:chgData name="Alberto Valenti" userId="a248ed4c59bb6e27" providerId="LiveId" clId="{B98E6969-4F4B-430D-96E2-D16E5D8ADCD3}" dt="2021-10-03T10:05:26.951" v="25" actId="1076"/>
          <ac:picMkLst>
            <pc:docMk/>
            <pc:sldMk cId="289281274" sldId="312"/>
            <ac:picMk id="52" creationId="{BC2C3B8D-5CEA-498A-8993-2AA94DD45F93}"/>
          </ac:picMkLst>
        </pc:picChg>
      </pc:sldChg>
      <pc:sldChg chg="modSp mod">
        <pc:chgData name="Alberto Valenti" userId="a248ed4c59bb6e27" providerId="LiveId" clId="{B98E6969-4F4B-430D-96E2-D16E5D8ADCD3}" dt="2021-10-03T10:05:41.745" v="32" actId="20577"/>
        <pc:sldMkLst>
          <pc:docMk/>
          <pc:sldMk cId="1383245580" sldId="1674"/>
        </pc:sldMkLst>
        <pc:spChg chg="mod">
          <ac:chgData name="Alberto Valenti" userId="a248ed4c59bb6e27" providerId="LiveId" clId="{B98E6969-4F4B-430D-96E2-D16E5D8ADCD3}" dt="2021-10-03T10:05:41.745" v="32" actId="20577"/>
          <ac:spMkLst>
            <pc:docMk/>
            <pc:sldMk cId="1383245580" sldId="1674"/>
            <ac:spMk id="2" creationId="{00000000-0000-0000-0000-000000000000}"/>
          </ac:spMkLst>
        </pc:spChg>
      </pc:sldChg>
      <pc:sldChg chg="addSp modSp mod modAnim">
        <pc:chgData name="Alberto Valenti" userId="a248ed4c59bb6e27" providerId="LiveId" clId="{B98E6969-4F4B-430D-96E2-D16E5D8ADCD3}" dt="2021-10-03T09:57:41.724" v="12" actId="1076"/>
        <pc:sldMkLst>
          <pc:docMk/>
          <pc:sldMk cId="763048742" sldId="1687"/>
        </pc:sldMkLst>
        <pc:spChg chg="mod">
          <ac:chgData name="Alberto Valenti" userId="a248ed4c59bb6e27" providerId="LiveId" clId="{B98E6969-4F4B-430D-96E2-D16E5D8ADCD3}" dt="2021-10-03T09:57:05.965" v="8" actId="115"/>
          <ac:spMkLst>
            <pc:docMk/>
            <pc:sldMk cId="763048742" sldId="1687"/>
            <ac:spMk id="99" creationId="{00000000-0000-0000-0000-000000000000}"/>
          </ac:spMkLst>
        </pc:spChg>
        <pc:spChg chg="mod">
          <ac:chgData name="Alberto Valenti" userId="a248ed4c59bb6e27" providerId="LiveId" clId="{B98E6969-4F4B-430D-96E2-D16E5D8ADCD3}" dt="2021-10-03T09:57:03.631" v="7" actId="20577"/>
          <ac:spMkLst>
            <pc:docMk/>
            <pc:sldMk cId="763048742" sldId="1687"/>
            <ac:spMk id="128" creationId="{00000000-0000-0000-0000-000000000000}"/>
          </ac:spMkLst>
        </pc:spChg>
        <pc:picChg chg="add mod">
          <ac:chgData name="Alberto Valenti" userId="a248ed4c59bb6e27" providerId="LiveId" clId="{B98E6969-4F4B-430D-96E2-D16E5D8ADCD3}" dt="2021-10-03T09:57:41.724" v="12" actId="1076"/>
          <ac:picMkLst>
            <pc:docMk/>
            <pc:sldMk cId="763048742" sldId="1687"/>
            <ac:picMk id="4" creationId="{32B23C81-A0A5-4C94-8492-257A5727A28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D0CDCF-B072-4CC6-B2A3-B1C4F4AE3FFA}" type="datetimeFigureOut">
              <a:rPr lang="en-US" smtClean="0"/>
              <a:pPr/>
              <a:t>4/30/2025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8A0187-CA69-4ACB-9811-75164F281DE0}" type="slidenum">
              <a:rPr lang="en-US" smtClean="0"/>
              <a:pPr/>
              <a:t>‹#›</a:t>
            </a:fld>
            <a:endParaRPr lang="en-US" dirty="0"/>
          </a:p>
        </p:txBody>
      </p:sp>
    </p:spTree>
    <p:extLst>
      <p:ext uri="{BB962C8B-B14F-4D97-AF65-F5344CB8AC3E}">
        <p14:creationId xmlns:p14="http://schemas.microsoft.com/office/powerpoint/2010/main" val="2958881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63E9E0-D922-418E-8BFA-E41C87CB1E68}" type="datetimeFigureOut">
              <a:rPr lang="en-US" smtClean="0"/>
              <a:pPr/>
              <a:t>4/30/2025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D2F9E-D167-4ED3-83EC-AE46EA34BEC3}" type="slidenum">
              <a:rPr lang="en-US" smtClean="0"/>
              <a:pPr/>
              <a:t>‹#›</a:t>
            </a:fld>
            <a:endParaRPr lang="en-US" dirty="0"/>
          </a:p>
        </p:txBody>
      </p:sp>
    </p:spTree>
    <p:extLst>
      <p:ext uri="{BB962C8B-B14F-4D97-AF65-F5344CB8AC3E}">
        <p14:creationId xmlns:p14="http://schemas.microsoft.com/office/powerpoint/2010/main" val="42377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7D2F9E-D167-4ED3-83EC-AE46EA34BEC3}" type="slidenum">
              <a:rPr lang="en-US" smtClean="0"/>
              <a:pPr/>
              <a:t>9</a:t>
            </a:fld>
            <a:endParaRPr lang="en-US" dirty="0"/>
          </a:p>
        </p:txBody>
      </p:sp>
    </p:spTree>
    <p:extLst>
      <p:ext uri="{BB962C8B-B14F-4D97-AF65-F5344CB8AC3E}">
        <p14:creationId xmlns:p14="http://schemas.microsoft.com/office/powerpoint/2010/main" val="3545262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56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396664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lumMod val="75000"/>
                  </a:schemeClr>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9"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851271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43">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0" y="0"/>
            <a:ext cx="9144000" cy="3257550"/>
          </a:xfrm>
          <a:prstGeom prst="rect">
            <a:avLst/>
          </a:prstGeom>
          <a:solidFill>
            <a:schemeClr val="tx2">
              <a:lumMod val="10000"/>
              <a:lumOff val="90000"/>
            </a:schemeClr>
          </a:solidFill>
          <a:ln w="19050">
            <a:noFill/>
          </a:ln>
        </p:spPr>
        <p:txBody>
          <a:bodyPr lIns="0" tIns="91440" rIns="0" bIns="548640" anchor="b"/>
          <a:lstStyle>
            <a:lvl1pPr algn="ctr" rtl="0">
              <a:buNone/>
              <a:defRPr sz="14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1694742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Picture Placeholder 6"/>
          <p:cNvSpPr>
            <a:spLocks noGrp="1"/>
          </p:cNvSpPr>
          <p:nvPr>
            <p:ph type="pic" sz="quarter" idx="29" hasCustomPrompt="1"/>
          </p:nvPr>
        </p:nvSpPr>
        <p:spPr>
          <a:xfrm>
            <a:off x="362354" y="856034"/>
            <a:ext cx="3736232" cy="3736232"/>
          </a:xfrm>
          <a:custGeom>
            <a:avLst/>
            <a:gdLst>
              <a:gd name="connsiteX0" fmla="*/ 1868116 w 3736232"/>
              <a:gd name="connsiteY0" fmla="*/ 0 h 3736232"/>
              <a:gd name="connsiteX1" fmla="*/ 3736232 w 3736232"/>
              <a:gd name="connsiteY1" fmla="*/ 1868116 h 3736232"/>
              <a:gd name="connsiteX2" fmla="*/ 1868116 w 3736232"/>
              <a:gd name="connsiteY2" fmla="*/ 3736232 h 3736232"/>
              <a:gd name="connsiteX3" fmla="*/ 0 w 3736232"/>
              <a:gd name="connsiteY3" fmla="*/ 1868116 h 3736232"/>
              <a:gd name="connsiteX4" fmla="*/ 1868116 w 3736232"/>
              <a:gd name="connsiteY4" fmla="*/ 0 h 373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6232" h="3736232">
                <a:moveTo>
                  <a:pt x="1868116" y="0"/>
                </a:moveTo>
                <a:cubicBezTo>
                  <a:pt x="2899848" y="0"/>
                  <a:pt x="3736232" y="836384"/>
                  <a:pt x="3736232" y="1868116"/>
                </a:cubicBezTo>
                <a:cubicBezTo>
                  <a:pt x="3736232" y="2899848"/>
                  <a:pt x="2899848" y="3736232"/>
                  <a:pt x="1868116" y="3736232"/>
                </a:cubicBezTo>
                <a:cubicBezTo>
                  <a:pt x="836384" y="3736232"/>
                  <a:pt x="0" y="2899848"/>
                  <a:pt x="0" y="1868116"/>
                </a:cubicBezTo>
                <a:cubicBezTo>
                  <a:pt x="0" y="836384"/>
                  <a:pt x="836384" y="0"/>
                  <a:pt x="1868116" y="0"/>
                </a:cubicBezTo>
                <a:close/>
              </a:path>
            </a:pathLst>
          </a:custGeom>
          <a:solidFill>
            <a:schemeClr val="bg1">
              <a:lumMod val="85000"/>
            </a:schemeClr>
          </a:solidFill>
          <a:ln w="19050">
            <a:solidFill>
              <a:schemeClr val="bg1">
                <a:lumMod val="95000"/>
              </a:schemeClr>
            </a:solidFill>
          </a:ln>
          <a:effectLst/>
        </p:spPr>
        <p:txBody>
          <a:bodyPr wrap="square" tIns="0" bIns="182880" anchor="b">
            <a:noAutofit/>
          </a:bodyPr>
          <a:lstStyle>
            <a:lvl1pPr algn="ctr">
              <a:buNone/>
              <a:defRPr sz="600" baseline="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30" hasCustomPrompt="1"/>
          </p:nvPr>
        </p:nvSpPr>
        <p:spPr>
          <a:xfrm>
            <a:off x="2590800" y="209550"/>
            <a:ext cx="2198452" cy="2198452"/>
          </a:xfrm>
          <a:custGeom>
            <a:avLst/>
            <a:gdLst>
              <a:gd name="connsiteX0" fmla="*/ 1099226 w 2198452"/>
              <a:gd name="connsiteY0" fmla="*/ 0 h 2198452"/>
              <a:gd name="connsiteX1" fmla="*/ 2198452 w 2198452"/>
              <a:gd name="connsiteY1" fmla="*/ 1099226 h 2198452"/>
              <a:gd name="connsiteX2" fmla="*/ 1099226 w 2198452"/>
              <a:gd name="connsiteY2" fmla="*/ 2198452 h 2198452"/>
              <a:gd name="connsiteX3" fmla="*/ 0 w 2198452"/>
              <a:gd name="connsiteY3" fmla="*/ 1099226 h 2198452"/>
              <a:gd name="connsiteX4" fmla="*/ 1099226 w 2198452"/>
              <a:gd name="connsiteY4" fmla="*/ 0 h 21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452" h="2198452">
                <a:moveTo>
                  <a:pt x="1099226" y="0"/>
                </a:moveTo>
                <a:cubicBezTo>
                  <a:pt x="1706312" y="0"/>
                  <a:pt x="2198452" y="492140"/>
                  <a:pt x="2198452" y="1099226"/>
                </a:cubicBezTo>
                <a:cubicBezTo>
                  <a:pt x="2198452" y="1706312"/>
                  <a:pt x="1706312" y="2198452"/>
                  <a:pt x="1099226" y="2198452"/>
                </a:cubicBezTo>
                <a:cubicBezTo>
                  <a:pt x="492140" y="2198452"/>
                  <a:pt x="0" y="1706312"/>
                  <a:pt x="0" y="1099226"/>
                </a:cubicBezTo>
                <a:cubicBezTo>
                  <a:pt x="0" y="492140"/>
                  <a:pt x="492140" y="0"/>
                  <a:pt x="1099226" y="0"/>
                </a:cubicBezTo>
                <a:close/>
              </a:path>
            </a:pathLst>
          </a:custGeom>
          <a:solidFill>
            <a:schemeClr val="bg1">
              <a:lumMod val="85000"/>
            </a:schemeClr>
          </a:solidFill>
          <a:ln w="19050">
            <a:solidFill>
              <a:schemeClr val="bg1">
                <a:lumMod val="95000"/>
              </a:schemeClr>
            </a:solidFill>
          </a:ln>
          <a:effectLst/>
        </p:spPr>
        <p:txBody>
          <a:bodyPr wrap="square" tIns="0" bIns="182880" anchor="b">
            <a:noAutofit/>
          </a:bodyPr>
          <a:lstStyle>
            <a:lvl1pPr algn="ctr">
              <a:buNone/>
              <a:defRPr sz="6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16964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38">
    <p:spTree>
      <p:nvGrpSpPr>
        <p:cNvPr id="1" name=""/>
        <p:cNvGrpSpPr/>
        <p:nvPr/>
      </p:nvGrpSpPr>
      <p:grpSpPr>
        <a:xfrm>
          <a:off x="0" y="0"/>
          <a:ext cx="0" cy="0"/>
          <a:chOff x="0" y="0"/>
          <a:chExt cx="0" cy="0"/>
        </a:xfrm>
      </p:grpSpPr>
      <p:sp>
        <p:nvSpPr>
          <p:cNvPr id="49" name="Picture Placeholder 7"/>
          <p:cNvSpPr>
            <a:spLocks noGrp="1"/>
          </p:cNvSpPr>
          <p:nvPr>
            <p:ph type="pic" sz="quarter" idx="19" hasCustomPrompt="1"/>
          </p:nvPr>
        </p:nvSpPr>
        <p:spPr>
          <a:xfrm>
            <a:off x="704744" y="1514475"/>
            <a:ext cx="1981200" cy="1984058"/>
          </a:xfrm>
          <a:prstGeom prst="ellipse">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a:t>Image Holder</a:t>
            </a:r>
          </a:p>
        </p:txBody>
      </p:sp>
      <p:sp>
        <p:nvSpPr>
          <p:cNvPr id="75" name="Picture Placeholder 7"/>
          <p:cNvSpPr>
            <a:spLocks noGrp="1"/>
          </p:cNvSpPr>
          <p:nvPr>
            <p:ph type="pic" sz="quarter" idx="30" hasCustomPrompt="1"/>
          </p:nvPr>
        </p:nvSpPr>
        <p:spPr>
          <a:xfrm>
            <a:off x="3581400" y="1514475"/>
            <a:ext cx="1981200" cy="1984058"/>
          </a:xfrm>
          <a:prstGeom prst="ellipse">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a:t>Image Holder</a:t>
            </a:r>
          </a:p>
        </p:txBody>
      </p:sp>
      <p:sp>
        <p:nvSpPr>
          <p:cNvPr id="89" name="Picture Placeholder 7"/>
          <p:cNvSpPr>
            <a:spLocks noGrp="1"/>
          </p:cNvSpPr>
          <p:nvPr>
            <p:ph type="pic" sz="quarter" idx="34" hasCustomPrompt="1"/>
          </p:nvPr>
        </p:nvSpPr>
        <p:spPr>
          <a:xfrm>
            <a:off x="6463710" y="1514475"/>
            <a:ext cx="1981200" cy="1984058"/>
          </a:xfrm>
          <a:prstGeom prst="ellipse">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a:t>Image Holder</a:t>
            </a:r>
          </a:p>
        </p:txBody>
      </p:sp>
      <p:sp>
        <p:nvSpPr>
          <p:cNvPr id="12"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lumMod val="75000"/>
                  </a:schemeClr>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13"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223445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30.04.2025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080282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l">
              <a:buNone/>
              <a:defRPr sz="1050" b="0" baseline="0">
                <a:solidFill>
                  <a:schemeClr val="bg1"/>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8" name="Title 2"/>
          <p:cNvSpPr>
            <a:spLocks noGrp="1"/>
          </p:cNvSpPr>
          <p:nvPr>
            <p:ph type="title"/>
          </p:nvPr>
        </p:nvSpPr>
        <p:spPr>
          <a:xfrm>
            <a:off x="381000" y="341313"/>
            <a:ext cx="8368363" cy="495383"/>
          </a:xfrm>
          <a:prstGeom prst="rect">
            <a:avLst/>
          </a:prstGeom>
        </p:spPr>
        <p:txBody>
          <a:bodyPr lIns="0" tIns="0" rIns="0" bIns="0" anchor="ctr"/>
          <a:lstStyle>
            <a:lvl1pPr algn="l">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76884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Inhaltsplatzhalter 4"/>
          <p:cNvSpPr txBox="1">
            <a:spLocks/>
          </p:cNvSpPr>
          <p:nvPr userDrawn="1"/>
        </p:nvSpPr>
        <p:spPr>
          <a:xfrm>
            <a:off x="571500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a:solidFill>
                  <a:schemeClr val="bg1">
                    <a:lumMod val="75000"/>
                  </a:schemeClr>
                </a:solidFill>
                <a:effectLst/>
                <a:latin typeface="Calibri Light" panose="020F0302020204030204" pitchFamily="34" charset="0"/>
                <a:ea typeface="+mn-ea"/>
                <a:cs typeface="+mn-cs"/>
              </a:rPr>
              <a:t>Copyright (C)</a:t>
            </a:r>
            <a:r>
              <a:rPr lang="en-US" sz="1000" kern="1200" baseline="0" dirty="0">
                <a:solidFill>
                  <a:schemeClr val="bg1">
                    <a:lumMod val="75000"/>
                  </a:schemeClr>
                </a:solidFill>
                <a:effectLst/>
                <a:latin typeface="Calibri Light" panose="020F0302020204030204" pitchFamily="34" charset="0"/>
                <a:ea typeface="+mn-ea"/>
                <a:cs typeface="+mn-cs"/>
              </a:rPr>
              <a:t> </a:t>
            </a:r>
            <a:r>
              <a:rPr lang="en-US" sz="1000" kern="1200" dirty="0">
                <a:solidFill>
                  <a:schemeClr val="bg1">
                    <a:lumMod val="75000"/>
                  </a:schemeClr>
                </a:solidFill>
                <a:effectLst/>
                <a:latin typeface="Calibri Light" panose="020F0302020204030204" pitchFamily="34" charset="0"/>
                <a:ea typeface="+mn-ea"/>
                <a:cs typeface="+mn-cs"/>
              </a:rPr>
              <a:t>SlideSalad.com All rights reserved.</a:t>
            </a:r>
          </a:p>
        </p:txBody>
      </p:sp>
      <p:sp>
        <p:nvSpPr>
          <p:cNvPr id="15" name="Inhaltsplatzhalter 4"/>
          <p:cNvSpPr txBox="1">
            <a:spLocks/>
          </p:cNvSpPr>
          <p:nvPr userDrawn="1"/>
        </p:nvSpPr>
        <p:spPr>
          <a:xfrm>
            <a:off x="40005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a:solidFill>
                  <a:schemeClr val="bg1">
                    <a:lumMod val="75000"/>
                  </a:schemeClr>
                </a:solidFill>
                <a:effectLst/>
                <a:latin typeface="Calibri Light" panose="020F0302020204030204" pitchFamily="34" charset="0"/>
                <a:ea typeface="+mn-ea"/>
                <a:cs typeface="+mn-cs"/>
              </a:rPr>
              <a:t>Free SlideSalad</a:t>
            </a:r>
            <a:r>
              <a:rPr lang="en-US" sz="1000" kern="1200" baseline="0" dirty="0">
                <a:solidFill>
                  <a:schemeClr val="bg1">
                    <a:lumMod val="75000"/>
                  </a:schemeClr>
                </a:solidFill>
                <a:effectLst/>
                <a:latin typeface="Calibri Light" panose="020F0302020204030204" pitchFamily="34" charset="0"/>
                <a:ea typeface="+mn-ea"/>
                <a:cs typeface="+mn-cs"/>
              </a:rPr>
              <a:t> PowerPoint Template</a:t>
            </a:r>
            <a:endParaRPr lang="en-US" sz="1000" kern="1200" dirty="0">
              <a:solidFill>
                <a:schemeClr val="bg1">
                  <a:lumMod val="75000"/>
                </a:schemeClr>
              </a:solidFill>
              <a:effectLst/>
              <a:latin typeface="Calibri Light" panose="020F0302020204030204" pitchFamily="34" charset="0"/>
              <a:ea typeface="+mn-ea"/>
              <a:cs typeface="+mn-cs"/>
            </a:endParaRPr>
          </a:p>
        </p:txBody>
      </p:sp>
      <p:cxnSp>
        <p:nvCxnSpPr>
          <p:cNvPr id="17" name="Straight Connector 16"/>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cSld>
  <p:clrMap bg1="lt1" tx1="dk1" bg2="lt2" tx2="dk2" accent1="accent1" accent2="accent2" accent3="accent3" accent4="accent4" accent5="accent5" accent6="accent6" hlink="hlink" folHlink="folHlink"/>
  <p:sldLayoutIdLst>
    <p:sldLayoutId id="2147483915" r:id="rId1"/>
    <p:sldLayoutId id="2147483959" r:id="rId2"/>
    <p:sldLayoutId id="2147484190" r:id="rId3"/>
    <p:sldLayoutId id="2147484223" r:id="rId4"/>
    <p:sldLayoutId id="2147484224" r:id="rId5"/>
    <p:sldLayoutId id="2147484227" r:id="rId6"/>
    <p:sldLayoutId id="2147484228" r:id="rId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72B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nhaltsplatzhalter 4"/>
          <p:cNvSpPr txBox="1">
            <a:spLocks/>
          </p:cNvSpPr>
          <p:nvPr userDrawn="1"/>
        </p:nvSpPr>
        <p:spPr>
          <a:xfrm>
            <a:off x="571500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a:solidFill>
                  <a:schemeClr val="bg1"/>
                </a:solidFill>
                <a:effectLst/>
                <a:latin typeface="Calibri Light" panose="020F0302020204030204" pitchFamily="34" charset="0"/>
                <a:ea typeface="+mn-ea"/>
                <a:cs typeface="+mn-cs"/>
              </a:rPr>
              <a:t>Copyright (C)</a:t>
            </a:r>
            <a:r>
              <a:rPr lang="en-US" sz="1000" kern="1200" baseline="0" dirty="0">
                <a:solidFill>
                  <a:schemeClr val="bg1"/>
                </a:solidFill>
                <a:effectLst/>
                <a:latin typeface="Calibri Light" panose="020F0302020204030204" pitchFamily="34" charset="0"/>
                <a:ea typeface="+mn-ea"/>
                <a:cs typeface="+mn-cs"/>
              </a:rPr>
              <a:t> </a:t>
            </a:r>
            <a:r>
              <a:rPr lang="en-US" sz="1000" kern="1200" dirty="0">
                <a:solidFill>
                  <a:schemeClr val="bg1"/>
                </a:solidFill>
                <a:effectLst/>
                <a:latin typeface="Calibri Light" panose="020F0302020204030204" pitchFamily="34" charset="0"/>
                <a:ea typeface="+mn-ea"/>
                <a:cs typeface="+mn-cs"/>
              </a:rPr>
              <a:t>SlideSalad.com All rights reserved.</a:t>
            </a:r>
          </a:p>
        </p:txBody>
      </p:sp>
      <p:sp>
        <p:nvSpPr>
          <p:cNvPr id="8" name="Inhaltsplatzhalter 4"/>
          <p:cNvSpPr txBox="1">
            <a:spLocks/>
          </p:cNvSpPr>
          <p:nvPr userDrawn="1"/>
        </p:nvSpPr>
        <p:spPr>
          <a:xfrm>
            <a:off x="40005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a:solidFill>
                  <a:schemeClr val="bg1"/>
                </a:solidFill>
                <a:effectLst/>
                <a:latin typeface="Calibri Light" panose="020F0302020204030204" pitchFamily="34" charset="0"/>
                <a:ea typeface="+mn-ea"/>
                <a:cs typeface="+mn-cs"/>
              </a:rPr>
              <a:t>Free SlideSalad</a:t>
            </a:r>
            <a:r>
              <a:rPr lang="en-US" sz="1000" kern="1200" baseline="0" dirty="0">
                <a:solidFill>
                  <a:schemeClr val="bg1"/>
                </a:solidFill>
                <a:effectLst/>
                <a:latin typeface="Calibri Light" panose="020F0302020204030204" pitchFamily="34" charset="0"/>
                <a:ea typeface="+mn-ea"/>
                <a:cs typeface="+mn-cs"/>
              </a:rPr>
              <a:t> PowerPoint Template</a:t>
            </a:r>
            <a:endParaRPr lang="en-US" sz="1000" kern="1200" dirty="0">
              <a:solidFill>
                <a:schemeClr val="bg1"/>
              </a:solidFill>
              <a:effectLst/>
              <a:latin typeface="Calibri Light" panose="020F0302020204030204" pitchFamily="34" charset="0"/>
              <a:ea typeface="+mn-ea"/>
              <a:cs typeface="+mn-cs"/>
            </a:endParaRPr>
          </a:p>
        </p:txBody>
      </p:sp>
      <p:cxnSp>
        <p:nvCxnSpPr>
          <p:cNvPr id="9" name="Straight Connector 8"/>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extLst>
      <p:ext uri="{BB962C8B-B14F-4D97-AF65-F5344CB8AC3E}">
        <p14:creationId xmlns:p14="http://schemas.microsoft.com/office/powerpoint/2010/main" val="6923426"/>
      </p:ext>
    </p:extLst>
  </p:cSld>
  <p:clrMap bg1="lt1" tx1="dk1" bg2="lt2" tx2="dk2" accent1="accent1" accent2="accent2" accent3="accent3" accent4="accent4" accent5="accent5" accent6="accent6" hlink="hlink" folHlink="folHlink"/>
  <p:sldLayoutIdLst>
    <p:sldLayoutId id="214748420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7.xml"/><Relationship Id="rId6" Type="http://schemas.openxmlformats.org/officeDocument/2006/relationships/image" Target="../media/image10.tiff"/><Relationship Id="rId11" Type="http://schemas.openxmlformats.org/officeDocument/2006/relationships/image" Target="../media/image15.png"/><Relationship Id="rId5" Type="http://schemas.openxmlformats.org/officeDocument/2006/relationships/image" Target="../media/image9.tiff"/><Relationship Id="rId10" Type="http://schemas.openxmlformats.org/officeDocument/2006/relationships/image" Target="../media/image14.png"/><Relationship Id="rId4" Type="http://schemas.openxmlformats.org/officeDocument/2006/relationships/image" Target="../media/image8.tiff"/><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tiff"/><Relationship Id="rId7" Type="http://schemas.openxmlformats.org/officeDocument/2006/relationships/image" Target="../media/image14.png"/><Relationship Id="rId2" Type="http://schemas.openxmlformats.org/officeDocument/2006/relationships/image" Target="../media/image6.tiff"/><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tiff"/><Relationship Id="rId4" Type="http://schemas.openxmlformats.org/officeDocument/2006/relationships/image" Target="../media/image9.tiff"/><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hyperlink" Target="mailto:app@business-central.app" TargetMode="Externa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26.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8.png"/><Relationship Id="rId3" Type="http://schemas.openxmlformats.org/officeDocument/2006/relationships/hyperlink" Target="mailto:app@business-central.app" TargetMode="External"/><Relationship Id="rId7" Type="http://schemas.openxmlformats.org/officeDocument/2006/relationships/image" Target="../media/image35.png"/><Relationship Id="rId12" Type="http://schemas.openxmlformats.org/officeDocument/2006/relationships/image" Target="../media/image37.png"/><Relationship Id="rId2" Type="http://schemas.openxmlformats.org/officeDocument/2006/relationships/image" Target="../media/image16.png"/><Relationship Id="rId16"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26.png"/><Relationship Id="rId5" Type="http://schemas.openxmlformats.org/officeDocument/2006/relationships/image" Target="../media/image33.jpeg"/><Relationship Id="rId15" Type="http://schemas.openxmlformats.org/officeDocument/2006/relationships/image" Target="../media/image40.pn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36.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hyperlink" Target="mailto:app@business-central.app" TargetMode="External"/><Relationship Id="rId16"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29.png"/><Relationship Id="rId15" Type="http://schemas.openxmlformats.org/officeDocument/2006/relationships/image" Target="../media/image46.jpeg"/><Relationship Id="rId10" Type="http://schemas.openxmlformats.org/officeDocument/2006/relationships/image" Target="../media/image36.png"/><Relationship Id="rId4" Type="http://schemas.openxmlformats.org/officeDocument/2006/relationships/image" Target="../media/image26.png"/><Relationship Id="rId9" Type="http://schemas.openxmlformats.org/officeDocument/2006/relationships/image" Target="../media/image27.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21.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CEBA5344-5014-B742-9A65-74A2D7FC8CBC}"/>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B3203CA0-1301-BD80-8D54-0EFFBF7B301D}"/>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4" name="Picture 3">
            <a:extLst>
              <a:ext uri="{FF2B5EF4-FFF2-40B4-BE49-F238E27FC236}">
                <a16:creationId xmlns:a16="http://schemas.microsoft.com/office/drawing/2014/main" id="{782E7E5C-26B5-3AF7-254E-3440DCF25AAC}"/>
              </a:ext>
            </a:extLst>
          </p:cNvPr>
          <p:cNvPicPr>
            <a:picLocks noChangeAspect="1"/>
          </p:cNvPicPr>
          <p:nvPr/>
        </p:nvPicPr>
        <p:blipFill>
          <a:blip r:embed="rId2"/>
          <a:stretch>
            <a:fillRect/>
          </a:stretch>
        </p:blipFill>
        <p:spPr>
          <a:xfrm>
            <a:off x="2770380" y="4816694"/>
            <a:ext cx="250472" cy="260048"/>
          </a:xfrm>
          <a:prstGeom prst="rect">
            <a:avLst/>
          </a:prstGeom>
        </p:spPr>
      </p:pic>
      <p:sp>
        <p:nvSpPr>
          <p:cNvPr id="5" name="Rectangle 4">
            <a:extLst>
              <a:ext uri="{FF2B5EF4-FFF2-40B4-BE49-F238E27FC236}">
                <a16:creationId xmlns:a16="http://schemas.microsoft.com/office/drawing/2014/main" id="{21B93EF9-21C4-2D54-FB76-25477565E0A8}"/>
              </a:ext>
            </a:extLst>
          </p:cNvPr>
          <p:cNvSpPr/>
          <p:nvPr/>
        </p:nvSpPr>
        <p:spPr>
          <a:xfrm>
            <a:off x="-122380" y="57150"/>
            <a:ext cx="6599380" cy="553998"/>
          </a:xfrm>
          <a:prstGeom prst="rect">
            <a:avLst/>
          </a:prstGeom>
        </p:spPr>
        <p:txBody>
          <a:bodyPr wrap="square" anchor="ctr">
            <a:spAutoFit/>
          </a:bodyPr>
          <a:lstStyle/>
          <a:p>
            <a:pPr algn="ctr"/>
            <a:r>
              <a:rPr lang="en-US" sz="3000" b="1" dirty="0">
                <a:latin typeface="Roboto" pitchFamily="2" charset="0"/>
                <a:ea typeface="Roboto" pitchFamily="2" charset="0"/>
              </a:rPr>
              <a:t>AI Agents Hackathon 2025</a:t>
            </a:r>
          </a:p>
        </p:txBody>
      </p:sp>
      <p:pic>
        <p:nvPicPr>
          <p:cNvPr id="2050" name="Picture 2" descr="AI Agents Hackathon Banner">
            <a:extLst>
              <a:ext uri="{FF2B5EF4-FFF2-40B4-BE49-F238E27FC236}">
                <a16:creationId xmlns:a16="http://schemas.microsoft.com/office/drawing/2014/main" id="{FCF6853A-48CF-5FCC-DAC3-B8B5D2AC8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6017"/>
            <a:ext cx="9144000" cy="210978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C1484B4-1FB2-B85B-A012-BC9BE4EA4087}"/>
              </a:ext>
            </a:extLst>
          </p:cNvPr>
          <p:cNvSpPr/>
          <p:nvPr/>
        </p:nvSpPr>
        <p:spPr bwMode="auto">
          <a:xfrm>
            <a:off x="6592388" y="3180037"/>
            <a:ext cx="2286000" cy="990600"/>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2000" dirty="0"/>
              <a:t>FLEETY</a:t>
            </a:r>
            <a:br>
              <a:rPr lang="en-US" sz="2000" dirty="0"/>
            </a:br>
            <a:r>
              <a:rPr lang="en-US" sz="2000" dirty="0"/>
              <a:t>Your AI Agent </a:t>
            </a:r>
            <a:br>
              <a:rPr lang="en-US" sz="2000" dirty="0"/>
            </a:br>
            <a:r>
              <a:rPr lang="en-US" sz="2000" dirty="0"/>
              <a:t>for Fleet Management</a:t>
            </a:r>
            <a:endParaRPr lang="en-IT" sz="2000" dirty="0">
              <a:solidFill>
                <a:schemeClr val="accent5"/>
              </a:solidFill>
              <a:latin typeface="+mj-lt"/>
            </a:endParaRPr>
          </a:p>
        </p:txBody>
      </p:sp>
      <p:sp>
        <p:nvSpPr>
          <p:cNvPr id="51" name="Rectangle 50">
            <a:extLst>
              <a:ext uri="{FF2B5EF4-FFF2-40B4-BE49-F238E27FC236}">
                <a16:creationId xmlns:a16="http://schemas.microsoft.com/office/drawing/2014/main" id="{046A0CAA-22F0-0642-EDE5-C524DD360DEA}"/>
              </a:ext>
            </a:extLst>
          </p:cNvPr>
          <p:cNvSpPr/>
          <p:nvPr/>
        </p:nvSpPr>
        <p:spPr bwMode="auto">
          <a:xfrm rot="20087390">
            <a:off x="3084030" y="3526638"/>
            <a:ext cx="2286000" cy="342026"/>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it-IT" sz="2000" dirty="0">
                <a:solidFill>
                  <a:schemeClr val="accent5"/>
                </a:solidFill>
                <a:latin typeface="+mj-lt"/>
              </a:rPr>
              <a:t>P</a:t>
            </a:r>
            <a:r>
              <a:rPr lang="en-US" sz="2000" dirty="0">
                <a:solidFill>
                  <a:schemeClr val="accent5"/>
                </a:solidFill>
                <a:latin typeface="+mj-lt"/>
              </a:rPr>
              <a:t>RESENTS</a:t>
            </a:r>
            <a:endParaRPr lang="en-IT" sz="2000" dirty="0">
              <a:solidFill>
                <a:schemeClr val="accent5"/>
              </a:solidFill>
              <a:latin typeface="+mj-lt"/>
            </a:endParaRPr>
          </a:p>
        </p:txBody>
      </p:sp>
      <p:sp>
        <p:nvSpPr>
          <p:cNvPr id="50" name="Rectangle 49">
            <a:extLst>
              <a:ext uri="{FF2B5EF4-FFF2-40B4-BE49-F238E27FC236}">
                <a16:creationId xmlns:a16="http://schemas.microsoft.com/office/drawing/2014/main" id="{5CE4678F-9CEB-30F0-44F5-3BD058835A4C}"/>
              </a:ext>
            </a:extLst>
          </p:cNvPr>
          <p:cNvSpPr/>
          <p:nvPr/>
        </p:nvSpPr>
        <p:spPr bwMode="auto">
          <a:xfrm>
            <a:off x="1524000" y="3437358"/>
            <a:ext cx="2286000" cy="342026"/>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2000" dirty="0"/>
              <a:t>Alberto </a:t>
            </a:r>
          </a:p>
          <a:p>
            <a:pPr algn="ctr"/>
            <a:r>
              <a:rPr lang="en-US" sz="2000" dirty="0"/>
              <a:t>Valenti</a:t>
            </a:r>
            <a:endParaRPr lang="en-IT" sz="2000" dirty="0">
              <a:solidFill>
                <a:schemeClr val="accent5"/>
              </a:solidFill>
              <a:latin typeface="+mj-lt"/>
            </a:endParaRPr>
          </a:p>
        </p:txBody>
      </p:sp>
      <p:pic>
        <p:nvPicPr>
          <p:cNvPr id="49" name="Picture 48" descr="A person sitting at a desk with a computer&#10;&#10;AI-generated content may be incorrect.">
            <a:extLst>
              <a:ext uri="{FF2B5EF4-FFF2-40B4-BE49-F238E27FC236}">
                <a16:creationId xmlns:a16="http://schemas.microsoft.com/office/drawing/2014/main" id="{F4F6F2CF-267A-A749-5956-C6E601C480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549" y="3056077"/>
            <a:ext cx="1648083" cy="1648083"/>
          </a:xfrm>
          <a:prstGeom prst="rect">
            <a:avLst/>
          </a:prstGeom>
        </p:spPr>
      </p:pic>
      <p:pic>
        <p:nvPicPr>
          <p:cNvPr id="14" name="Picture 13">
            <a:extLst>
              <a:ext uri="{FF2B5EF4-FFF2-40B4-BE49-F238E27FC236}">
                <a16:creationId xmlns:a16="http://schemas.microsoft.com/office/drawing/2014/main" id="{65B812C4-9713-2BB9-769D-19A1117C4293}"/>
              </a:ext>
            </a:extLst>
          </p:cNvPr>
          <p:cNvPicPr>
            <a:picLocks noChangeAspect="1"/>
          </p:cNvPicPr>
          <p:nvPr/>
        </p:nvPicPr>
        <p:blipFill>
          <a:blip r:embed="rId2"/>
          <a:stretch>
            <a:fillRect/>
          </a:stretch>
        </p:blipFill>
        <p:spPr>
          <a:xfrm>
            <a:off x="5334002" y="3022948"/>
            <a:ext cx="1447800" cy="1503152"/>
          </a:xfrm>
          <a:prstGeom prst="rect">
            <a:avLst/>
          </a:prstGeom>
        </p:spPr>
      </p:pic>
      <p:pic>
        <p:nvPicPr>
          <p:cNvPr id="2052" name="Picture 4" descr="Competition Icon PNG Images, Vectors Free Download - Pngtree">
            <a:extLst>
              <a:ext uri="{FF2B5EF4-FFF2-40B4-BE49-F238E27FC236}">
                <a16:creationId xmlns:a16="http://schemas.microsoft.com/office/drawing/2014/main" id="{1B0E0112-0C5B-BCC5-3B58-F751E89924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09" y="114712"/>
            <a:ext cx="438873" cy="43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909409"/>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5750"/>
            <a:ext cx="8368363" cy="495383"/>
          </a:xfrm>
        </p:spPr>
        <p:txBody>
          <a:bodyPr/>
          <a:lstStyle/>
          <a:p>
            <a:r>
              <a:rPr lang="en-US" dirty="0"/>
              <a:t>THE SOLUTION AT A GLANCE</a:t>
            </a:r>
          </a:p>
        </p:txBody>
      </p:sp>
      <p:sp>
        <p:nvSpPr>
          <p:cNvPr id="4" name="Oval 3"/>
          <p:cNvSpPr/>
          <p:nvPr/>
        </p:nvSpPr>
        <p:spPr bwMode="auto">
          <a:xfrm rot="5400000">
            <a:off x="462644" y="1644678"/>
            <a:ext cx="1371600" cy="1371600"/>
          </a:xfrm>
          <a:prstGeom prst="ellipse">
            <a:avLst/>
          </a:prstGeom>
          <a:noFill/>
          <a:ln w="28575">
            <a:solidFill>
              <a:schemeClr val="accent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5" name="Group 4"/>
          <p:cNvGrpSpPr/>
          <p:nvPr/>
        </p:nvGrpSpPr>
        <p:grpSpPr>
          <a:xfrm>
            <a:off x="880843" y="2077474"/>
            <a:ext cx="535202" cy="506008"/>
            <a:chOff x="415925" y="3217863"/>
            <a:chExt cx="436563" cy="412750"/>
          </a:xfrm>
          <a:solidFill>
            <a:schemeClr val="accent1"/>
          </a:solidFill>
        </p:grpSpPr>
        <p:sp>
          <p:nvSpPr>
            <p:cNvPr id="6" name="Freeform 16"/>
            <p:cNvSpPr>
              <a:spLocks noEditPoints="1"/>
            </p:cNvSpPr>
            <p:nvPr/>
          </p:nvSpPr>
          <p:spPr bwMode="auto">
            <a:xfrm>
              <a:off x="517525" y="3217863"/>
              <a:ext cx="233363" cy="231775"/>
            </a:xfrm>
            <a:custGeom>
              <a:avLst/>
              <a:gdLst>
                <a:gd name="T0" fmla="*/ 761 w 1768"/>
                <a:gd name="T1" fmla="*/ 241 h 1756"/>
                <a:gd name="T2" fmla="*/ 591 w 1768"/>
                <a:gd name="T3" fmla="*/ 299 h 1756"/>
                <a:gd name="T4" fmla="*/ 446 w 1768"/>
                <a:gd name="T5" fmla="*/ 399 h 1756"/>
                <a:gd name="T6" fmla="*/ 332 w 1768"/>
                <a:gd name="T7" fmla="*/ 534 h 1756"/>
                <a:gd name="T8" fmla="*/ 259 w 1768"/>
                <a:gd name="T9" fmla="*/ 696 h 1756"/>
                <a:gd name="T10" fmla="*/ 233 w 1768"/>
                <a:gd name="T11" fmla="*/ 877 h 1756"/>
                <a:gd name="T12" fmla="*/ 259 w 1768"/>
                <a:gd name="T13" fmla="*/ 1058 h 1756"/>
                <a:gd name="T14" fmla="*/ 332 w 1768"/>
                <a:gd name="T15" fmla="*/ 1219 h 1756"/>
                <a:gd name="T16" fmla="*/ 446 w 1768"/>
                <a:gd name="T17" fmla="*/ 1353 h 1756"/>
                <a:gd name="T18" fmla="*/ 591 w 1768"/>
                <a:gd name="T19" fmla="*/ 1453 h 1756"/>
                <a:gd name="T20" fmla="*/ 761 w 1768"/>
                <a:gd name="T21" fmla="*/ 1511 h 1756"/>
                <a:gd name="T22" fmla="*/ 946 w 1768"/>
                <a:gd name="T23" fmla="*/ 1520 h 1756"/>
                <a:gd name="T24" fmla="*/ 1124 w 1768"/>
                <a:gd name="T25" fmla="*/ 1478 h 1756"/>
                <a:gd name="T26" fmla="*/ 1278 w 1768"/>
                <a:gd name="T27" fmla="*/ 1391 h 1756"/>
                <a:gd name="T28" fmla="*/ 1403 w 1768"/>
                <a:gd name="T29" fmla="*/ 1267 h 1756"/>
                <a:gd name="T30" fmla="*/ 1489 w 1768"/>
                <a:gd name="T31" fmla="*/ 1114 h 1756"/>
                <a:gd name="T32" fmla="*/ 1533 w 1768"/>
                <a:gd name="T33" fmla="*/ 939 h 1756"/>
                <a:gd name="T34" fmla="*/ 1524 w 1768"/>
                <a:gd name="T35" fmla="*/ 754 h 1756"/>
                <a:gd name="T36" fmla="*/ 1465 w 1768"/>
                <a:gd name="T37" fmla="*/ 585 h 1756"/>
                <a:gd name="T38" fmla="*/ 1364 w 1768"/>
                <a:gd name="T39" fmla="*/ 440 h 1756"/>
                <a:gd name="T40" fmla="*/ 1229 w 1768"/>
                <a:gd name="T41" fmla="*/ 328 h 1756"/>
                <a:gd name="T42" fmla="*/ 1066 w 1768"/>
                <a:gd name="T43" fmla="*/ 255 h 1756"/>
                <a:gd name="T44" fmla="*/ 884 w 1768"/>
                <a:gd name="T45" fmla="*/ 229 h 1756"/>
                <a:gd name="T46" fmla="*/ 1028 w 1768"/>
                <a:gd name="T47" fmla="*/ 12 h 1756"/>
                <a:gd name="T48" fmla="*/ 1228 w 1768"/>
                <a:gd name="T49" fmla="*/ 69 h 1756"/>
                <a:gd name="T50" fmla="*/ 1407 w 1768"/>
                <a:gd name="T51" fmla="*/ 169 h 1756"/>
                <a:gd name="T52" fmla="*/ 1556 w 1768"/>
                <a:gd name="T53" fmla="*/ 305 h 1756"/>
                <a:gd name="T54" fmla="*/ 1670 w 1768"/>
                <a:gd name="T55" fmla="*/ 473 h 1756"/>
                <a:gd name="T56" fmla="*/ 1743 w 1768"/>
                <a:gd name="T57" fmla="*/ 666 h 1756"/>
                <a:gd name="T58" fmla="*/ 1768 w 1768"/>
                <a:gd name="T59" fmla="*/ 877 h 1756"/>
                <a:gd name="T60" fmla="*/ 1743 w 1768"/>
                <a:gd name="T61" fmla="*/ 1088 h 1756"/>
                <a:gd name="T62" fmla="*/ 1670 w 1768"/>
                <a:gd name="T63" fmla="*/ 1280 h 1756"/>
                <a:gd name="T64" fmla="*/ 1556 w 1768"/>
                <a:gd name="T65" fmla="*/ 1448 h 1756"/>
                <a:gd name="T66" fmla="*/ 1407 w 1768"/>
                <a:gd name="T67" fmla="*/ 1586 h 1756"/>
                <a:gd name="T68" fmla="*/ 1228 w 1768"/>
                <a:gd name="T69" fmla="*/ 1687 h 1756"/>
                <a:gd name="T70" fmla="*/ 1028 w 1768"/>
                <a:gd name="T71" fmla="*/ 1744 h 1756"/>
                <a:gd name="T72" fmla="*/ 811 w 1768"/>
                <a:gd name="T73" fmla="*/ 1753 h 1756"/>
                <a:gd name="T74" fmla="*/ 605 w 1768"/>
                <a:gd name="T75" fmla="*/ 1711 h 1756"/>
                <a:gd name="T76" fmla="*/ 419 w 1768"/>
                <a:gd name="T77" fmla="*/ 1624 h 1756"/>
                <a:gd name="T78" fmla="*/ 258 w 1768"/>
                <a:gd name="T79" fmla="*/ 1496 h 1756"/>
                <a:gd name="T80" fmla="*/ 132 w 1768"/>
                <a:gd name="T81" fmla="*/ 1338 h 1756"/>
                <a:gd name="T82" fmla="*/ 45 w 1768"/>
                <a:gd name="T83" fmla="*/ 1153 h 1756"/>
                <a:gd name="T84" fmla="*/ 3 w 1768"/>
                <a:gd name="T85" fmla="*/ 948 h 1756"/>
                <a:gd name="T86" fmla="*/ 11 w 1768"/>
                <a:gd name="T87" fmla="*/ 735 h 1756"/>
                <a:gd name="T88" fmla="*/ 69 w 1768"/>
                <a:gd name="T89" fmla="*/ 536 h 1756"/>
                <a:gd name="T90" fmla="*/ 170 w 1768"/>
                <a:gd name="T91" fmla="*/ 359 h 1756"/>
                <a:gd name="T92" fmla="*/ 309 w 1768"/>
                <a:gd name="T93" fmla="*/ 211 h 1756"/>
                <a:gd name="T94" fmla="*/ 478 w 1768"/>
                <a:gd name="T95" fmla="*/ 98 h 1756"/>
                <a:gd name="T96" fmla="*/ 671 w 1768"/>
                <a:gd name="T97" fmla="*/ 26 h 1756"/>
                <a:gd name="T98" fmla="*/ 884 w 1768"/>
                <a:gd name="T99" fmla="*/ 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8" h="1756">
                  <a:moveTo>
                    <a:pt x="884" y="229"/>
                  </a:moveTo>
                  <a:lnTo>
                    <a:pt x="821" y="232"/>
                  </a:lnTo>
                  <a:lnTo>
                    <a:pt x="761" y="241"/>
                  </a:lnTo>
                  <a:lnTo>
                    <a:pt x="702" y="255"/>
                  </a:lnTo>
                  <a:lnTo>
                    <a:pt x="645" y="274"/>
                  </a:lnTo>
                  <a:lnTo>
                    <a:pt x="591" y="299"/>
                  </a:lnTo>
                  <a:lnTo>
                    <a:pt x="539" y="328"/>
                  </a:lnTo>
                  <a:lnTo>
                    <a:pt x="491" y="361"/>
                  </a:lnTo>
                  <a:lnTo>
                    <a:pt x="446" y="399"/>
                  </a:lnTo>
                  <a:lnTo>
                    <a:pt x="403" y="440"/>
                  </a:lnTo>
                  <a:lnTo>
                    <a:pt x="366" y="485"/>
                  </a:lnTo>
                  <a:lnTo>
                    <a:pt x="332" y="534"/>
                  </a:lnTo>
                  <a:lnTo>
                    <a:pt x="303" y="585"/>
                  </a:lnTo>
                  <a:lnTo>
                    <a:pt x="279" y="639"/>
                  </a:lnTo>
                  <a:lnTo>
                    <a:pt x="259" y="696"/>
                  </a:lnTo>
                  <a:lnTo>
                    <a:pt x="244" y="754"/>
                  </a:lnTo>
                  <a:lnTo>
                    <a:pt x="236" y="815"/>
                  </a:lnTo>
                  <a:lnTo>
                    <a:pt x="233" y="877"/>
                  </a:lnTo>
                  <a:lnTo>
                    <a:pt x="236" y="939"/>
                  </a:lnTo>
                  <a:lnTo>
                    <a:pt x="244" y="999"/>
                  </a:lnTo>
                  <a:lnTo>
                    <a:pt x="259" y="1058"/>
                  </a:lnTo>
                  <a:lnTo>
                    <a:pt x="279" y="1114"/>
                  </a:lnTo>
                  <a:lnTo>
                    <a:pt x="303" y="1168"/>
                  </a:lnTo>
                  <a:lnTo>
                    <a:pt x="332" y="1219"/>
                  </a:lnTo>
                  <a:lnTo>
                    <a:pt x="366" y="1267"/>
                  </a:lnTo>
                  <a:lnTo>
                    <a:pt x="403" y="1312"/>
                  </a:lnTo>
                  <a:lnTo>
                    <a:pt x="446" y="1353"/>
                  </a:lnTo>
                  <a:lnTo>
                    <a:pt x="491" y="1391"/>
                  </a:lnTo>
                  <a:lnTo>
                    <a:pt x="539" y="1424"/>
                  </a:lnTo>
                  <a:lnTo>
                    <a:pt x="591" y="1453"/>
                  </a:lnTo>
                  <a:lnTo>
                    <a:pt x="645" y="1478"/>
                  </a:lnTo>
                  <a:lnTo>
                    <a:pt x="702" y="1497"/>
                  </a:lnTo>
                  <a:lnTo>
                    <a:pt x="761" y="1511"/>
                  </a:lnTo>
                  <a:lnTo>
                    <a:pt x="821" y="1520"/>
                  </a:lnTo>
                  <a:lnTo>
                    <a:pt x="884" y="1523"/>
                  </a:lnTo>
                  <a:lnTo>
                    <a:pt x="946" y="1520"/>
                  </a:lnTo>
                  <a:lnTo>
                    <a:pt x="1008" y="1511"/>
                  </a:lnTo>
                  <a:lnTo>
                    <a:pt x="1066" y="1497"/>
                  </a:lnTo>
                  <a:lnTo>
                    <a:pt x="1124" y="1478"/>
                  </a:lnTo>
                  <a:lnTo>
                    <a:pt x="1177" y="1453"/>
                  </a:lnTo>
                  <a:lnTo>
                    <a:pt x="1229" y="1424"/>
                  </a:lnTo>
                  <a:lnTo>
                    <a:pt x="1278" y="1391"/>
                  </a:lnTo>
                  <a:lnTo>
                    <a:pt x="1323" y="1353"/>
                  </a:lnTo>
                  <a:lnTo>
                    <a:pt x="1364" y="1312"/>
                  </a:lnTo>
                  <a:lnTo>
                    <a:pt x="1403" y="1267"/>
                  </a:lnTo>
                  <a:lnTo>
                    <a:pt x="1436" y="1219"/>
                  </a:lnTo>
                  <a:lnTo>
                    <a:pt x="1465" y="1168"/>
                  </a:lnTo>
                  <a:lnTo>
                    <a:pt x="1489" y="1114"/>
                  </a:lnTo>
                  <a:lnTo>
                    <a:pt x="1509" y="1058"/>
                  </a:lnTo>
                  <a:lnTo>
                    <a:pt x="1524" y="999"/>
                  </a:lnTo>
                  <a:lnTo>
                    <a:pt x="1533" y="939"/>
                  </a:lnTo>
                  <a:lnTo>
                    <a:pt x="1536" y="877"/>
                  </a:lnTo>
                  <a:lnTo>
                    <a:pt x="1533" y="815"/>
                  </a:lnTo>
                  <a:lnTo>
                    <a:pt x="1524" y="754"/>
                  </a:lnTo>
                  <a:lnTo>
                    <a:pt x="1509" y="696"/>
                  </a:lnTo>
                  <a:lnTo>
                    <a:pt x="1489" y="639"/>
                  </a:lnTo>
                  <a:lnTo>
                    <a:pt x="1465" y="585"/>
                  </a:lnTo>
                  <a:lnTo>
                    <a:pt x="1436" y="534"/>
                  </a:lnTo>
                  <a:lnTo>
                    <a:pt x="1403" y="485"/>
                  </a:lnTo>
                  <a:lnTo>
                    <a:pt x="1364" y="440"/>
                  </a:lnTo>
                  <a:lnTo>
                    <a:pt x="1323" y="399"/>
                  </a:lnTo>
                  <a:lnTo>
                    <a:pt x="1278" y="361"/>
                  </a:lnTo>
                  <a:lnTo>
                    <a:pt x="1229" y="328"/>
                  </a:lnTo>
                  <a:lnTo>
                    <a:pt x="1177" y="299"/>
                  </a:lnTo>
                  <a:lnTo>
                    <a:pt x="1124" y="274"/>
                  </a:lnTo>
                  <a:lnTo>
                    <a:pt x="1066" y="255"/>
                  </a:lnTo>
                  <a:lnTo>
                    <a:pt x="1008" y="241"/>
                  </a:lnTo>
                  <a:lnTo>
                    <a:pt x="946" y="232"/>
                  </a:lnTo>
                  <a:lnTo>
                    <a:pt x="884" y="229"/>
                  </a:lnTo>
                  <a:close/>
                  <a:moveTo>
                    <a:pt x="884" y="0"/>
                  </a:moveTo>
                  <a:lnTo>
                    <a:pt x="956" y="3"/>
                  </a:lnTo>
                  <a:lnTo>
                    <a:pt x="1028" y="12"/>
                  </a:lnTo>
                  <a:lnTo>
                    <a:pt x="1096" y="25"/>
                  </a:lnTo>
                  <a:lnTo>
                    <a:pt x="1164" y="45"/>
                  </a:lnTo>
                  <a:lnTo>
                    <a:pt x="1228" y="69"/>
                  </a:lnTo>
                  <a:lnTo>
                    <a:pt x="1291" y="98"/>
                  </a:lnTo>
                  <a:lnTo>
                    <a:pt x="1350" y="131"/>
                  </a:lnTo>
                  <a:lnTo>
                    <a:pt x="1407" y="169"/>
                  </a:lnTo>
                  <a:lnTo>
                    <a:pt x="1460" y="210"/>
                  </a:lnTo>
                  <a:lnTo>
                    <a:pt x="1509" y="256"/>
                  </a:lnTo>
                  <a:lnTo>
                    <a:pt x="1556" y="305"/>
                  </a:lnTo>
                  <a:lnTo>
                    <a:pt x="1598" y="358"/>
                  </a:lnTo>
                  <a:lnTo>
                    <a:pt x="1636" y="414"/>
                  </a:lnTo>
                  <a:lnTo>
                    <a:pt x="1670" y="473"/>
                  </a:lnTo>
                  <a:lnTo>
                    <a:pt x="1699" y="535"/>
                  </a:lnTo>
                  <a:lnTo>
                    <a:pt x="1724" y="599"/>
                  </a:lnTo>
                  <a:lnTo>
                    <a:pt x="1743" y="666"/>
                  </a:lnTo>
                  <a:lnTo>
                    <a:pt x="1757" y="734"/>
                  </a:lnTo>
                  <a:lnTo>
                    <a:pt x="1766" y="805"/>
                  </a:lnTo>
                  <a:lnTo>
                    <a:pt x="1768" y="877"/>
                  </a:lnTo>
                  <a:lnTo>
                    <a:pt x="1766" y="949"/>
                  </a:lnTo>
                  <a:lnTo>
                    <a:pt x="1757" y="1019"/>
                  </a:lnTo>
                  <a:lnTo>
                    <a:pt x="1743" y="1088"/>
                  </a:lnTo>
                  <a:lnTo>
                    <a:pt x="1724" y="1154"/>
                  </a:lnTo>
                  <a:lnTo>
                    <a:pt x="1699" y="1218"/>
                  </a:lnTo>
                  <a:lnTo>
                    <a:pt x="1670" y="1280"/>
                  </a:lnTo>
                  <a:lnTo>
                    <a:pt x="1636" y="1339"/>
                  </a:lnTo>
                  <a:lnTo>
                    <a:pt x="1598" y="1395"/>
                  </a:lnTo>
                  <a:lnTo>
                    <a:pt x="1556" y="1448"/>
                  </a:lnTo>
                  <a:lnTo>
                    <a:pt x="1509" y="1497"/>
                  </a:lnTo>
                  <a:lnTo>
                    <a:pt x="1460" y="1543"/>
                  </a:lnTo>
                  <a:lnTo>
                    <a:pt x="1407" y="1586"/>
                  </a:lnTo>
                  <a:lnTo>
                    <a:pt x="1350" y="1624"/>
                  </a:lnTo>
                  <a:lnTo>
                    <a:pt x="1291" y="1658"/>
                  </a:lnTo>
                  <a:lnTo>
                    <a:pt x="1228" y="1687"/>
                  </a:lnTo>
                  <a:lnTo>
                    <a:pt x="1164" y="1711"/>
                  </a:lnTo>
                  <a:lnTo>
                    <a:pt x="1096" y="1730"/>
                  </a:lnTo>
                  <a:lnTo>
                    <a:pt x="1028" y="1744"/>
                  </a:lnTo>
                  <a:lnTo>
                    <a:pt x="956" y="1753"/>
                  </a:lnTo>
                  <a:lnTo>
                    <a:pt x="884" y="1756"/>
                  </a:lnTo>
                  <a:lnTo>
                    <a:pt x="811" y="1753"/>
                  </a:lnTo>
                  <a:lnTo>
                    <a:pt x="741" y="1744"/>
                  </a:lnTo>
                  <a:lnTo>
                    <a:pt x="671" y="1730"/>
                  </a:lnTo>
                  <a:lnTo>
                    <a:pt x="605" y="1711"/>
                  </a:lnTo>
                  <a:lnTo>
                    <a:pt x="539" y="1686"/>
                  </a:lnTo>
                  <a:lnTo>
                    <a:pt x="478" y="1657"/>
                  </a:lnTo>
                  <a:lnTo>
                    <a:pt x="419" y="1624"/>
                  </a:lnTo>
                  <a:lnTo>
                    <a:pt x="362" y="1585"/>
                  </a:lnTo>
                  <a:lnTo>
                    <a:pt x="309" y="1542"/>
                  </a:lnTo>
                  <a:lnTo>
                    <a:pt x="258" y="1496"/>
                  </a:lnTo>
                  <a:lnTo>
                    <a:pt x="212" y="1447"/>
                  </a:lnTo>
                  <a:lnTo>
                    <a:pt x="170" y="1394"/>
                  </a:lnTo>
                  <a:lnTo>
                    <a:pt x="132" y="1338"/>
                  </a:lnTo>
                  <a:lnTo>
                    <a:pt x="98" y="1279"/>
                  </a:lnTo>
                  <a:lnTo>
                    <a:pt x="69" y="1217"/>
                  </a:lnTo>
                  <a:lnTo>
                    <a:pt x="45" y="1153"/>
                  </a:lnTo>
                  <a:lnTo>
                    <a:pt x="26" y="1087"/>
                  </a:lnTo>
                  <a:lnTo>
                    <a:pt x="11" y="1018"/>
                  </a:lnTo>
                  <a:lnTo>
                    <a:pt x="3" y="948"/>
                  </a:lnTo>
                  <a:lnTo>
                    <a:pt x="0" y="877"/>
                  </a:lnTo>
                  <a:lnTo>
                    <a:pt x="3" y="805"/>
                  </a:lnTo>
                  <a:lnTo>
                    <a:pt x="11" y="735"/>
                  </a:lnTo>
                  <a:lnTo>
                    <a:pt x="26" y="667"/>
                  </a:lnTo>
                  <a:lnTo>
                    <a:pt x="45" y="600"/>
                  </a:lnTo>
                  <a:lnTo>
                    <a:pt x="69" y="536"/>
                  </a:lnTo>
                  <a:lnTo>
                    <a:pt x="98" y="474"/>
                  </a:lnTo>
                  <a:lnTo>
                    <a:pt x="132" y="415"/>
                  </a:lnTo>
                  <a:lnTo>
                    <a:pt x="170" y="359"/>
                  </a:lnTo>
                  <a:lnTo>
                    <a:pt x="212" y="306"/>
                  </a:lnTo>
                  <a:lnTo>
                    <a:pt x="258" y="257"/>
                  </a:lnTo>
                  <a:lnTo>
                    <a:pt x="309" y="211"/>
                  </a:lnTo>
                  <a:lnTo>
                    <a:pt x="362" y="169"/>
                  </a:lnTo>
                  <a:lnTo>
                    <a:pt x="419" y="132"/>
                  </a:lnTo>
                  <a:lnTo>
                    <a:pt x="478" y="98"/>
                  </a:lnTo>
                  <a:lnTo>
                    <a:pt x="539" y="69"/>
                  </a:lnTo>
                  <a:lnTo>
                    <a:pt x="605" y="45"/>
                  </a:lnTo>
                  <a:lnTo>
                    <a:pt x="671" y="26"/>
                  </a:lnTo>
                  <a:lnTo>
                    <a:pt x="741" y="12"/>
                  </a:lnTo>
                  <a:lnTo>
                    <a:pt x="811" y="3"/>
                  </a:lnTo>
                  <a:lnTo>
                    <a:pt x="8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7"/>
            <p:cNvSpPr>
              <a:spLocks noEditPoints="1"/>
            </p:cNvSpPr>
            <p:nvPr/>
          </p:nvSpPr>
          <p:spPr bwMode="auto">
            <a:xfrm>
              <a:off x="415925" y="3470275"/>
              <a:ext cx="436563" cy="160338"/>
            </a:xfrm>
            <a:custGeom>
              <a:avLst/>
              <a:gdLst>
                <a:gd name="T0" fmla="*/ 1036 w 3305"/>
                <a:gd name="T1" fmla="*/ 235 h 1219"/>
                <a:gd name="T2" fmla="*/ 894 w 3305"/>
                <a:gd name="T3" fmla="*/ 259 h 1219"/>
                <a:gd name="T4" fmla="*/ 763 w 3305"/>
                <a:gd name="T5" fmla="*/ 304 h 1219"/>
                <a:gd name="T6" fmla="*/ 640 w 3305"/>
                <a:gd name="T7" fmla="*/ 368 h 1219"/>
                <a:gd name="T8" fmla="*/ 530 w 3305"/>
                <a:gd name="T9" fmla="*/ 451 h 1219"/>
                <a:gd name="T10" fmla="*/ 435 w 3305"/>
                <a:gd name="T11" fmla="*/ 549 h 1219"/>
                <a:gd name="T12" fmla="*/ 356 w 3305"/>
                <a:gd name="T13" fmla="*/ 660 h 1219"/>
                <a:gd name="T14" fmla="*/ 295 w 3305"/>
                <a:gd name="T15" fmla="*/ 785 h 1219"/>
                <a:gd name="T16" fmla="*/ 254 w 3305"/>
                <a:gd name="T17" fmla="*/ 918 h 1219"/>
                <a:gd name="T18" fmla="*/ 3063 w 3305"/>
                <a:gd name="T19" fmla="*/ 987 h 1219"/>
                <a:gd name="T20" fmla="*/ 3033 w 3305"/>
                <a:gd name="T21" fmla="*/ 849 h 1219"/>
                <a:gd name="T22" fmla="*/ 2983 w 3305"/>
                <a:gd name="T23" fmla="*/ 720 h 1219"/>
                <a:gd name="T24" fmla="*/ 2912 w 3305"/>
                <a:gd name="T25" fmla="*/ 602 h 1219"/>
                <a:gd name="T26" fmla="*/ 2824 w 3305"/>
                <a:gd name="T27" fmla="*/ 497 h 1219"/>
                <a:gd name="T28" fmla="*/ 2722 w 3305"/>
                <a:gd name="T29" fmla="*/ 406 h 1219"/>
                <a:gd name="T30" fmla="*/ 2606 w 3305"/>
                <a:gd name="T31" fmla="*/ 333 h 1219"/>
                <a:gd name="T32" fmla="*/ 2478 w 3305"/>
                <a:gd name="T33" fmla="*/ 278 h 1219"/>
                <a:gd name="T34" fmla="*/ 2340 w 3305"/>
                <a:gd name="T35" fmla="*/ 244 h 1219"/>
                <a:gd name="T36" fmla="*/ 2195 w 3305"/>
                <a:gd name="T37" fmla="*/ 232 h 1219"/>
                <a:gd name="T38" fmla="*/ 1110 w 3305"/>
                <a:gd name="T39" fmla="*/ 0 h 1219"/>
                <a:gd name="T40" fmla="*/ 2278 w 3305"/>
                <a:gd name="T41" fmla="*/ 3 h 1219"/>
                <a:gd name="T42" fmla="*/ 2439 w 3305"/>
                <a:gd name="T43" fmla="*/ 27 h 1219"/>
                <a:gd name="T44" fmla="*/ 2591 w 3305"/>
                <a:gd name="T45" fmla="*/ 73 h 1219"/>
                <a:gd name="T46" fmla="*/ 2733 w 3305"/>
                <a:gd name="T47" fmla="*/ 139 h 1219"/>
                <a:gd name="T48" fmla="*/ 2864 w 3305"/>
                <a:gd name="T49" fmla="*/ 223 h 1219"/>
                <a:gd name="T50" fmla="*/ 2981 w 3305"/>
                <a:gd name="T51" fmla="*/ 324 h 1219"/>
                <a:gd name="T52" fmla="*/ 3081 w 3305"/>
                <a:gd name="T53" fmla="*/ 440 h 1219"/>
                <a:gd name="T54" fmla="*/ 3167 w 3305"/>
                <a:gd name="T55" fmla="*/ 570 h 1219"/>
                <a:gd name="T56" fmla="*/ 3232 w 3305"/>
                <a:gd name="T57" fmla="*/ 710 h 1219"/>
                <a:gd name="T58" fmla="*/ 3279 w 3305"/>
                <a:gd name="T59" fmla="*/ 862 h 1219"/>
                <a:gd name="T60" fmla="*/ 3302 w 3305"/>
                <a:gd name="T61" fmla="*/ 1021 h 1219"/>
                <a:gd name="T62" fmla="*/ 3302 w 3305"/>
                <a:gd name="T63" fmla="*/ 1130 h 1219"/>
                <a:gd name="T64" fmla="*/ 3280 w 3305"/>
                <a:gd name="T65" fmla="*/ 1176 h 1219"/>
                <a:gd name="T66" fmla="*/ 3240 w 3305"/>
                <a:gd name="T67" fmla="*/ 1207 h 1219"/>
                <a:gd name="T68" fmla="*/ 3188 w 3305"/>
                <a:gd name="T69" fmla="*/ 1219 h 1219"/>
                <a:gd name="T70" fmla="*/ 90 w 3305"/>
                <a:gd name="T71" fmla="*/ 1216 h 1219"/>
                <a:gd name="T72" fmla="*/ 43 w 3305"/>
                <a:gd name="T73" fmla="*/ 1194 h 1219"/>
                <a:gd name="T74" fmla="*/ 12 w 3305"/>
                <a:gd name="T75" fmla="*/ 1154 h 1219"/>
                <a:gd name="T76" fmla="*/ 0 w 3305"/>
                <a:gd name="T77" fmla="*/ 1103 h 1219"/>
                <a:gd name="T78" fmla="*/ 12 w 3305"/>
                <a:gd name="T79" fmla="*/ 940 h 1219"/>
                <a:gd name="T80" fmla="*/ 47 w 3305"/>
                <a:gd name="T81" fmla="*/ 785 h 1219"/>
                <a:gd name="T82" fmla="*/ 104 w 3305"/>
                <a:gd name="T83" fmla="*/ 638 h 1219"/>
                <a:gd name="T84" fmla="*/ 179 w 3305"/>
                <a:gd name="T85" fmla="*/ 502 h 1219"/>
                <a:gd name="T86" fmla="*/ 273 w 3305"/>
                <a:gd name="T87" fmla="*/ 379 h 1219"/>
                <a:gd name="T88" fmla="*/ 383 w 3305"/>
                <a:gd name="T89" fmla="*/ 271 h 1219"/>
                <a:gd name="T90" fmla="*/ 507 w 3305"/>
                <a:gd name="T91" fmla="*/ 178 h 1219"/>
                <a:gd name="T92" fmla="*/ 643 w 3305"/>
                <a:gd name="T93" fmla="*/ 103 h 1219"/>
                <a:gd name="T94" fmla="*/ 790 w 3305"/>
                <a:gd name="T95" fmla="*/ 47 h 1219"/>
                <a:gd name="T96" fmla="*/ 946 w 3305"/>
                <a:gd name="T97" fmla="*/ 12 h 1219"/>
                <a:gd name="T98" fmla="*/ 1110 w 3305"/>
                <a:gd name="T9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5" h="1219">
                  <a:moveTo>
                    <a:pt x="1110" y="232"/>
                  </a:moveTo>
                  <a:lnTo>
                    <a:pt x="1036" y="235"/>
                  </a:lnTo>
                  <a:lnTo>
                    <a:pt x="965" y="244"/>
                  </a:lnTo>
                  <a:lnTo>
                    <a:pt x="894" y="259"/>
                  </a:lnTo>
                  <a:lnTo>
                    <a:pt x="827" y="278"/>
                  </a:lnTo>
                  <a:lnTo>
                    <a:pt x="763" y="304"/>
                  </a:lnTo>
                  <a:lnTo>
                    <a:pt x="700" y="334"/>
                  </a:lnTo>
                  <a:lnTo>
                    <a:pt x="640" y="368"/>
                  </a:lnTo>
                  <a:lnTo>
                    <a:pt x="583" y="407"/>
                  </a:lnTo>
                  <a:lnTo>
                    <a:pt x="530" y="451"/>
                  </a:lnTo>
                  <a:lnTo>
                    <a:pt x="480" y="498"/>
                  </a:lnTo>
                  <a:lnTo>
                    <a:pt x="435" y="549"/>
                  </a:lnTo>
                  <a:lnTo>
                    <a:pt x="393" y="603"/>
                  </a:lnTo>
                  <a:lnTo>
                    <a:pt x="356" y="660"/>
                  </a:lnTo>
                  <a:lnTo>
                    <a:pt x="322" y="721"/>
                  </a:lnTo>
                  <a:lnTo>
                    <a:pt x="295" y="785"/>
                  </a:lnTo>
                  <a:lnTo>
                    <a:pt x="272" y="850"/>
                  </a:lnTo>
                  <a:lnTo>
                    <a:pt x="254" y="918"/>
                  </a:lnTo>
                  <a:lnTo>
                    <a:pt x="242" y="987"/>
                  </a:lnTo>
                  <a:lnTo>
                    <a:pt x="3063" y="987"/>
                  </a:lnTo>
                  <a:lnTo>
                    <a:pt x="3051" y="917"/>
                  </a:lnTo>
                  <a:lnTo>
                    <a:pt x="3033" y="849"/>
                  </a:lnTo>
                  <a:lnTo>
                    <a:pt x="3011" y="784"/>
                  </a:lnTo>
                  <a:lnTo>
                    <a:pt x="2983" y="720"/>
                  </a:lnTo>
                  <a:lnTo>
                    <a:pt x="2949" y="659"/>
                  </a:lnTo>
                  <a:lnTo>
                    <a:pt x="2912" y="602"/>
                  </a:lnTo>
                  <a:lnTo>
                    <a:pt x="2871" y="547"/>
                  </a:lnTo>
                  <a:lnTo>
                    <a:pt x="2824" y="497"/>
                  </a:lnTo>
                  <a:lnTo>
                    <a:pt x="2775" y="450"/>
                  </a:lnTo>
                  <a:lnTo>
                    <a:pt x="2722" y="406"/>
                  </a:lnTo>
                  <a:lnTo>
                    <a:pt x="2665" y="368"/>
                  </a:lnTo>
                  <a:lnTo>
                    <a:pt x="2606" y="333"/>
                  </a:lnTo>
                  <a:lnTo>
                    <a:pt x="2543" y="303"/>
                  </a:lnTo>
                  <a:lnTo>
                    <a:pt x="2478" y="278"/>
                  </a:lnTo>
                  <a:lnTo>
                    <a:pt x="2410" y="258"/>
                  </a:lnTo>
                  <a:lnTo>
                    <a:pt x="2340" y="244"/>
                  </a:lnTo>
                  <a:lnTo>
                    <a:pt x="2268" y="235"/>
                  </a:lnTo>
                  <a:lnTo>
                    <a:pt x="2195" y="232"/>
                  </a:lnTo>
                  <a:lnTo>
                    <a:pt x="1110" y="232"/>
                  </a:lnTo>
                  <a:close/>
                  <a:moveTo>
                    <a:pt x="1110" y="0"/>
                  </a:moveTo>
                  <a:lnTo>
                    <a:pt x="2195" y="0"/>
                  </a:lnTo>
                  <a:lnTo>
                    <a:pt x="2278" y="3"/>
                  </a:lnTo>
                  <a:lnTo>
                    <a:pt x="2359" y="12"/>
                  </a:lnTo>
                  <a:lnTo>
                    <a:pt x="2439" y="27"/>
                  </a:lnTo>
                  <a:lnTo>
                    <a:pt x="2516" y="47"/>
                  </a:lnTo>
                  <a:lnTo>
                    <a:pt x="2591" y="73"/>
                  </a:lnTo>
                  <a:lnTo>
                    <a:pt x="2663" y="103"/>
                  </a:lnTo>
                  <a:lnTo>
                    <a:pt x="2733" y="139"/>
                  </a:lnTo>
                  <a:lnTo>
                    <a:pt x="2799" y="178"/>
                  </a:lnTo>
                  <a:lnTo>
                    <a:pt x="2864" y="223"/>
                  </a:lnTo>
                  <a:lnTo>
                    <a:pt x="2923" y="271"/>
                  </a:lnTo>
                  <a:lnTo>
                    <a:pt x="2981" y="324"/>
                  </a:lnTo>
                  <a:lnTo>
                    <a:pt x="3033" y="380"/>
                  </a:lnTo>
                  <a:lnTo>
                    <a:pt x="3081" y="440"/>
                  </a:lnTo>
                  <a:lnTo>
                    <a:pt x="3127" y="503"/>
                  </a:lnTo>
                  <a:lnTo>
                    <a:pt x="3167" y="570"/>
                  </a:lnTo>
                  <a:lnTo>
                    <a:pt x="3202" y="639"/>
                  </a:lnTo>
                  <a:lnTo>
                    <a:pt x="3232" y="710"/>
                  </a:lnTo>
                  <a:lnTo>
                    <a:pt x="3259" y="786"/>
                  </a:lnTo>
                  <a:lnTo>
                    <a:pt x="3279" y="862"/>
                  </a:lnTo>
                  <a:lnTo>
                    <a:pt x="3293" y="941"/>
                  </a:lnTo>
                  <a:lnTo>
                    <a:pt x="3302" y="1021"/>
                  </a:lnTo>
                  <a:lnTo>
                    <a:pt x="3305" y="1103"/>
                  </a:lnTo>
                  <a:lnTo>
                    <a:pt x="3302" y="1130"/>
                  </a:lnTo>
                  <a:lnTo>
                    <a:pt x="3294" y="1154"/>
                  </a:lnTo>
                  <a:lnTo>
                    <a:pt x="3280" y="1176"/>
                  </a:lnTo>
                  <a:lnTo>
                    <a:pt x="3262" y="1194"/>
                  </a:lnTo>
                  <a:lnTo>
                    <a:pt x="3240" y="1207"/>
                  </a:lnTo>
                  <a:lnTo>
                    <a:pt x="3215" y="1216"/>
                  </a:lnTo>
                  <a:lnTo>
                    <a:pt x="3188" y="1219"/>
                  </a:lnTo>
                  <a:lnTo>
                    <a:pt x="117" y="1219"/>
                  </a:lnTo>
                  <a:lnTo>
                    <a:pt x="90" y="1216"/>
                  </a:lnTo>
                  <a:lnTo>
                    <a:pt x="65" y="1207"/>
                  </a:lnTo>
                  <a:lnTo>
                    <a:pt x="43" y="1194"/>
                  </a:lnTo>
                  <a:lnTo>
                    <a:pt x="25" y="1176"/>
                  </a:lnTo>
                  <a:lnTo>
                    <a:pt x="12" y="1154"/>
                  </a:lnTo>
                  <a:lnTo>
                    <a:pt x="3" y="1130"/>
                  </a:lnTo>
                  <a:lnTo>
                    <a:pt x="0" y="1103"/>
                  </a:lnTo>
                  <a:lnTo>
                    <a:pt x="3" y="1021"/>
                  </a:lnTo>
                  <a:lnTo>
                    <a:pt x="12" y="940"/>
                  </a:lnTo>
                  <a:lnTo>
                    <a:pt x="27" y="861"/>
                  </a:lnTo>
                  <a:lnTo>
                    <a:pt x="47" y="785"/>
                  </a:lnTo>
                  <a:lnTo>
                    <a:pt x="73" y="709"/>
                  </a:lnTo>
                  <a:lnTo>
                    <a:pt x="104" y="638"/>
                  </a:lnTo>
                  <a:lnTo>
                    <a:pt x="139" y="568"/>
                  </a:lnTo>
                  <a:lnTo>
                    <a:pt x="179" y="502"/>
                  </a:lnTo>
                  <a:lnTo>
                    <a:pt x="224" y="439"/>
                  </a:lnTo>
                  <a:lnTo>
                    <a:pt x="273" y="379"/>
                  </a:lnTo>
                  <a:lnTo>
                    <a:pt x="326" y="323"/>
                  </a:lnTo>
                  <a:lnTo>
                    <a:pt x="383" y="271"/>
                  </a:lnTo>
                  <a:lnTo>
                    <a:pt x="443" y="222"/>
                  </a:lnTo>
                  <a:lnTo>
                    <a:pt x="507" y="178"/>
                  </a:lnTo>
                  <a:lnTo>
                    <a:pt x="573" y="138"/>
                  </a:lnTo>
                  <a:lnTo>
                    <a:pt x="643" y="103"/>
                  </a:lnTo>
                  <a:lnTo>
                    <a:pt x="715" y="72"/>
                  </a:lnTo>
                  <a:lnTo>
                    <a:pt x="790" y="47"/>
                  </a:lnTo>
                  <a:lnTo>
                    <a:pt x="867" y="27"/>
                  </a:lnTo>
                  <a:lnTo>
                    <a:pt x="946" y="12"/>
                  </a:lnTo>
                  <a:lnTo>
                    <a:pt x="1027" y="3"/>
                  </a:lnTo>
                  <a:lnTo>
                    <a:pt x="1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Inhaltsplatzhalter 4"/>
          <p:cNvSpPr txBox="1">
            <a:spLocks/>
          </p:cNvSpPr>
          <p:nvPr/>
        </p:nvSpPr>
        <p:spPr>
          <a:xfrm>
            <a:off x="370521" y="3321078"/>
            <a:ext cx="1555846" cy="1023357"/>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Real time tracking</a:t>
            </a:r>
            <a:br>
              <a:rPr lang="en-US" sz="1400" b="1" dirty="0">
                <a:solidFill>
                  <a:schemeClr val="bg1">
                    <a:lumMod val="50000"/>
                  </a:schemeClr>
                </a:solidFill>
                <a:latin typeface="+mj-lt"/>
              </a:rPr>
            </a:br>
            <a:r>
              <a:rPr lang="en-US" sz="1050" dirty="0">
                <a:solidFill>
                  <a:schemeClr val="bg1">
                    <a:lumMod val="65000"/>
                  </a:schemeClr>
                </a:solidFill>
                <a:latin typeface="+mn-lt"/>
              </a:rPr>
              <a:t>Your Fleet is Efficiently Tracked Inside SQL Server.</a:t>
            </a:r>
          </a:p>
        </p:txBody>
      </p:sp>
      <p:sp>
        <p:nvSpPr>
          <p:cNvPr id="9" name="Oval 8"/>
          <p:cNvSpPr/>
          <p:nvPr/>
        </p:nvSpPr>
        <p:spPr bwMode="auto">
          <a:xfrm rot="5400000">
            <a:off x="2736976" y="1644678"/>
            <a:ext cx="1371600" cy="1371600"/>
          </a:xfrm>
          <a:prstGeom prst="ellipse">
            <a:avLst/>
          </a:prstGeom>
          <a:noFill/>
          <a:ln w="28575">
            <a:solidFill>
              <a:schemeClr val="accent2"/>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0" name="Group 9"/>
          <p:cNvGrpSpPr/>
          <p:nvPr/>
        </p:nvGrpSpPr>
        <p:grpSpPr>
          <a:xfrm>
            <a:off x="3125421" y="2037335"/>
            <a:ext cx="586286" cy="586286"/>
            <a:chOff x="-1238250" y="2566988"/>
            <a:chExt cx="1381125" cy="1381125"/>
          </a:xfrm>
          <a:solidFill>
            <a:schemeClr val="accent2"/>
          </a:solidFill>
        </p:grpSpPr>
        <p:sp>
          <p:nvSpPr>
            <p:cNvPr id="11" name="Freeform 32"/>
            <p:cNvSpPr>
              <a:spLocks noEditPoints="1"/>
            </p:cNvSpPr>
            <p:nvPr/>
          </p:nvSpPr>
          <p:spPr bwMode="auto">
            <a:xfrm>
              <a:off x="-1238250" y="2566988"/>
              <a:ext cx="1381125" cy="1381125"/>
            </a:xfrm>
            <a:custGeom>
              <a:avLst/>
              <a:gdLst>
                <a:gd name="T0" fmla="*/ 1520 w 3480"/>
                <a:gd name="T1" fmla="*/ 434 h 3480"/>
                <a:gd name="T2" fmla="*/ 1188 w 3480"/>
                <a:gd name="T3" fmla="*/ 611 h 3480"/>
                <a:gd name="T4" fmla="*/ 919 w 3480"/>
                <a:gd name="T5" fmla="*/ 632 h 3480"/>
                <a:gd name="T6" fmla="*/ 509 w 3480"/>
                <a:gd name="T7" fmla="*/ 752 h 3480"/>
                <a:gd name="T8" fmla="*/ 668 w 3480"/>
                <a:gd name="T9" fmla="*/ 1063 h 3480"/>
                <a:gd name="T10" fmla="*/ 502 w 3480"/>
                <a:gd name="T11" fmla="*/ 1461 h 3480"/>
                <a:gd name="T12" fmla="*/ 171 w 3480"/>
                <a:gd name="T13" fmla="*/ 1568 h 3480"/>
                <a:gd name="T14" fmla="*/ 375 w 3480"/>
                <a:gd name="T15" fmla="*/ 1942 h 3480"/>
                <a:gd name="T16" fmla="*/ 552 w 3480"/>
                <a:gd name="T17" fmla="*/ 2149 h 3480"/>
                <a:gd name="T18" fmla="*/ 661 w 3480"/>
                <a:gd name="T19" fmla="*/ 2507 h 3480"/>
                <a:gd name="T20" fmla="*/ 735 w 3480"/>
                <a:gd name="T21" fmla="*/ 2965 h 3480"/>
                <a:gd name="T22" fmla="*/ 1001 w 3480"/>
                <a:gd name="T23" fmla="*/ 2812 h 3480"/>
                <a:gd name="T24" fmla="*/ 1405 w 3480"/>
                <a:gd name="T25" fmla="*/ 2952 h 3480"/>
                <a:gd name="T26" fmla="*/ 1550 w 3480"/>
                <a:gd name="T27" fmla="*/ 3204 h 3480"/>
                <a:gd name="T28" fmla="*/ 1915 w 3480"/>
                <a:gd name="T29" fmla="*/ 3301 h 3480"/>
                <a:gd name="T30" fmla="*/ 2046 w 3480"/>
                <a:gd name="T31" fmla="*/ 2962 h 3480"/>
                <a:gd name="T32" fmla="*/ 2448 w 3480"/>
                <a:gd name="T33" fmla="*/ 2810 h 3480"/>
                <a:gd name="T34" fmla="*/ 2738 w 3480"/>
                <a:gd name="T35" fmla="*/ 2971 h 3480"/>
                <a:gd name="T36" fmla="*/ 2831 w 3480"/>
                <a:gd name="T37" fmla="*/ 2535 h 3480"/>
                <a:gd name="T38" fmla="*/ 2901 w 3480"/>
                <a:gd name="T39" fmla="*/ 2221 h 3480"/>
                <a:gd name="T40" fmla="*/ 3074 w 3480"/>
                <a:gd name="T41" fmla="*/ 1950 h 3480"/>
                <a:gd name="T42" fmla="*/ 3315 w 3480"/>
                <a:gd name="T43" fmla="*/ 1575 h 3480"/>
                <a:gd name="T44" fmla="*/ 2997 w 3480"/>
                <a:gd name="T45" fmla="*/ 1484 h 3480"/>
                <a:gd name="T46" fmla="*/ 2821 w 3480"/>
                <a:gd name="T47" fmla="*/ 1091 h 3480"/>
                <a:gd name="T48" fmla="*/ 2967 w 3480"/>
                <a:gd name="T49" fmla="*/ 760 h 3480"/>
                <a:gd name="T50" fmla="*/ 2641 w 3480"/>
                <a:gd name="T51" fmla="*/ 572 h 3480"/>
                <a:gd name="T52" fmla="*/ 2360 w 3480"/>
                <a:gd name="T53" fmla="*/ 646 h 3480"/>
                <a:gd name="T54" fmla="*/ 1976 w 3480"/>
                <a:gd name="T55" fmla="*/ 461 h 3480"/>
                <a:gd name="T56" fmla="*/ 1896 w 3480"/>
                <a:gd name="T57" fmla="*/ 162 h 3480"/>
                <a:gd name="T58" fmla="*/ 2036 w 3480"/>
                <a:gd name="T59" fmla="*/ 67 h 3480"/>
                <a:gd name="T60" fmla="*/ 2110 w 3480"/>
                <a:gd name="T61" fmla="*/ 367 h 3480"/>
                <a:gd name="T62" fmla="*/ 2455 w 3480"/>
                <a:gd name="T63" fmla="*/ 507 h 3480"/>
                <a:gd name="T64" fmla="*/ 2759 w 3480"/>
                <a:gd name="T65" fmla="*/ 349 h 3480"/>
                <a:gd name="T66" fmla="*/ 3125 w 3480"/>
                <a:gd name="T67" fmla="*/ 693 h 3480"/>
                <a:gd name="T68" fmla="*/ 2977 w 3480"/>
                <a:gd name="T69" fmla="*/ 1018 h 3480"/>
                <a:gd name="T70" fmla="*/ 3110 w 3480"/>
                <a:gd name="T71" fmla="*/ 1367 h 3480"/>
                <a:gd name="T72" fmla="*/ 3386 w 3480"/>
                <a:gd name="T73" fmla="*/ 1425 h 3480"/>
                <a:gd name="T74" fmla="*/ 3477 w 3480"/>
                <a:gd name="T75" fmla="*/ 1929 h 3480"/>
                <a:gd name="T76" fmla="*/ 3226 w 3480"/>
                <a:gd name="T77" fmla="*/ 2090 h 3480"/>
                <a:gd name="T78" fmla="*/ 3052 w 3480"/>
                <a:gd name="T79" fmla="*/ 2283 h 3480"/>
                <a:gd name="T80" fmla="*/ 3114 w 3480"/>
                <a:gd name="T81" fmla="*/ 2648 h 3480"/>
                <a:gd name="T82" fmla="*/ 3080 w 3480"/>
                <a:gd name="T83" fmla="*/ 2860 h 3480"/>
                <a:gd name="T84" fmla="*/ 2674 w 3480"/>
                <a:gd name="T85" fmla="*/ 3125 h 3480"/>
                <a:gd name="T86" fmla="*/ 2363 w 3480"/>
                <a:gd name="T87" fmla="*/ 3016 h 3480"/>
                <a:gd name="T88" fmla="*/ 2104 w 3480"/>
                <a:gd name="T89" fmla="*/ 3126 h 3480"/>
                <a:gd name="T90" fmla="*/ 1959 w 3480"/>
                <a:gd name="T91" fmla="*/ 3468 h 3480"/>
                <a:gd name="T92" fmla="*/ 1444 w 3480"/>
                <a:gd name="T93" fmla="*/ 3413 h 3480"/>
                <a:gd name="T94" fmla="*/ 1370 w 3480"/>
                <a:gd name="T95" fmla="*/ 3113 h 3480"/>
                <a:gd name="T96" fmla="*/ 1025 w 3480"/>
                <a:gd name="T97" fmla="*/ 2973 h 3480"/>
                <a:gd name="T98" fmla="*/ 721 w 3480"/>
                <a:gd name="T99" fmla="*/ 3131 h 3480"/>
                <a:gd name="T100" fmla="*/ 355 w 3480"/>
                <a:gd name="T101" fmla="*/ 2787 h 3480"/>
                <a:gd name="T102" fmla="*/ 503 w 3480"/>
                <a:gd name="T103" fmla="*/ 2462 h 3480"/>
                <a:gd name="T104" fmla="*/ 370 w 3480"/>
                <a:gd name="T105" fmla="*/ 2113 h 3480"/>
                <a:gd name="T106" fmla="*/ 94 w 3480"/>
                <a:gd name="T107" fmla="*/ 2055 h 3480"/>
                <a:gd name="T108" fmla="*/ 3 w 3480"/>
                <a:gd name="T109" fmla="*/ 1551 h 3480"/>
                <a:gd name="T110" fmla="*/ 254 w 3480"/>
                <a:gd name="T111" fmla="*/ 1390 h 3480"/>
                <a:gd name="T112" fmla="*/ 428 w 3480"/>
                <a:gd name="T113" fmla="*/ 1197 h 3480"/>
                <a:gd name="T114" fmla="*/ 366 w 3480"/>
                <a:gd name="T115" fmla="*/ 832 h 3480"/>
                <a:gd name="T116" fmla="*/ 400 w 3480"/>
                <a:gd name="T117" fmla="*/ 620 h 3480"/>
                <a:gd name="T118" fmla="*/ 806 w 3480"/>
                <a:gd name="T119" fmla="*/ 355 h 3480"/>
                <a:gd name="T120" fmla="*/ 1117 w 3480"/>
                <a:gd name="T121" fmla="*/ 464 h 3480"/>
                <a:gd name="T122" fmla="*/ 1376 w 3480"/>
                <a:gd name="T123" fmla="*/ 354 h 3480"/>
                <a:gd name="T124" fmla="*/ 1521 w 3480"/>
                <a:gd name="T125" fmla="*/ 12 h 3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0" h="3480">
                  <a:moveTo>
                    <a:pt x="1584" y="162"/>
                  </a:moveTo>
                  <a:lnTo>
                    <a:pt x="1575" y="165"/>
                  </a:lnTo>
                  <a:lnTo>
                    <a:pt x="1568" y="171"/>
                  </a:lnTo>
                  <a:lnTo>
                    <a:pt x="1565" y="179"/>
                  </a:lnTo>
                  <a:lnTo>
                    <a:pt x="1550" y="277"/>
                  </a:lnTo>
                  <a:lnTo>
                    <a:pt x="1538" y="375"/>
                  </a:lnTo>
                  <a:lnTo>
                    <a:pt x="1530" y="406"/>
                  </a:lnTo>
                  <a:lnTo>
                    <a:pt x="1520" y="434"/>
                  </a:lnTo>
                  <a:lnTo>
                    <a:pt x="1504" y="461"/>
                  </a:lnTo>
                  <a:lnTo>
                    <a:pt x="1484" y="483"/>
                  </a:lnTo>
                  <a:lnTo>
                    <a:pt x="1461" y="502"/>
                  </a:lnTo>
                  <a:lnTo>
                    <a:pt x="1434" y="518"/>
                  </a:lnTo>
                  <a:lnTo>
                    <a:pt x="1405" y="528"/>
                  </a:lnTo>
                  <a:lnTo>
                    <a:pt x="1331" y="552"/>
                  </a:lnTo>
                  <a:lnTo>
                    <a:pt x="1259" y="579"/>
                  </a:lnTo>
                  <a:lnTo>
                    <a:pt x="1188" y="611"/>
                  </a:lnTo>
                  <a:lnTo>
                    <a:pt x="1120" y="646"/>
                  </a:lnTo>
                  <a:lnTo>
                    <a:pt x="1091" y="659"/>
                  </a:lnTo>
                  <a:lnTo>
                    <a:pt x="1063" y="668"/>
                  </a:lnTo>
                  <a:lnTo>
                    <a:pt x="1032" y="670"/>
                  </a:lnTo>
                  <a:lnTo>
                    <a:pt x="1003" y="668"/>
                  </a:lnTo>
                  <a:lnTo>
                    <a:pt x="973" y="661"/>
                  </a:lnTo>
                  <a:lnTo>
                    <a:pt x="945" y="649"/>
                  </a:lnTo>
                  <a:lnTo>
                    <a:pt x="919" y="632"/>
                  </a:lnTo>
                  <a:lnTo>
                    <a:pt x="839" y="572"/>
                  </a:lnTo>
                  <a:lnTo>
                    <a:pt x="760" y="513"/>
                  </a:lnTo>
                  <a:lnTo>
                    <a:pt x="752" y="509"/>
                  </a:lnTo>
                  <a:lnTo>
                    <a:pt x="742" y="509"/>
                  </a:lnTo>
                  <a:lnTo>
                    <a:pt x="735" y="515"/>
                  </a:lnTo>
                  <a:lnTo>
                    <a:pt x="515" y="735"/>
                  </a:lnTo>
                  <a:lnTo>
                    <a:pt x="509" y="742"/>
                  </a:lnTo>
                  <a:lnTo>
                    <a:pt x="509" y="752"/>
                  </a:lnTo>
                  <a:lnTo>
                    <a:pt x="513" y="760"/>
                  </a:lnTo>
                  <a:lnTo>
                    <a:pt x="572" y="839"/>
                  </a:lnTo>
                  <a:lnTo>
                    <a:pt x="632" y="919"/>
                  </a:lnTo>
                  <a:lnTo>
                    <a:pt x="649" y="945"/>
                  </a:lnTo>
                  <a:lnTo>
                    <a:pt x="661" y="973"/>
                  </a:lnTo>
                  <a:lnTo>
                    <a:pt x="668" y="1003"/>
                  </a:lnTo>
                  <a:lnTo>
                    <a:pt x="670" y="1032"/>
                  </a:lnTo>
                  <a:lnTo>
                    <a:pt x="668" y="1063"/>
                  </a:lnTo>
                  <a:lnTo>
                    <a:pt x="659" y="1091"/>
                  </a:lnTo>
                  <a:lnTo>
                    <a:pt x="646" y="1120"/>
                  </a:lnTo>
                  <a:lnTo>
                    <a:pt x="611" y="1188"/>
                  </a:lnTo>
                  <a:lnTo>
                    <a:pt x="579" y="1259"/>
                  </a:lnTo>
                  <a:lnTo>
                    <a:pt x="552" y="1331"/>
                  </a:lnTo>
                  <a:lnTo>
                    <a:pt x="528" y="1405"/>
                  </a:lnTo>
                  <a:lnTo>
                    <a:pt x="518" y="1434"/>
                  </a:lnTo>
                  <a:lnTo>
                    <a:pt x="502" y="1461"/>
                  </a:lnTo>
                  <a:lnTo>
                    <a:pt x="483" y="1484"/>
                  </a:lnTo>
                  <a:lnTo>
                    <a:pt x="461" y="1504"/>
                  </a:lnTo>
                  <a:lnTo>
                    <a:pt x="434" y="1520"/>
                  </a:lnTo>
                  <a:lnTo>
                    <a:pt x="406" y="1530"/>
                  </a:lnTo>
                  <a:lnTo>
                    <a:pt x="375" y="1538"/>
                  </a:lnTo>
                  <a:lnTo>
                    <a:pt x="277" y="1550"/>
                  </a:lnTo>
                  <a:lnTo>
                    <a:pt x="179" y="1565"/>
                  </a:lnTo>
                  <a:lnTo>
                    <a:pt x="171" y="1568"/>
                  </a:lnTo>
                  <a:lnTo>
                    <a:pt x="165" y="1575"/>
                  </a:lnTo>
                  <a:lnTo>
                    <a:pt x="162" y="1585"/>
                  </a:lnTo>
                  <a:lnTo>
                    <a:pt x="162" y="1896"/>
                  </a:lnTo>
                  <a:lnTo>
                    <a:pt x="165" y="1905"/>
                  </a:lnTo>
                  <a:lnTo>
                    <a:pt x="171" y="1912"/>
                  </a:lnTo>
                  <a:lnTo>
                    <a:pt x="179" y="1915"/>
                  </a:lnTo>
                  <a:lnTo>
                    <a:pt x="277" y="1930"/>
                  </a:lnTo>
                  <a:lnTo>
                    <a:pt x="375" y="1942"/>
                  </a:lnTo>
                  <a:lnTo>
                    <a:pt x="406" y="1950"/>
                  </a:lnTo>
                  <a:lnTo>
                    <a:pt x="434" y="1960"/>
                  </a:lnTo>
                  <a:lnTo>
                    <a:pt x="461" y="1976"/>
                  </a:lnTo>
                  <a:lnTo>
                    <a:pt x="483" y="1996"/>
                  </a:lnTo>
                  <a:lnTo>
                    <a:pt x="502" y="2019"/>
                  </a:lnTo>
                  <a:lnTo>
                    <a:pt x="518" y="2046"/>
                  </a:lnTo>
                  <a:lnTo>
                    <a:pt x="528" y="2075"/>
                  </a:lnTo>
                  <a:lnTo>
                    <a:pt x="552" y="2149"/>
                  </a:lnTo>
                  <a:lnTo>
                    <a:pt x="579" y="2221"/>
                  </a:lnTo>
                  <a:lnTo>
                    <a:pt x="611" y="2292"/>
                  </a:lnTo>
                  <a:lnTo>
                    <a:pt x="646" y="2360"/>
                  </a:lnTo>
                  <a:lnTo>
                    <a:pt x="659" y="2389"/>
                  </a:lnTo>
                  <a:lnTo>
                    <a:pt x="668" y="2417"/>
                  </a:lnTo>
                  <a:lnTo>
                    <a:pt x="670" y="2448"/>
                  </a:lnTo>
                  <a:lnTo>
                    <a:pt x="668" y="2477"/>
                  </a:lnTo>
                  <a:lnTo>
                    <a:pt x="661" y="2507"/>
                  </a:lnTo>
                  <a:lnTo>
                    <a:pt x="649" y="2535"/>
                  </a:lnTo>
                  <a:lnTo>
                    <a:pt x="632" y="2561"/>
                  </a:lnTo>
                  <a:lnTo>
                    <a:pt x="572" y="2641"/>
                  </a:lnTo>
                  <a:lnTo>
                    <a:pt x="513" y="2720"/>
                  </a:lnTo>
                  <a:lnTo>
                    <a:pt x="509" y="2728"/>
                  </a:lnTo>
                  <a:lnTo>
                    <a:pt x="509" y="2738"/>
                  </a:lnTo>
                  <a:lnTo>
                    <a:pt x="515" y="2745"/>
                  </a:lnTo>
                  <a:lnTo>
                    <a:pt x="735" y="2965"/>
                  </a:lnTo>
                  <a:lnTo>
                    <a:pt x="742" y="2971"/>
                  </a:lnTo>
                  <a:lnTo>
                    <a:pt x="752" y="2972"/>
                  </a:lnTo>
                  <a:lnTo>
                    <a:pt x="760" y="2967"/>
                  </a:lnTo>
                  <a:lnTo>
                    <a:pt x="839" y="2908"/>
                  </a:lnTo>
                  <a:lnTo>
                    <a:pt x="919" y="2848"/>
                  </a:lnTo>
                  <a:lnTo>
                    <a:pt x="945" y="2831"/>
                  </a:lnTo>
                  <a:lnTo>
                    <a:pt x="972" y="2820"/>
                  </a:lnTo>
                  <a:lnTo>
                    <a:pt x="1001" y="2812"/>
                  </a:lnTo>
                  <a:lnTo>
                    <a:pt x="1030" y="2810"/>
                  </a:lnTo>
                  <a:lnTo>
                    <a:pt x="1061" y="2812"/>
                  </a:lnTo>
                  <a:lnTo>
                    <a:pt x="1091" y="2821"/>
                  </a:lnTo>
                  <a:lnTo>
                    <a:pt x="1120" y="2834"/>
                  </a:lnTo>
                  <a:lnTo>
                    <a:pt x="1188" y="2869"/>
                  </a:lnTo>
                  <a:lnTo>
                    <a:pt x="1259" y="2901"/>
                  </a:lnTo>
                  <a:lnTo>
                    <a:pt x="1331" y="2928"/>
                  </a:lnTo>
                  <a:lnTo>
                    <a:pt x="1405" y="2952"/>
                  </a:lnTo>
                  <a:lnTo>
                    <a:pt x="1434" y="2962"/>
                  </a:lnTo>
                  <a:lnTo>
                    <a:pt x="1461" y="2978"/>
                  </a:lnTo>
                  <a:lnTo>
                    <a:pt x="1484" y="2997"/>
                  </a:lnTo>
                  <a:lnTo>
                    <a:pt x="1504" y="3019"/>
                  </a:lnTo>
                  <a:lnTo>
                    <a:pt x="1520" y="3046"/>
                  </a:lnTo>
                  <a:lnTo>
                    <a:pt x="1530" y="3074"/>
                  </a:lnTo>
                  <a:lnTo>
                    <a:pt x="1538" y="3105"/>
                  </a:lnTo>
                  <a:lnTo>
                    <a:pt x="1550" y="3204"/>
                  </a:lnTo>
                  <a:lnTo>
                    <a:pt x="1565" y="3301"/>
                  </a:lnTo>
                  <a:lnTo>
                    <a:pt x="1568" y="3309"/>
                  </a:lnTo>
                  <a:lnTo>
                    <a:pt x="1575" y="3315"/>
                  </a:lnTo>
                  <a:lnTo>
                    <a:pt x="1584" y="3318"/>
                  </a:lnTo>
                  <a:lnTo>
                    <a:pt x="1896" y="3318"/>
                  </a:lnTo>
                  <a:lnTo>
                    <a:pt x="1905" y="3315"/>
                  </a:lnTo>
                  <a:lnTo>
                    <a:pt x="1912" y="3309"/>
                  </a:lnTo>
                  <a:lnTo>
                    <a:pt x="1915" y="3301"/>
                  </a:lnTo>
                  <a:lnTo>
                    <a:pt x="1930" y="3203"/>
                  </a:lnTo>
                  <a:lnTo>
                    <a:pt x="1942" y="3105"/>
                  </a:lnTo>
                  <a:lnTo>
                    <a:pt x="1950" y="3074"/>
                  </a:lnTo>
                  <a:lnTo>
                    <a:pt x="1960" y="3046"/>
                  </a:lnTo>
                  <a:lnTo>
                    <a:pt x="1976" y="3019"/>
                  </a:lnTo>
                  <a:lnTo>
                    <a:pt x="1996" y="2997"/>
                  </a:lnTo>
                  <a:lnTo>
                    <a:pt x="2019" y="2978"/>
                  </a:lnTo>
                  <a:lnTo>
                    <a:pt x="2046" y="2962"/>
                  </a:lnTo>
                  <a:lnTo>
                    <a:pt x="2075" y="2952"/>
                  </a:lnTo>
                  <a:lnTo>
                    <a:pt x="2149" y="2928"/>
                  </a:lnTo>
                  <a:lnTo>
                    <a:pt x="2221" y="2901"/>
                  </a:lnTo>
                  <a:lnTo>
                    <a:pt x="2292" y="2869"/>
                  </a:lnTo>
                  <a:lnTo>
                    <a:pt x="2360" y="2834"/>
                  </a:lnTo>
                  <a:lnTo>
                    <a:pt x="2389" y="2821"/>
                  </a:lnTo>
                  <a:lnTo>
                    <a:pt x="2417" y="2812"/>
                  </a:lnTo>
                  <a:lnTo>
                    <a:pt x="2448" y="2810"/>
                  </a:lnTo>
                  <a:lnTo>
                    <a:pt x="2477" y="2812"/>
                  </a:lnTo>
                  <a:lnTo>
                    <a:pt x="2507" y="2819"/>
                  </a:lnTo>
                  <a:lnTo>
                    <a:pt x="2535" y="2831"/>
                  </a:lnTo>
                  <a:lnTo>
                    <a:pt x="2561" y="2848"/>
                  </a:lnTo>
                  <a:lnTo>
                    <a:pt x="2641" y="2908"/>
                  </a:lnTo>
                  <a:lnTo>
                    <a:pt x="2720" y="2967"/>
                  </a:lnTo>
                  <a:lnTo>
                    <a:pt x="2728" y="2972"/>
                  </a:lnTo>
                  <a:lnTo>
                    <a:pt x="2738" y="2971"/>
                  </a:lnTo>
                  <a:lnTo>
                    <a:pt x="2745" y="2965"/>
                  </a:lnTo>
                  <a:lnTo>
                    <a:pt x="2965" y="2745"/>
                  </a:lnTo>
                  <a:lnTo>
                    <a:pt x="2971" y="2738"/>
                  </a:lnTo>
                  <a:lnTo>
                    <a:pt x="2971" y="2728"/>
                  </a:lnTo>
                  <a:lnTo>
                    <a:pt x="2967" y="2720"/>
                  </a:lnTo>
                  <a:lnTo>
                    <a:pt x="2908" y="2641"/>
                  </a:lnTo>
                  <a:lnTo>
                    <a:pt x="2848" y="2561"/>
                  </a:lnTo>
                  <a:lnTo>
                    <a:pt x="2831" y="2535"/>
                  </a:lnTo>
                  <a:lnTo>
                    <a:pt x="2819" y="2507"/>
                  </a:lnTo>
                  <a:lnTo>
                    <a:pt x="2812" y="2477"/>
                  </a:lnTo>
                  <a:lnTo>
                    <a:pt x="2810" y="2448"/>
                  </a:lnTo>
                  <a:lnTo>
                    <a:pt x="2812" y="2417"/>
                  </a:lnTo>
                  <a:lnTo>
                    <a:pt x="2821" y="2389"/>
                  </a:lnTo>
                  <a:lnTo>
                    <a:pt x="2834" y="2360"/>
                  </a:lnTo>
                  <a:lnTo>
                    <a:pt x="2869" y="2292"/>
                  </a:lnTo>
                  <a:lnTo>
                    <a:pt x="2901" y="2221"/>
                  </a:lnTo>
                  <a:lnTo>
                    <a:pt x="2928" y="2149"/>
                  </a:lnTo>
                  <a:lnTo>
                    <a:pt x="2952" y="2075"/>
                  </a:lnTo>
                  <a:lnTo>
                    <a:pt x="2962" y="2046"/>
                  </a:lnTo>
                  <a:lnTo>
                    <a:pt x="2978" y="2019"/>
                  </a:lnTo>
                  <a:lnTo>
                    <a:pt x="2997" y="1996"/>
                  </a:lnTo>
                  <a:lnTo>
                    <a:pt x="3019" y="1976"/>
                  </a:lnTo>
                  <a:lnTo>
                    <a:pt x="3046" y="1960"/>
                  </a:lnTo>
                  <a:lnTo>
                    <a:pt x="3074" y="1950"/>
                  </a:lnTo>
                  <a:lnTo>
                    <a:pt x="3105" y="1942"/>
                  </a:lnTo>
                  <a:lnTo>
                    <a:pt x="3203" y="1930"/>
                  </a:lnTo>
                  <a:lnTo>
                    <a:pt x="3301" y="1915"/>
                  </a:lnTo>
                  <a:lnTo>
                    <a:pt x="3309" y="1912"/>
                  </a:lnTo>
                  <a:lnTo>
                    <a:pt x="3315" y="1905"/>
                  </a:lnTo>
                  <a:lnTo>
                    <a:pt x="3318" y="1896"/>
                  </a:lnTo>
                  <a:lnTo>
                    <a:pt x="3318" y="1584"/>
                  </a:lnTo>
                  <a:lnTo>
                    <a:pt x="3315" y="1575"/>
                  </a:lnTo>
                  <a:lnTo>
                    <a:pt x="3309" y="1568"/>
                  </a:lnTo>
                  <a:lnTo>
                    <a:pt x="3301" y="1565"/>
                  </a:lnTo>
                  <a:lnTo>
                    <a:pt x="3203" y="1550"/>
                  </a:lnTo>
                  <a:lnTo>
                    <a:pt x="3105" y="1538"/>
                  </a:lnTo>
                  <a:lnTo>
                    <a:pt x="3074" y="1530"/>
                  </a:lnTo>
                  <a:lnTo>
                    <a:pt x="3046" y="1520"/>
                  </a:lnTo>
                  <a:lnTo>
                    <a:pt x="3019" y="1504"/>
                  </a:lnTo>
                  <a:lnTo>
                    <a:pt x="2997" y="1484"/>
                  </a:lnTo>
                  <a:lnTo>
                    <a:pt x="2978" y="1461"/>
                  </a:lnTo>
                  <a:lnTo>
                    <a:pt x="2962" y="1434"/>
                  </a:lnTo>
                  <a:lnTo>
                    <a:pt x="2952" y="1405"/>
                  </a:lnTo>
                  <a:lnTo>
                    <a:pt x="2928" y="1331"/>
                  </a:lnTo>
                  <a:lnTo>
                    <a:pt x="2901" y="1259"/>
                  </a:lnTo>
                  <a:lnTo>
                    <a:pt x="2869" y="1188"/>
                  </a:lnTo>
                  <a:lnTo>
                    <a:pt x="2834" y="1120"/>
                  </a:lnTo>
                  <a:lnTo>
                    <a:pt x="2821" y="1091"/>
                  </a:lnTo>
                  <a:lnTo>
                    <a:pt x="2812" y="1063"/>
                  </a:lnTo>
                  <a:lnTo>
                    <a:pt x="2810" y="1032"/>
                  </a:lnTo>
                  <a:lnTo>
                    <a:pt x="2812" y="1003"/>
                  </a:lnTo>
                  <a:lnTo>
                    <a:pt x="2819" y="973"/>
                  </a:lnTo>
                  <a:lnTo>
                    <a:pt x="2831" y="945"/>
                  </a:lnTo>
                  <a:lnTo>
                    <a:pt x="2848" y="919"/>
                  </a:lnTo>
                  <a:lnTo>
                    <a:pt x="2908" y="839"/>
                  </a:lnTo>
                  <a:lnTo>
                    <a:pt x="2967" y="760"/>
                  </a:lnTo>
                  <a:lnTo>
                    <a:pt x="2971" y="752"/>
                  </a:lnTo>
                  <a:lnTo>
                    <a:pt x="2971" y="742"/>
                  </a:lnTo>
                  <a:lnTo>
                    <a:pt x="2965" y="735"/>
                  </a:lnTo>
                  <a:lnTo>
                    <a:pt x="2745" y="515"/>
                  </a:lnTo>
                  <a:lnTo>
                    <a:pt x="2738" y="509"/>
                  </a:lnTo>
                  <a:lnTo>
                    <a:pt x="2728" y="509"/>
                  </a:lnTo>
                  <a:lnTo>
                    <a:pt x="2720" y="513"/>
                  </a:lnTo>
                  <a:lnTo>
                    <a:pt x="2641" y="572"/>
                  </a:lnTo>
                  <a:lnTo>
                    <a:pt x="2561" y="632"/>
                  </a:lnTo>
                  <a:lnTo>
                    <a:pt x="2535" y="649"/>
                  </a:lnTo>
                  <a:lnTo>
                    <a:pt x="2507" y="661"/>
                  </a:lnTo>
                  <a:lnTo>
                    <a:pt x="2477" y="668"/>
                  </a:lnTo>
                  <a:lnTo>
                    <a:pt x="2448" y="670"/>
                  </a:lnTo>
                  <a:lnTo>
                    <a:pt x="2417" y="668"/>
                  </a:lnTo>
                  <a:lnTo>
                    <a:pt x="2389" y="659"/>
                  </a:lnTo>
                  <a:lnTo>
                    <a:pt x="2360" y="646"/>
                  </a:lnTo>
                  <a:lnTo>
                    <a:pt x="2292" y="611"/>
                  </a:lnTo>
                  <a:lnTo>
                    <a:pt x="2221" y="579"/>
                  </a:lnTo>
                  <a:lnTo>
                    <a:pt x="2149" y="552"/>
                  </a:lnTo>
                  <a:lnTo>
                    <a:pt x="2075" y="528"/>
                  </a:lnTo>
                  <a:lnTo>
                    <a:pt x="2046" y="518"/>
                  </a:lnTo>
                  <a:lnTo>
                    <a:pt x="2019" y="502"/>
                  </a:lnTo>
                  <a:lnTo>
                    <a:pt x="1996" y="483"/>
                  </a:lnTo>
                  <a:lnTo>
                    <a:pt x="1976" y="461"/>
                  </a:lnTo>
                  <a:lnTo>
                    <a:pt x="1960" y="434"/>
                  </a:lnTo>
                  <a:lnTo>
                    <a:pt x="1950" y="406"/>
                  </a:lnTo>
                  <a:lnTo>
                    <a:pt x="1942" y="375"/>
                  </a:lnTo>
                  <a:lnTo>
                    <a:pt x="1930" y="277"/>
                  </a:lnTo>
                  <a:lnTo>
                    <a:pt x="1915" y="179"/>
                  </a:lnTo>
                  <a:lnTo>
                    <a:pt x="1912" y="171"/>
                  </a:lnTo>
                  <a:lnTo>
                    <a:pt x="1905" y="165"/>
                  </a:lnTo>
                  <a:lnTo>
                    <a:pt x="1896" y="162"/>
                  </a:lnTo>
                  <a:lnTo>
                    <a:pt x="1584" y="162"/>
                  </a:lnTo>
                  <a:close/>
                  <a:moveTo>
                    <a:pt x="1584" y="0"/>
                  </a:moveTo>
                  <a:lnTo>
                    <a:pt x="1896" y="0"/>
                  </a:lnTo>
                  <a:lnTo>
                    <a:pt x="1929" y="3"/>
                  </a:lnTo>
                  <a:lnTo>
                    <a:pt x="1959" y="12"/>
                  </a:lnTo>
                  <a:lnTo>
                    <a:pt x="1989" y="25"/>
                  </a:lnTo>
                  <a:lnTo>
                    <a:pt x="2014" y="44"/>
                  </a:lnTo>
                  <a:lnTo>
                    <a:pt x="2036" y="67"/>
                  </a:lnTo>
                  <a:lnTo>
                    <a:pt x="2055" y="94"/>
                  </a:lnTo>
                  <a:lnTo>
                    <a:pt x="2068" y="123"/>
                  </a:lnTo>
                  <a:lnTo>
                    <a:pt x="2076" y="155"/>
                  </a:lnTo>
                  <a:lnTo>
                    <a:pt x="2090" y="254"/>
                  </a:lnTo>
                  <a:lnTo>
                    <a:pt x="2104" y="354"/>
                  </a:lnTo>
                  <a:lnTo>
                    <a:pt x="2105" y="360"/>
                  </a:lnTo>
                  <a:lnTo>
                    <a:pt x="2107" y="364"/>
                  </a:lnTo>
                  <a:lnTo>
                    <a:pt x="2110" y="367"/>
                  </a:lnTo>
                  <a:lnTo>
                    <a:pt x="2113" y="370"/>
                  </a:lnTo>
                  <a:lnTo>
                    <a:pt x="2118" y="371"/>
                  </a:lnTo>
                  <a:lnTo>
                    <a:pt x="2202" y="398"/>
                  </a:lnTo>
                  <a:lnTo>
                    <a:pt x="2283" y="428"/>
                  </a:lnTo>
                  <a:lnTo>
                    <a:pt x="2363" y="464"/>
                  </a:lnTo>
                  <a:lnTo>
                    <a:pt x="2440" y="505"/>
                  </a:lnTo>
                  <a:lnTo>
                    <a:pt x="2448" y="507"/>
                  </a:lnTo>
                  <a:lnTo>
                    <a:pt x="2455" y="507"/>
                  </a:lnTo>
                  <a:lnTo>
                    <a:pt x="2462" y="503"/>
                  </a:lnTo>
                  <a:lnTo>
                    <a:pt x="2543" y="442"/>
                  </a:lnTo>
                  <a:lnTo>
                    <a:pt x="2623" y="382"/>
                  </a:lnTo>
                  <a:lnTo>
                    <a:pt x="2648" y="366"/>
                  </a:lnTo>
                  <a:lnTo>
                    <a:pt x="2674" y="355"/>
                  </a:lnTo>
                  <a:lnTo>
                    <a:pt x="2703" y="349"/>
                  </a:lnTo>
                  <a:lnTo>
                    <a:pt x="2730" y="347"/>
                  </a:lnTo>
                  <a:lnTo>
                    <a:pt x="2759" y="349"/>
                  </a:lnTo>
                  <a:lnTo>
                    <a:pt x="2787" y="355"/>
                  </a:lnTo>
                  <a:lnTo>
                    <a:pt x="2814" y="366"/>
                  </a:lnTo>
                  <a:lnTo>
                    <a:pt x="2838" y="381"/>
                  </a:lnTo>
                  <a:lnTo>
                    <a:pt x="2860" y="400"/>
                  </a:lnTo>
                  <a:lnTo>
                    <a:pt x="3080" y="620"/>
                  </a:lnTo>
                  <a:lnTo>
                    <a:pt x="3099" y="642"/>
                  </a:lnTo>
                  <a:lnTo>
                    <a:pt x="3114" y="666"/>
                  </a:lnTo>
                  <a:lnTo>
                    <a:pt x="3125" y="693"/>
                  </a:lnTo>
                  <a:lnTo>
                    <a:pt x="3131" y="721"/>
                  </a:lnTo>
                  <a:lnTo>
                    <a:pt x="3133" y="750"/>
                  </a:lnTo>
                  <a:lnTo>
                    <a:pt x="3131" y="777"/>
                  </a:lnTo>
                  <a:lnTo>
                    <a:pt x="3125" y="806"/>
                  </a:lnTo>
                  <a:lnTo>
                    <a:pt x="3114" y="832"/>
                  </a:lnTo>
                  <a:lnTo>
                    <a:pt x="3098" y="857"/>
                  </a:lnTo>
                  <a:lnTo>
                    <a:pt x="3038" y="937"/>
                  </a:lnTo>
                  <a:lnTo>
                    <a:pt x="2977" y="1018"/>
                  </a:lnTo>
                  <a:lnTo>
                    <a:pt x="2973" y="1025"/>
                  </a:lnTo>
                  <a:lnTo>
                    <a:pt x="2973" y="1032"/>
                  </a:lnTo>
                  <a:lnTo>
                    <a:pt x="2975" y="1040"/>
                  </a:lnTo>
                  <a:lnTo>
                    <a:pt x="3016" y="1117"/>
                  </a:lnTo>
                  <a:lnTo>
                    <a:pt x="3052" y="1197"/>
                  </a:lnTo>
                  <a:lnTo>
                    <a:pt x="3082" y="1278"/>
                  </a:lnTo>
                  <a:lnTo>
                    <a:pt x="3109" y="1362"/>
                  </a:lnTo>
                  <a:lnTo>
                    <a:pt x="3110" y="1367"/>
                  </a:lnTo>
                  <a:lnTo>
                    <a:pt x="3113" y="1370"/>
                  </a:lnTo>
                  <a:lnTo>
                    <a:pt x="3116" y="1373"/>
                  </a:lnTo>
                  <a:lnTo>
                    <a:pt x="3120" y="1375"/>
                  </a:lnTo>
                  <a:lnTo>
                    <a:pt x="3126" y="1376"/>
                  </a:lnTo>
                  <a:lnTo>
                    <a:pt x="3226" y="1390"/>
                  </a:lnTo>
                  <a:lnTo>
                    <a:pt x="3325" y="1404"/>
                  </a:lnTo>
                  <a:lnTo>
                    <a:pt x="3357" y="1412"/>
                  </a:lnTo>
                  <a:lnTo>
                    <a:pt x="3386" y="1425"/>
                  </a:lnTo>
                  <a:lnTo>
                    <a:pt x="3413" y="1444"/>
                  </a:lnTo>
                  <a:lnTo>
                    <a:pt x="3436" y="1466"/>
                  </a:lnTo>
                  <a:lnTo>
                    <a:pt x="3455" y="1491"/>
                  </a:lnTo>
                  <a:lnTo>
                    <a:pt x="3468" y="1521"/>
                  </a:lnTo>
                  <a:lnTo>
                    <a:pt x="3477" y="1551"/>
                  </a:lnTo>
                  <a:lnTo>
                    <a:pt x="3480" y="1584"/>
                  </a:lnTo>
                  <a:lnTo>
                    <a:pt x="3480" y="1896"/>
                  </a:lnTo>
                  <a:lnTo>
                    <a:pt x="3477" y="1929"/>
                  </a:lnTo>
                  <a:lnTo>
                    <a:pt x="3468" y="1959"/>
                  </a:lnTo>
                  <a:lnTo>
                    <a:pt x="3455" y="1989"/>
                  </a:lnTo>
                  <a:lnTo>
                    <a:pt x="3436" y="2014"/>
                  </a:lnTo>
                  <a:lnTo>
                    <a:pt x="3413" y="2036"/>
                  </a:lnTo>
                  <a:lnTo>
                    <a:pt x="3386" y="2055"/>
                  </a:lnTo>
                  <a:lnTo>
                    <a:pt x="3357" y="2068"/>
                  </a:lnTo>
                  <a:lnTo>
                    <a:pt x="3325" y="2076"/>
                  </a:lnTo>
                  <a:lnTo>
                    <a:pt x="3226" y="2090"/>
                  </a:lnTo>
                  <a:lnTo>
                    <a:pt x="3126" y="2104"/>
                  </a:lnTo>
                  <a:lnTo>
                    <a:pt x="3120" y="2105"/>
                  </a:lnTo>
                  <a:lnTo>
                    <a:pt x="3116" y="2107"/>
                  </a:lnTo>
                  <a:lnTo>
                    <a:pt x="3113" y="2110"/>
                  </a:lnTo>
                  <a:lnTo>
                    <a:pt x="3110" y="2113"/>
                  </a:lnTo>
                  <a:lnTo>
                    <a:pt x="3109" y="2118"/>
                  </a:lnTo>
                  <a:lnTo>
                    <a:pt x="3082" y="2202"/>
                  </a:lnTo>
                  <a:lnTo>
                    <a:pt x="3052" y="2283"/>
                  </a:lnTo>
                  <a:lnTo>
                    <a:pt x="3016" y="2363"/>
                  </a:lnTo>
                  <a:lnTo>
                    <a:pt x="2975" y="2440"/>
                  </a:lnTo>
                  <a:lnTo>
                    <a:pt x="2973" y="2448"/>
                  </a:lnTo>
                  <a:lnTo>
                    <a:pt x="2973" y="2455"/>
                  </a:lnTo>
                  <a:lnTo>
                    <a:pt x="2977" y="2462"/>
                  </a:lnTo>
                  <a:lnTo>
                    <a:pt x="3038" y="2543"/>
                  </a:lnTo>
                  <a:lnTo>
                    <a:pt x="3098" y="2623"/>
                  </a:lnTo>
                  <a:lnTo>
                    <a:pt x="3114" y="2648"/>
                  </a:lnTo>
                  <a:lnTo>
                    <a:pt x="3125" y="2674"/>
                  </a:lnTo>
                  <a:lnTo>
                    <a:pt x="3131" y="2703"/>
                  </a:lnTo>
                  <a:lnTo>
                    <a:pt x="3133" y="2730"/>
                  </a:lnTo>
                  <a:lnTo>
                    <a:pt x="3131" y="2759"/>
                  </a:lnTo>
                  <a:lnTo>
                    <a:pt x="3125" y="2786"/>
                  </a:lnTo>
                  <a:lnTo>
                    <a:pt x="3114" y="2814"/>
                  </a:lnTo>
                  <a:lnTo>
                    <a:pt x="3099" y="2838"/>
                  </a:lnTo>
                  <a:lnTo>
                    <a:pt x="3080" y="2860"/>
                  </a:lnTo>
                  <a:lnTo>
                    <a:pt x="2860" y="3080"/>
                  </a:lnTo>
                  <a:lnTo>
                    <a:pt x="2838" y="3099"/>
                  </a:lnTo>
                  <a:lnTo>
                    <a:pt x="2814" y="3114"/>
                  </a:lnTo>
                  <a:lnTo>
                    <a:pt x="2786" y="3125"/>
                  </a:lnTo>
                  <a:lnTo>
                    <a:pt x="2759" y="3131"/>
                  </a:lnTo>
                  <a:lnTo>
                    <a:pt x="2730" y="3133"/>
                  </a:lnTo>
                  <a:lnTo>
                    <a:pt x="2703" y="3131"/>
                  </a:lnTo>
                  <a:lnTo>
                    <a:pt x="2674" y="3125"/>
                  </a:lnTo>
                  <a:lnTo>
                    <a:pt x="2648" y="3114"/>
                  </a:lnTo>
                  <a:lnTo>
                    <a:pt x="2623" y="3098"/>
                  </a:lnTo>
                  <a:lnTo>
                    <a:pt x="2543" y="3038"/>
                  </a:lnTo>
                  <a:lnTo>
                    <a:pt x="2462" y="2977"/>
                  </a:lnTo>
                  <a:lnTo>
                    <a:pt x="2455" y="2973"/>
                  </a:lnTo>
                  <a:lnTo>
                    <a:pt x="2448" y="2973"/>
                  </a:lnTo>
                  <a:lnTo>
                    <a:pt x="2440" y="2975"/>
                  </a:lnTo>
                  <a:lnTo>
                    <a:pt x="2363" y="3016"/>
                  </a:lnTo>
                  <a:lnTo>
                    <a:pt x="2283" y="3052"/>
                  </a:lnTo>
                  <a:lnTo>
                    <a:pt x="2202" y="3082"/>
                  </a:lnTo>
                  <a:lnTo>
                    <a:pt x="2118" y="3109"/>
                  </a:lnTo>
                  <a:lnTo>
                    <a:pt x="2113" y="3110"/>
                  </a:lnTo>
                  <a:lnTo>
                    <a:pt x="2110" y="3113"/>
                  </a:lnTo>
                  <a:lnTo>
                    <a:pt x="2107" y="3116"/>
                  </a:lnTo>
                  <a:lnTo>
                    <a:pt x="2105" y="3120"/>
                  </a:lnTo>
                  <a:lnTo>
                    <a:pt x="2104" y="3126"/>
                  </a:lnTo>
                  <a:lnTo>
                    <a:pt x="2090" y="3226"/>
                  </a:lnTo>
                  <a:lnTo>
                    <a:pt x="2076" y="3325"/>
                  </a:lnTo>
                  <a:lnTo>
                    <a:pt x="2068" y="3357"/>
                  </a:lnTo>
                  <a:lnTo>
                    <a:pt x="2055" y="3386"/>
                  </a:lnTo>
                  <a:lnTo>
                    <a:pt x="2036" y="3413"/>
                  </a:lnTo>
                  <a:lnTo>
                    <a:pt x="2014" y="3436"/>
                  </a:lnTo>
                  <a:lnTo>
                    <a:pt x="1989" y="3455"/>
                  </a:lnTo>
                  <a:lnTo>
                    <a:pt x="1959" y="3468"/>
                  </a:lnTo>
                  <a:lnTo>
                    <a:pt x="1929" y="3477"/>
                  </a:lnTo>
                  <a:lnTo>
                    <a:pt x="1896" y="3480"/>
                  </a:lnTo>
                  <a:lnTo>
                    <a:pt x="1584" y="3480"/>
                  </a:lnTo>
                  <a:lnTo>
                    <a:pt x="1551" y="3477"/>
                  </a:lnTo>
                  <a:lnTo>
                    <a:pt x="1521" y="3468"/>
                  </a:lnTo>
                  <a:lnTo>
                    <a:pt x="1491" y="3455"/>
                  </a:lnTo>
                  <a:lnTo>
                    <a:pt x="1466" y="3436"/>
                  </a:lnTo>
                  <a:lnTo>
                    <a:pt x="1444" y="3413"/>
                  </a:lnTo>
                  <a:lnTo>
                    <a:pt x="1425" y="3386"/>
                  </a:lnTo>
                  <a:lnTo>
                    <a:pt x="1412" y="3357"/>
                  </a:lnTo>
                  <a:lnTo>
                    <a:pt x="1404" y="3325"/>
                  </a:lnTo>
                  <a:lnTo>
                    <a:pt x="1390" y="3226"/>
                  </a:lnTo>
                  <a:lnTo>
                    <a:pt x="1376" y="3126"/>
                  </a:lnTo>
                  <a:lnTo>
                    <a:pt x="1375" y="3120"/>
                  </a:lnTo>
                  <a:lnTo>
                    <a:pt x="1373" y="3116"/>
                  </a:lnTo>
                  <a:lnTo>
                    <a:pt x="1370" y="3113"/>
                  </a:lnTo>
                  <a:lnTo>
                    <a:pt x="1367" y="3110"/>
                  </a:lnTo>
                  <a:lnTo>
                    <a:pt x="1362" y="3109"/>
                  </a:lnTo>
                  <a:lnTo>
                    <a:pt x="1278" y="3082"/>
                  </a:lnTo>
                  <a:lnTo>
                    <a:pt x="1197" y="3052"/>
                  </a:lnTo>
                  <a:lnTo>
                    <a:pt x="1117" y="3016"/>
                  </a:lnTo>
                  <a:lnTo>
                    <a:pt x="1040" y="2975"/>
                  </a:lnTo>
                  <a:lnTo>
                    <a:pt x="1032" y="2973"/>
                  </a:lnTo>
                  <a:lnTo>
                    <a:pt x="1025" y="2973"/>
                  </a:lnTo>
                  <a:lnTo>
                    <a:pt x="1018" y="2977"/>
                  </a:lnTo>
                  <a:lnTo>
                    <a:pt x="937" y="3038"/>
                  </a:lnTo>
                  <a:lnTo>
                    <a:pt x="857" y="3098"/>
                  </a:lnTo>
                  <a:lnTo>
                    <a:pt x="832" y="3114"/>
                  </a:lnTo>
                  <a:lnTo>
                    <a:pt x="806" y="3125"/>
                  </a:lnTo>
                  <a:lnTo>
                    <a:pt x="777" y="3131"/>
                  </a:lnTo>
                  <a:lnTo>
                    <a:pt x="750" y="3134"/>
                  </a:lnTo>
                  <a:lnTo>
                    <a:pt x="721" y="3131"/>
                  </a:lnTo>
                  <a:lnTo>
                    <a:pt x="693" y="3125"/>
                  </a:lnTo>
                  <a:lnTo>
                    <a:pt x="666" y="3114"/>
                  </a:lnTo>
                  <a:lnTo>
                    <a:pt x="642" y="3099"/>
                  </a:lnTo>
                  <a:lnTo>
                    <a:pt x="620" y="3080"/>
                  </a:lnTo>
                  <a:lnTo>
                    <a:pt x="400" y="2860"/>
                  </a:lnTo>
                  <a:lnTo>
                    <a:pt x="381" y="2838"/>
                  </a:lnTo>
                  <a:lnTo>
                    <a:pt x="366" y="2814"/>
                  </a:lnTo>
                  <a:lnTo>
                    <a:pt x="355" y="2787"/>
                  </a:lnTo>
                  <a:lnTo>
                    <a:pt x="349" y="2759"/>
                  </a:lnTo>
                  <a:lnTo>
                    <a:pt x="346" y="2730"/>
                  </a:lnTo>
                  <a:lnTo>
                    <a:pt x="349" y="2703"/>
                  </a:lnTo>
                  <a:lnTo>
                    <a:pt x="355" y="2674"/>
                  </a:lnTo>
                  <a:lnTo>
                    <a:pt x="366" y="2648"/>
                  </a:lnTo>
                  <a:lnTo>
                    <a:pt x="382" y="2623"/>
                  </a:lnTo>
                  <a:lnTo>
                    <a:pt x="442" y="2543"/>
                  </a:lnTo>
                  <a:lnTo>
                    <a:pt x="503" y="2462"/>
                  </a:lnTo>
                  <a:lnTo>
                    <a:pt x="507" y="2455"/>
                  </a:lnTo>
                  <a:lnTo>
                    <a:pt x="507" y="2448"/>
                  </a:lnTo>
                  <a:lnTo>
                    <a:pt x="505" y="2440"/>
                  </a:lnTo>
                  <a:lnTo>
                    <a:pt x="464" y="2363"/>
                  </a:lnTo>
                  <a:lnTo>
                    <a:pt x="428" y="2283"/>
                  </a:lnTo>
                  <a:lnTo>
                    <a:pt x="398" y="2202"/>
                  </a:lnTo>
                  <a:lnTo>
                    <a:pt x="371" y="2118"/>
                  </a:lnTo>
                  <a:lnTo>
                    <a:pt x="370" y="2113"/>
                  </a:lnTo>
                  <a:lnTo>
                    <a:pt x="367" y="2110"/>
                  </a:lnTo>
                  <a:lnTo>
                    <a:pt x="364" y="2107"/>
                  </a:lnTo>
                  <a:lnTo>
                    <a:pt x="360" y="2105"/>
                  </a:lnTo>
                  <a:lnTo>
                    <a:pt x="354" y="2104"/>
                  </a:lnTo>
                  <a:lnTo>
                    <a:pt x="254" y="2090"/>
                  </a:lnTo>
                  <a:lnTo>
                    <a:pt x="155" y="2076"/>
                  </a:lnTo>
                  <a:lnTo>
                    <a:pt x="123" y="2068"/>
                  </a:lnTo>
                  <a:lnTo>
                    <a:pt x="94" y="2055"/>
                  </a:lnTo>
                  <a:lnTo>
                    <a:pt x="67" y="2036"/>
                  </a:lnTo>
                  <a:lnTo>
                    <a:pt x="44" y="2014"/>
                  </a:lnTo>
                  <a:lnTo>
                    <a:pt x="25" y="1989"/>
                  </a:lnTo>
                  <a:lnTo>
                    <a:pt x="12" y="1959"/>
                  </a:lnTo>
                  <a:lnTo>
                    <a:pt x="3" y="1929"/>
                  </a:lnTo>
                  <a:lnTo>
                    <a:pt x="0" y="1896"/>
                  </a:lnTo>
                  <a:lnTo>
                    <a:pt x="0" y="1584"/>
                  </a:lnTo>
                  <a:lnTo>
                    <a:pt x="3" y="1551"/>
                  </a:lnTo>
                  <a:lnTo>
                    <a:pt x="12" y="1521"/>
                  </a:lnTo>
                  <a:lnTo>
                    <a:pt x="25" y="1491"/>
                  </a:lnTo>
                  <a:lnTo>
                    <a:pt x="44" y="1466"/>
                  </a:lnTo>
                  <a:lnTo>
                    <a:pt x="67" y="1444"/>
                  </a:lnTo>
                  <a:lnTo>
                    <a:pt x="94" y="1425"/>
                  </a:lnTo>
                  <a:lnTo>
                    <a:pt x="123" y="1412"/>
                  </a:lnTo>
                  <a:lnTo>
                    <a:pt x="155" y="1404"/>
                  </a:lnTo>
                  <a:lnTo>
                    <a:pt x="254" y="1390"/>
                  </a:lnTo>
                  <a:lnTo>
                    <a:pt x="354" y="1376"/>
                  </a:lnTo>
                  <a:lnTo>
                    <a:pt x="360" y="1375"/>
                  </a:lnTo>
                  <a:lnTo>
                    <a:pt x="364" y="1373"/>
                  </a:lnTo>
                  <a:lnTo>
                    <a:pt x="367" y="1370"/>
                  </a:lnTo>
                  <a:lnTo>
                    <a:pt x="370" y="1367"/>
                  </a:lnTo>
                  <a:lnTo>
                    <a:pt x="371" y="1362"/>
                  </a:lnTo>
                  <a:lnTo>
                    <a:pt x="398" y="1278"/>
                  </a:lnTo>
                  <a:lnTo>
                    <a:pt x="428" y="1197"/>
                  </a:lnTo>
                  <a:lnTo>
                    <a:pt x="464" y="1117"/>
                  </a:lnTo>
                  <a:lnTo>
                    <a:pt x="505" y="1040"/>
                  </a:lnTo>
                  <a:lnTo>
                    <a:pt x="507" y="1032"/>
                  </a:lnTo>
                  <a:lnTo>
                    <a:pt x="507" y="1025"/>
                  </a:lnTo>
                  <a:lnTo>
                    <a:pt x="503" y="1018"/>
                  </a:lnTo>
                  <a:lnTo>
                    <a:pt x="442" y="937"/>
                  </a:lnTo>
                  <a:lnTo>
                    <a:pt x="382" y="857"/>
                  </a:lnTo>
                  <a:lnTo>
                    <a:pt x="366" y="832"/>
                  </a:lnTo>
                  <a:lnTo>
                    <a:pt x="355" y="806"/>
                  </a:lnTo>
                  <a:lnTo>
                    <a:pt x="349" y="777"/>
                  </a:lnTo>
                  <a:lnTo>
                    <a:pt x="346" y="750"/>
                  </a:lnTo>
                  <a:lnTo>
                    <a:pt x="349" y="721"/>
                  </a:lnTo>
                  <a:lnTo>
                    <a:pt x="355" y="694"/>
                  </a:lnTo>
                  <a:lnTo>
                    <a:pt x="366" y="666"/>
                  </a:lnTo>
                  <a:lnTo>
                    <a:pt x="381" y="642"/>
                  </a:lnTo>
                  <a:lnTo>
                    <a:pt x="400" y="620"/>
                  </a:lnTo>
                  <a:lnTo>
                    <a:pt x="620" y="400"/>
                  </a:lnTo>
                  <a:lnTo>
                    <a:pt x="642" y="381"/>
                  </a:lnTo>
                  <a:lnTo>
                    <a:pt x="666" y="366"/>
                  </a:lnTo>
                  <a:lnTo>
                    <a:pt x="693" y="355"/>
                  </a:lnTo>
                  <a:lnTo>
                    <a:pt x="721" y="349"/>
                  </a:lnTo>
                  <a:lnTo>
                    <a:pt x="750" y="347"/>
                  </a:lnTo>
                  <a:lnTo>
                    <a:pt x="777" y="349"/>
                  </a:lnTo>
                  <a:lnTo>
                    <a:pt x="806" y="355"/>
                  </a:lnTo>
                  <a:lnTo>
                    <a:pt x="832" y="366"/>
                  </a:lnTo>
                  <a:lnTo>
                    <a:pt x="857" y="382"/>
                  </a:lnTo>
                  <a:lnTo>
                    <a:pt x="937" y="442"/>
                  </a:lnTo>
                  <a:lnTo>
                    <a:pt x="1018" y="503"/>
                  </a:lnTo>
                  <a:lnTo>
                    <a:pt x="1025" y="507"/>
                  </a:lnTo>
                  <a:lnTo>
                    <a:pt x="1032" y="507"/>
                  </a:lnTo>
                  <a:lnTo>
                    <a:pt x="1040" y="505"/>
                  </a:lnTo>
                  <a:lnTo>
                    <a:pt x="1117" y="464"/>
                  </a:lnTo>
                  <a:lnTo>
                    <a:pt x="1197" y="428"/>
                  </a:lnTo>
                  <a:lnTo>
                    <a:pt x="1278" y="398"/>
                  </a:lnTo>
                  <a:lnTo>
                    <a:pt x="1362" y="371"/>
                  </a:lnTo>
                  <a:lnTo>
                    <a:pt x="1367" y="370"/>
                  </a:lnTo>
                  <a:lnTo>
                    <a:pt x="1370" y="367"/>
                  </a:lnTo>
                  <a:lnTo>
                    <a:pt x="1373" y="364"/>
                  </a:lnTo>
                  <a:lnTo>
                    <a:pt x="1375" y="360"/>
                  </a:lnTo>
                  <a:lnTo>
                    <a:pt x="1376" y="354"/>
                  </a:lnTo>
                  <a:lnTo>
                    <a:pt x="1390" y="254"/>
                  </a:lnTo>
                  <a:lnTo>
                    <a:pt x="1404" y="155"/>
                  </a:lnTo>
                  <a:lnTo>
                    <a:pt x="1412" y="123"/>
                  </a:lnTo>
                  <a:lnTo>
                    <a:pt x="1425" y="94"/>
                  </a:lnTo>
                  <a:lnTo>
                    <a:pt x="1444" y="67"/>
                  </a:lnTo>
                  <a:lnTo>
                    <a:pt x="1466" y="44"/>
                  </a:lnTo>
                  <a:lnTo>
                    <a:pt x="1491" y="25"/>
                  </a:lnTo>
                  <a:lnTo>
                    <a:pt x="1521" y="12"/>
                  </a:lnTo>
                  <a:lnTo>
                    <a:pt x="1551" y="3"/>
                  </a:lnTo>
                  <a:lnTo>
                    <a:pt x="15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33"/>
            <p:cNvSpPr>
              <a:spLocks noEditPoints="1"/>
            </p:cNvSpPr>
            <p:nvPr/>
          </p:nvSpPr>
          <p:spPr bwMode="auto">
            <a:xfrm>
              <a:off x="-847725" y="2957513"/>
              <a:ext cx="600075" cy="600075"/>
            </a:xfrm>
            <a:custGeom>
              <a:avLst/>
              <a:gdLst>
                <a:gd name="T0" fmla="*/ 636 w 1510"/>
                <a:gd name="T1" fmla="*/ 174 h 1510"/>
                <a:gd name="T2" fmla="*/ 472 w 1510"/>
                <a:gd name="T3" fmla="*/ 234 h 1510"/>
                <a:gd name="T4" fmla="*/ 336 w 1510"/>
                <a:gd name="T5" fmla="*/ 336 h 1510"/>
                <a:gd name="T6" fmla="*/ 234 w 1510"/>
                <a:gd name="T7" fmla="*/ 472 h 1510"/>
                <a:gd name="T8" fmla="*/ 174 w 1510"/>
                <a:gd name="T9" fmla="*/ 636 h 1510"/>
                <a:gd name="T10" fmla="*/ 166 w 1510"/>
                <a:gd name="T11" fmla="*/ 815 h 1510"/>
                <a:gd name="T12" fmla="*/ 209 w 1510"/>
                <a:gd name="T13" fmla="*/ 986 h 1510"/>
                <a:gd name="T14" fmla="*/ 297 w 1510"/>
                <a:gd name="T15" fmla="*/ 1131 h 1510"/>
                <a:gd name="T16" fmla="*/ 424 w 1510"/>
                <a:gd name="T17" fmla="*/ 1246 h 1510"/>
                <a:gd name="T18" fmla="*/ 579 w 1510"/>
                <a:gd name="T19" fmla="*/ 1321 h 1510"/>
                <a:gd name="T20" fmla="*/ 755 w 1510"/>
                <a:gd name="T21" fmla="*/ 1348 h 1510"/>
                <a:gd name="T22" fmla="*/ 931 w 1510"/>
                <a:gd name="T23" fmla="*/ 1321 h 1510"/>
                <a:gd name="T24" fmla="*/ 1086 w 1510"/>
                <a:gd name="T25" fmla="*/ 1246 h 1510"/>
                <a:gd name="T26" fmla="*/ 1213 w 1510"/>
                <a:gd name="T27" fmla="*/ 1131 h 1510"/>
                <a:gd name="T28" fmla="*/ 1301 w 1510"/>
                <a:gd name="T29" fmla="*/ 986 h 1510"/>
                <a:gd name="T30" fmla="*/ 1344 w 1510"/>
                <a:gd name="T31" fmla="*/ 815 h 1510"/>
                <a:gd name="T32" fmla="*/ 1336 w 1510"/>
                <a:gd name="T33" fmla="*/ 636 h 1510"/>
                <a:gd name="T34" fmla="*/ 1276 w 1510"/>
                <a:gd name="T35" fmla="*/ 472 h 1510"/>
                <a:gd name="T36" fmla="*/ 1174 w 1510"/>
                <a:gd name="T37" fmla="*/ 336 h 1510"/>
                <a:gd name="T38" fmla="*/ 1038 w 1510"/>
                <a:gd name="T39" fmla="*/ 234 h 1510"/>
                <a:gd name="T40" fmla="*/ 874 w 1510"/>
                <a:gd name="T41" fmla="*/ 174 h 1510"/>
                <a:gd name="T42" fmla="*/ 755 w 1510"/>
                <a:gd name="T43" fmla="*/ 0 h 1510"/>
                <a:gd name="T44" fmla="*/ 955 w 1510"/>
                <a:gd name="T45" fmla="*/ 26 h 1510"/>
                <a:gd name="T46" fmla="*/ 1136 w 1510"/>
                <a:gd name="T47" fmla="*/ 103 h 1510"/>
                <a:gd name="T48" fmla="*/ 1289 w 1510"/>
                <a:gd name="T49" fmla="*/ 221 h 1510"/>
                <a:gd name="T50" fmla="*/ 1407 w 1510"/>
                <a:gd name="T51" fmla="*/ 374 h 1510"/>
                <a:gd name="T52" fmla="*/ 1484 w 1510"/>
                <a:gd name="T53" fmla="*/ 555 h 1510"/>
                <a:gd name="T54" fmla="*/ 1510 w 1510"/>
                <a:gd name="T55" fmla="*/ 755 h 1510"/>
                <a:gd name="T56" fmla="*/ 1484 w 1510"/>
                <a:gd name="T57" fmla="*/ 955 h 1510"/>
                <a:gd name="T58" fmla="*/ 1407 w 1510"/>
                <a:gd name="T59" fmla="*/ 1136 h 1510"/>
                <a:gd name="T60" fmla="*/ 1289 w 1510"/>
                <a:gd name="T61" fmla="*/ 1289 h 1510"/>
                <a:gd name="T62" fmla="*/ 1136 w 1510"/>
                <a:gd name="T63" fmla="*/ 1407 h 1510"/>
                <a:gd name="T64" fmla="*/ 955 w 1510"/>
                <a:gd name="T65" fmla="*/ 1484 h 1510"/>
                <a:gd name="T66" fmla="*/ 755 w 1510"/>
                <a:gd name="T67" fmla="*/ 1510 h 1510"/>
                <a:gd name="T68" fmla="*/ 555 w 1510"/>
                <a:gd name="T69" fmla="*/ 1484 h 1510"/>
                <a:gd name="T70" fmla="*/ 374 w 1510"/>
                <a:gd name="T71" fmla="*/ 1407 h 1510"/>
                <a:gd name="T72" fmla="*/ 221 w 1510"/>
                <a:gd name="T73" fmla="*/ 1289 h 1510"/>
                <a:gd name="T74" fmla="*/ 103 w 1510"/>
                <a:gd name="T75" fmla="*/ 1136 h 1510"/>
                <a:gd name="T76" fmla="*/ 26 w 1510"/>
                <a:gd name="T77" fmla="*/ 955 h 1510"/>
                <a:gd name="T78" fmla="*/ 0 w 1510"/>
                <a:gd name="T79" fmla="*/ 755 h 1510"/>
                <a:gd name="T80" fmla="*/ 26 w 1510"/>
                <a:gd name="T81" fmla="*/ 555 h 1510"/>
                <a:gd name="T82" fmla="*/ 103 w 1510"/>
                <a:gd name="T83" fmla="*/ 374 h 1510"/>
                <a:gd name="T84" fmla="*/ 221 w 1510"/>
                <a:gd name="T85" fmla="*/ 221 h 1510"/>
                <a:gd name="T86" fmla="*/ 374 w 1510"/>
                <a:gd name="T87" fmla="*/ 103 h 1510"/>
                <a:gd name="T88" fmla="*/ 555 w 1510"/>
                <a:gd name="T89" fmla="*/ 26 h 1510"/>
                <a:gd name="T90" fmla="*/ 755 w 1510"/>
                <a:gd name="T91" fmla="*/ 0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0" h="1510">
                  <a:moveTo>
                    <a:pt x="755" y="162"/>
                  </a:moveTo>
                  <a:lnTo>
                    <a:pt x="695" y="166"/>
                  </a:lnTo>
                  <a:lnTo>
                    <a:pt x="636" y="174"/>
                  </a:lnTo>
                  <a:lnTo>
                    <a:pt x="579" y="189"/>
                  </a:lnTo>
                  <a:lnTo>
                    <a:pt x="524" y="209"/>
                  </a:lnTo>
                  <a:lnTo>
                    <a:pt x="472" y="234"/>
                  </a:lnTo>
                  <a:lnTo>
                    <a:pt x="424" y="264"/>
                  </a:lnTo>
                  <a:lnTo>
                    <a:pt x="379" y="297"/>
                  </a:lnTo>
                  <a:lnTo>
                    <a:pt x="336" y="336"/>
                  </a:lnTo>
                  <a:lnTo>
                    <a:pt x="297" y="379"/>
                  </a:lnTo>
                  <a:lnTo>
                    <a:pt x="264" y="424"/>
                  </a:lnTo>
                  <a:lnTo>
                    <a:pt x="234" y="472"/>
                  </a:lnTo>
                  <a:lnTo>
                    <a:pt x="209" y="524"/>
                  </a:lnTo>
                  <a:lnTo>
                    <a:pt x="189" y="579"/>
                  </a:lnTo>
                  <a:lnTo>
                    <a:pt x="174" y="636"/>
                  </a:lnTo>
                  <a:lnTo>
                    <a:pt x="166" y="695"/>
                  </a:lnTo>
                  <a:lnTo>
                    <a:pt x="162" y="755"/>
                  </a:lnTo>
                  <a:lnTo>
                    <a:pt x="166" y="815"/>
                  </a:lnTo>
                  <a:lnTo>
                    <a:pt x="174" y="874"/>
                  </a:lnTo>
                  <a:lnTo>
                    <a:pt x="189" y="931"/>
                  </a:lnTo>
                  <a:lnTo>
                    <a:pt x="209" y="986"/>
                  </a:lnTo>
                  <a:lnTo>
                    <a:pt x="234" y="1038"/>
                  </a:lnTo>
                  <a:lnTo>
                    <a:pt x="264" y="1086"/>
                  </a:lnTo>
                  <a:lnTo>
                    <a:pt x="297" y="1131"/>
                  </a:lnTo>
                  <a:lnTo>
                    <a:pt x="336" y="1174"/>
                  </a:lnTo>
                  <a:lnTo>
                    <a:pt x="379" y="1213"/>
                  </a:lnTo>
                  <a:lnTo>
                    <a:pt x="424" y="1246"/>
                  </a:lnTo>
                  <a:lnTo>
                    <a:pt x="472" y="1276"/>
                  </a:lnTo>
                  <a:lnTo>
                    <a:pt x="524" y="1301"/>
                  </a:lnTo>
                  <a:lnTo>
                    <a:pt x="579" y="1321"/>
                  </a:lnTo>
                  <a:lnTo>
                    <a:pt x="636" y="1336"/>
                  </a:lnTo>
                  <a:lnTo>
                    <a:pt x="695" y="1344"/>
                  </a:lnTo>
                  <a:lnTo>
                    <a:pt x="755" y="1348"/>
                  </a:lnTo>
                  <a:lnTo>
                    <a:pt x="815" y="1344"/>
                  </a:lnTo>
                  <a:lnTo>
                    <a:pt x="874" y="1336"/>
                  </a:lnTo>
                  <a:lnTo>
                    <a:pt x="931" y="1321"/>
                  </a:lnTo>
                  <a:lnTo>
                    <a:pt x="986" y="1301"/>
                  </a:lnTo>
                  <a:lnTo>
                    <a:pt x="1038" y="1276"/>
                  </a:lnTo>
                  <a:lnTo>
                    <a:pt x="1086" y="1246"/>
                  </a:lnTo>
                  <a:lnTo>
                    <a:pt x="1131" y="1213"/>
                  </a:lnTo>
                  <a:lnTo>
                    <a:pt x="1174" y="1174"/>
                  </a:lnTo>
                  <a:lnTo>
                    <a:pt x="1213" y="1131"/>
                  </a:lnTo>
                  <a:lnTo>
                    <a:pt x="1246" y="1086"/>
                  </a:lnTo>
                  <a:lnTo>
                    <a:pt x="1276" y="1038"/>
                  </a:lnTo>
                  <a:lnTo>
                    <a:pt x="1301" y="986"/>
                  </a:lnTo>
                  <a:lnTo>
                    <a:pt x="1321" y="931"/>
                  </a:lnTo>
                  <a:lnTo>
                    <a:pt x="1336" y="874"/>
                  </a:lnTo>
                  <a:lnTo>
                    <a:pt x="1344" y="815"/>
                  </a:lnTo>
                  <a:lnTo>
                    <a:pt x="1348" y="755"/>
                  </a:lnTo>
                  <a:lnTo>
                    <a:pt x="1344" y="695"/>
                  </a:lnTo>
                  <a:lnTo>
                    <a:pt x="1336" y="636"/>
                  </a:lnTo>
                  <a:lnTo>
                    <a:pt x="1321" y="579"/>
                  </a:lnTo>
                  <a:lnTo>
                    <a:pt x="1301" y="524"/>
                  </a:lnTo>
                  <a:lnTo>
                    <a:pt x="1276" y="472"/>
                  </a:lnTo>
                  <a:lnTo>
                    <a:pt x="1246" y="424"/>
                  </a:lnTo>
                  <a:lnTo>
                    <a:pt x="1213" y="379"/>
                  </a:lnTo>
                  <a:lnTo>
                    <a:pt x="1174" y="336"/>
                  </a:lnTo>
                  <a:lnTo>
                    <a:pt x="1131" y="297"/>
                  </a:lnTo>
                  <a:lnTo>
                    <a:pt x="1086" y="264"/>
                  </a:lnTo>
                  <a:lnTo>
                    <a:pt x="1038" y="234"/>
                  </a:lnTo>
                  <a:lnTo>
                    <a:pt x="986" y="209"/>
                  </a:lnTo>
                  <a:lnTo>
                    <a:pt x="931" y="189"/>
                  </a:lnTo>
                  <a:lnTo>
                    <a:pt x="874" y="174"/>
                  </a:lnTo>
                  <a:lnTo>
                    <a:pt x="815" y="166"/>
                  </a:lnTo>
                  <a:lnTo>
                    <a:pt x="755" y="162"/>
                  </a:lnTo>
                  <a:close/>
                  <a:moveTo>
                    <a:pt x="755" y="0"/>
                  </a:moveTo>
                  <a:lnTo>
                    <a:pt x="824" y="3"/>
                  </a:lnTo>
                  <a:lnTo>
                    <a:pt x="891" y="12"/>
                  </a:lnTo>
                  <a:lnTo>
                    <a:pt x="955" y="26"/>
                  </a:lnTo>
                  <a:lnTo>
                    <a:pt x="1019" y="47"/>
                  </a:lnTo>
                  <a:lnTo>
                    <a:pt x="1079" y="73"/>
                  </a:lnTo>
                  <a:lnTo>
                    <a:pt x="1136" y="103"/>
                  </a:lnTo>
                  <a:lnTo>
                    <a:pt x="1191" y="138"/>
                  </a:lnTo>
                  <a:lnTo>
                    <a:pt x="1241" y="177"/>
                  </a:lnTo>
                  <a:lnTo>
                    <a:pt x="1289" y="221"/>
                  </a:lnTo>
                  <a:lnTo>
                    <a:pt x="1333" y="269"/>
                  </a:lnTo>
                  <a:lnTo>
                    <a:pt x="1372" y="319"/>
                  </a:lnTo>
                  <a:lnTo>
                    <a:pt x="1407" y="374"/>
                  </a:lnTo>
                  <a:lnTo>
                    <a:pt x="1437" y="431"/>
                  </a:lnTo>
                  <a:lnTo>
                    <a:pt x="1463" y="491"/>
                  </a:lnTo>
                  <a:lnTo>
                    <a:pt x="1484" y="555"/>
                  </a:lnTo>
                  <a:lnTo>
                    <a:pt x="1498" y="619"/>
                  </a:lnTo>
                  <a:lnTo>
                    <a:pt x="1507" y="686"/>
                  </a:lnTo>
                  <a:lnTo>
                    <a:pt x="1510" y="755"/>
                  </a:lnTo>
                  <a:lnTo>
                    <a:pt x="1507" y="824"/>
                  </a:lnTo>
                  <a:lnTo>
                    <a:pt x="1498" y="891"/>
                  </a:lnTo>
                  <a:lnTo>
                    <a:pt x="1484" y="955"/>
                  </a:lnTo>
                  <a:lnTo>
                    <a:pt x="1463" y="1019"/>
                  </a:lnTo>
                  <a:lnTo>
                    <a:pt x="1437" y="1079"/>
                  </a:lnTo>
                  <a:lnTo>
                    <a:pt x="1407" y="1136"/>
                  </a:lnTo>
                  <a:lnTo>
                    <a:pt x="1372" y="1191"/>
                  </a:lnTo>
                  <a:lnTo>
                    <a:pt x="1333" y="1241"/>
                  </a:lnTo>
                  <a:lnTo>
                    <a:pt x="1289" y="1289"/>
                  </a:lnTo>
                  <a:lnTo>
                    <a:pt x="1241" y="1333"/>
                  </a:lnTo>
                  <a:lnTo>
                    <a:pt x="1191" y="1372"/>
                  </a:lnTo>
                  <a:lnTo>
                    <a:pt x="1136" y="1407"/>
                  </a:lnTo>
                  <a:lnTo>
                    <a:pt x="1079" y="1437"/>
                  </a:lnTo>
                  <a:lnTo>
                    <a:pt x="1019" y="1463"/>
                  </a:lnTo>
                  <a:lnTo>
                    <a:pt x="955" y="1484"/>
                  </a:lnTo>
                  <a:lnTo>
                    <a:pt x="891" y="1498"/>
                  </a:lnTo>
                  <a:lnTo>
                    <a:pt x="824" y="1507"/>
                  </a:lnTo>
                  <a:lnTo>
                    <a:pt x="755" y="1510"/>
                  </a:lnTo>
                  <a:lnTo>
                    <a:pt x="686" y="1507"/>
                  </a:lnTo>
                  <a:lnTo>
                    <a:pt x="619" y="1498"/>
                  </a:lnTo>
                  <a:lnTo>
                    <a:pt x="555" y="1484"/>
                  </a:lnTo>
                  <a:lnTo>
                    <a:pt x="491" y="1463"/>
                  </a:lnTo>
                  <a:lnTo>
                    <a:pt x="431" y="1437"/>
                  </a:lnTo>
                  <a:lnTo>
                    <a:pt x="374" y="1407"/>
                  </a:lnTo>
                  <a:lnTo>
                    <a:pt x="319" y="1372"/>
                  </a:lnTo>
                  <a:lnTo>
                    <a:pt x="269" y="1333"/>
                  </a:lnTo>
                  <a:lnTo>
                    <a:pt x="221" y="1289"/>
                  </a:lnTo>
                  <a:lnTo>
                    <a:pt x="177" y="1241"/>
                  </a:lnTo>
                  <a:lnTo>
                    <a:pt x="138" y="1191"/>
                  </a:lnTo>
                  <a:lnTo>
                    <a:pt x="103" y="1136"/>
                  </a:lnTo>
                  <a:lnTo>
                    <a:pt x="73" y="1079"/>
                  </a:lnTo>
                  <a:lnTo>
                    <a:pt x="47" y="1019"/>
                  </a:lnTo>
                  <a:lnTo>
                    <a:pt x="26" y="955"/>
                  </a:lnTo>
                  <a:lnTo>
                    <a:pt x="12" y="891"/>
                  </a:lnTo>
                  <a:lnTo>
                    <a:pt x="3" y="824"/>
                  </a:lnTo>
                  <a:lnTo>
                    <a:pt x="0" y="755"/>
                  </a:lnTo>
                  <a:lnTo>
                    <a:pt x="3" y="686"/>
                  </a:lnTo>
                  <a:lnTo>
                    <a:pt x="12" y="619"/>
                  </a:lnTo>
                  <a:lnTo>
                    <a:pt x="26" y="555"/>
                  </a:lnTo>
                  <a:lnTo>
                    <a:pt x="47" y="491"/>
                  </a:lnTo>
                  <a:lnTo>
                    <a:pt x="73" y="431"/>
                  </a:lnTo>
                  <a:lnTo>
                    <a:pt x="103" y="374"/>
                  </a:lnTo>
                  <a:lnTo>
                    <a:pt x="138" y="319"/>
                  </a:lnTo>
                  <a:lnTo>
                    <a:pt x="177" y="269"/>
                  </a:lnTo>
                  <a:lnTo>
                    <a:pt x="221" y="221"/>
                  </a:lnTo>
                  <a:lnTo>
                    <a:pt x="269" y="177"/>
                  </a:lnTo>
                  <a:lnTo>
                    <a:pt x="319" y="138"/>
                  </a:lnTo>
                  <a:lnTo>
                    <a:pt x="374" y="103"/>
                  </a:lnTo>
                  <a:lnTo>
                    <a:pt x="431" y="73"/>
                  </a:lnTo>
                  <a:lnTo>
                    <a:pt x="491" y="47"/>
                  </a:lnTo>
                  <a:lnTo>
                    <a:pt x="555" y="26"/>
                  </a:lnTo>
                  <a:lnTo>
                    <a:pt x="619" y="12"/>
                  </a:lnTo>
                  <a:lnTo>
                    <a:pt x="686" y="3"/>
                  </a:lnTo>
                  <a:lnTo>
                    <a:pt x="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Inhaltsplatzhalter 4"/>
          <p:cNvSpPr txBox="1">
            <a:spLocks/>
          </p:cNvSpPr>
          <p:nvPr/>
        </p:nvSpPr>
        <p:spPr>
          <a:xfrm>
            <a:off x="2286000" y="3321078"/>
            <a:ext cx="2219499" cy="126573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Artificial Intelligence</a:t>
            </a:r>
            <a:br>
              <a:rPr lang="en-US" sz="1400" b="1" dirty="0">
                <a:solidFill>
                  <a:schemeClr val="bg1">
                    <a:lumMod val="50000"/>
                  </a:schemeClr>
                </a:solidFill>
                <a:latin typeface="+mj-lt"/>
              </a:rPr>
            </a:br>
            <a:r>
              <a:rPr lang="en-US" sz="1050" dirty="0">
                <a:solidFill>
                  <a:schemeClr val="bg1">
                    <a:lumMod val="65000"/>
                  </a:schemeClr>
                </a:solidFill>
                <a:latin typeface="+mn-lt"/>
              </a:rPr>
              <a:t>Users can effortlessly ask for information using natural language, making interactions smooth and intuitive. </a:t>
            </a:r>
          </a:p>
        </p:txBody>
      </p:sp>
      <p:sp>
        <p:nvSpPr>
          <p:cNvPr id="14" name="Oval 13"/>
          <p:cNvSpPr/>
          <p:nvPr/>
        </p:nvSpPr>
        <p:spPr bwMode="auto">
          <a:xfrm rot="5400000">
            <a:off x="5011308" y="1644678"/>
            <a:ext cx="1371600" cy="1371600"/>
          </a:xfrm>
          <a:prstGeom prst="ellipse">
            <a:avLst/>
          </a:prstGeom>
          <a:noFill/>
          <a:ln w="28575">
            <a:solidFill>
              <a:schemeClr val="accent3"/>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5" name="Group 14"/>
          <p:cNvGrpSpPr/>
          <p:nvPr/>
        </p:nvGrpSpPr>
        <p:grpSpPr>
          <a:xfrm>
            <a:off x="5421083" y="2091978"/>
            <a:ext cx="636500" cy="477000"/>
            <a:chOff x="4932363" y="1844675"/>
            <a:chExt cx="2705100" cy="2027238"/>
          </a:xfrm>
          <a:solidFill>
            <a:schemeClr val="accent3"/>
          </a:solidFill>
        </p:grpSpPr>
        <p:sp>
          <p:nvSpPr>
            <p:cNvPr id="16" name="Freeform 15"/>
            <p:cNvSpPr>
              <a:spLocks noEditPoints="1"/>
            </p:cNvSpPr>
            <p:nvPr/>
          </p:nvSpPr>
          <p:spPr bwMode="auto">
            <a:xfrm>
              <a:off x="4932363" y="1844675"/>
              <a:ext cx="2217737" cy="2027238"/>
            </a:xfrm>
            <a:custGeom>
              <a:avLst/>
              <a:gdLst>
                <a:gd name="T0" fmla="*/ 2556 w 2793"/>
                <a:gd name="T1" fmla="*/ 1224 h 2555"/>
                <a:gd name="T2" fmla="*/ 2621 w 2793"/>
                <a:gd name="T3" fmla="*/ 1105 h 2555"/>
                <a:gd name="T4" fmla="*/ 2598 w 2793"/>
                <a:gd name="T5" fmla="*/ 969 h 2555"/>
                <a:gd name="T6" fmla="*/ 2499 w 2793"/>
                <a:gd name="T7" fmla="*/ 878 h 2555"/>
                <a:gd name="T8" fmla="*/ 364 w 2793"/>
                <a:gd name="T9" fmla="*/ 687 h 2555"/>
                <a:gd name="T10" fmla="*/ 237 w 2793"/>
                <a:gd name="T11" fmla="*/ 785 h 2555"/>
                <a:gd name="T12" fmla="*/ 174 w 2793"/>
                <a:gd name="T13" fmla="*/ 936 h 2555"/>
                <a:gd name="T14" fmla="*/ 182 w 2793"/>
                <a:gd name="T15" fmla="*/ 1243 h 2555"/>
                <a:gd name="T16" fmla="*/ 264 w 2793"/>
                <a:gd name="T17" fmla="*/ 1383 h 2555"/>
                <a:gd name="T18" fmla="*/ 403 w 2793"/>
                <a:gd name="T19" fmla="*/ 1464 h 2555"/>
                <a:gd name="T20" fmla="*/ 785 w 2793"/>
                <a:gd name="T21" fmla="*/ 662 h 2555"/>
                <a:gd name="T22" fmla="*/ 2164 w 2793"/>
                <a:gd name="T23" fmla="*/ 346 h 2555"/>
                <a:gd name="T24" fmla="*/ 1871 w 2793"/>
                <a:gd name="T25" fmla="*/ 497 h 2555"/>
                <a:gd name="T26" fmla="*/ 1624 w 2793"/>
                <a:gd name="T27" fmla="*/ 591 h 2555"/>
                <a:gd name="T28" fmla="*/ 1416 w 2793"/>
                <a:gd name="T29" fmla="*/ 641 h 2555"/>
                <a:gd name="T30" fmla="*/ 1241 w 2793"/>
                <a:gd name="T31" fmla="*/ 660 h 2555"/>
                <a:gd name="T32" fmla="*/ 955 w 2793"/>
                <a:gd name="T33" fmla="*/ 1476 h 2555"/>
                <a:gd name="T34" fmla="*/ 1433 w 2793"/>
                <a:gd name="T35" fmla="*/ 1491 h 2555"/>
                <a:gd name="T36" fmla="*/ 1739 w 2793"/>
                <a:gd name="T37" fmla="*/ 1550 h 2555"/>
                <a:gd name="T38" fmla="*/ 1989 w 2793"/>
                <a:gd name="T39" fmla="*/ 1640 h 2555"/>
                <a:gd name="T40" fmla="*/ 2184 w 2793"/>
                <a:gd name="T41" fmla="*/ 1744 h 2555"/>
                <a:gd name="T42" fmla="*/ 2328 w 2793"/>
                <a:gd name="T43" fmla="*/ 1848 h 2555"/>
                <a:gd name="T44" fmla="*/ 2453 w 2793"/>
                <a:gd name="T45" fmla="*/ 9 h 2555"/>
                <a:gd name="T46" fmla="*/ 2497 w 2793"/>
                <a:gd name="T47" fmla="*/ 66 h 2555"/>
                <a:gd name="T48" fmla="*/ 2586 w 2793"/>
                <a:gd name="T49" fmla="*/ 730 h 2555"/>
                <a:gd name="T50" fmla="*/ 2724 w 2793"/>
                <a:gd name="T51" fmla="*/ 849 h 2555"/>
                <a:gd name="T52" fmla="*/ 2791 w 2793"/>
                <a:gd name="T53" fmla="*/ 1021 h 2555"/>
                <a:gd name="T54" fmla="*/ 2767 w 2793"/>
                <a:gd name="T55" fmla="*/ 1209 h 2555"/>
                <a:gd name="T56" fmla="*/ 2662 w 2793"/>
                <a:gd name="T57" fmla="*/ 1357 h 2555"/>
                <a:gd name="T58" fmla="*/ 2499 w 2793"/>
                <a:gd name="T59" fmla="*/ 1441 h 2555"/>
                <a:gd name="T60" fmla="*/ 2476 w 2793"/>
                <a:gd name="T61" fmla="*/ 2112 h 2555"/>
                <a:gd name="T62" fmla="*/ 2414 w 2793"/>
                <a:gd name="T63" fmla="*/ 2139 h 2555"/>
                <a:gd name="T64" fmla="*/ 2346 w 2793"/>
                <a:gd name="T65" fmla="*/ 2103 h 2555"/>
                <a:gd name="T66" fmla="*/ 2315 w 2793"/>
                <a:gd name="T67" fmla="*/ 2068 h 2555"/>
                <a:gd name="T68" fmla="*/ 2234 w 2793"/>
                <a:gd name="T69" fmla="*/ 1992 h 2555"/>
                <a:gd name="T70" fmla="*/ 2102 w 2793"/>
                <a:gd name="T71" fmla="*/ 1893 h 2555"/>
                <a:gd name="T72" fmla="*/ 1912 w 2793"/>
                <a:gd name="T73" fmla="*/ 1792 h 2555"/>
                <a:gd name="T74" fmla="*/ 1662 w 2793"/>
                <a:gd name="T75" fmla="*/ 1706 h 2555"/>
                <a:gd name="T76" fmla="*/ 1347 w 2793"/>
                <a:gd name="T77" fmla="*/ 1653 h 2555"/>
                <a:gd name="T78" fmla="*/ 1325 w 2793"/>
                <a:gd name="T79" fmla="*/ 2437 h 2555"/>
                <a:gd name="T80" fmla="*/ 1320 w 2793"/>
                <a:gd name="T81" fmla="*/ 2511 h 2555"/>
                <a:gd name="T82" fmla="*/ 1262 w 2793"/>
                <a:gd name="T83" fmla="*/ 2554 h 2555"/>
                <a:gd name="T84" fmla="*/ 1190 w 2793"/>
                <a:gd name="T85" fmla="*/ 2535 h 2555"/>
                <a:gd name="T86" fmla="*/ 487 w 2793"/>
                <a:gd name="T87" fmla="*/ 1646 h 2555"/>
                <a:gd name="T88" fmla="*/ 273 w 2793"/>
                <a:gd name="T89" fmla="*/ 1596 h 2555"/>
                <a:gd name="T90" fmla="*/ 107 w 2793"/>
                <a:gd name="T91" fmla="*/ 1463 h 2555"/>
                <a:gd name="T92" fmla="*/ 12 w 2793"/>
                <a:gd name="T93" fmla="*/ 1271 h 2555"/>
                <a:gd name="T94" fmla="*/ 3 w 2793"/>
                <a:gd name="T95" fmla="*/ 922 h 2555"/>
                <a:gd name="T96" fmla="*/ 75 w 2793"/>
                <a:gd name="T97" fmla="*/ 718 h 2555"/>
                <a:gd name="T98" fmla="*/ 226 w 2793"/>
                <a:gd name="T99" fmla="*/ 568 h 2555"/>
                <a:gd name="T100" fmla="*/ 431 w 2793"/>
                <a:gd name="T101" fmla="*/ 495 h 2555"/>
                <a:gd name="T102" fmla="*/ 1234 w 2793"/>
                <a:gd name="T103" fmla="*/ 490 h 2555"/>
                <a:gd name="T104" fmla="*/ 1388 w 2793"/>
                <a:gd name="T105" fmla="*/ 473 h 2555"/>
                <a:gd name="T106" fmla="*/ 1574 w 2793"/>
                <a:gd name="T107" fmla="*/ 429 h 2555"/>
                <a:gd name="T108" fmla="*/ 1794 w 2793"/>
                <a:gd name="T109" fmla="*/ 345 h 2555"/>
                <a:gd name="T110" fmla="*/ 2056 w 2793"/>
                <a:gd name="T111" fmla="*/ 211 h 2555"/>
                <a:gd name="T112" fmla="*/ 2364 w 2793"/>
                <a:gd name="T113" fmla="*/ 15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3" h="2555">
                  <a:moveTo>
                    <a:pt x="2499" y="878"/>
                  </a:moveTo>
                  <a:lnTo>
                    <a:pt x="2499" y="1261"/>
                  </a:lnTo>
                  <a:lnTo>
                    <a:pt x="2530" y="1244"/>
                  </a:lnTo>
                  <a:lnTo>
                    <a:pt x="2556" y="1224"/>
                  </a:lnTo>
                  <a:lnTo>
                    <a:pt x="2579" y="1199"/>
                  </a:lnTo>
                  <a:lnTo>
                    <a:pt x="2598" y="1170"/>
                  </a:lnTo>
                  <a:lnTo>
                    <a:pt x="2612" y="1139"/>
                  </a:lnTo>
                  <a:lnTo>
                    <a:pt x="2621" y="1105"/>
                  </a:lnTo>
                  <a:lnTo>
                    <a:pt x="2624" y="1070"/>
                  </a:lnTo>
                  <a:lnTo>
                    <a:pt x="2621" y="1034"/>
                  </a:lnTo>
                  <a:lnTo>
                    <a:pt x="2612" y="1000"/>
                  </a:lnTo>
                  <a:lnTo>
                    <a:pt x="2598" y="969"/>
                  </a:lnTo>
                  <a:lnTo>
                    <a:pt x="2579" y="940"/>
                  </a:lnTo>
                  <a:lnTo>
                    <a:pt x="2556" y="915"/>
                  </a:lnTo>
                  <a:lnTo>
                    <a:pt x="2530" y="894"/>
                  </a:lnTo>
                  <a:lnTo>
                    <a:pt x="2499" y="878"/>
                  </a:lnTo>
                  <a:close/>
                  <a:moveTo>
                    <a:pt x="487" y="662"/>
                  </a:moveTo>
                  <a:lnTo>
                    <a:pt x="444" y="665"/>
                  </a:lnTo>
                  <a:lnTo>
                    <a:pt x="403" y="673"/>
                  </a:lnTo>
                  <a:lnTo>
                    <a:pt x="364" y="687"/>
                  </a:lnTo>
                  <a:lnTo>
                    <a:pt x="328" y="705"/>
                  </a:lnTo>
                  <a:lnTo>
                    <a:pt x="293" y="728"/>
                  </a:lnTo>
                  <a:lnTo>
                    <a:pt x="264" y="755"/>
                  </a:lnTo>
                  <a:lnTo>
                    <a:pt x="237" y="785"/>
                  </a:lnTo>
                  <a:lnTo>
                    <a:pt x="214" y="819"/>
                  </a:lnTo>
                  <a:lnTo>
                    <a:pt x="195" y="855"/>
                  </a:lnTo>
                  <a:lnTo>
                    <a:pt x="182" y="894"/>
                  </a:lnTo>
                  <a:lnTo>
                    <a:pt x="174" y="936"/>
                  </a:lnTo>
                  <a:lnTo>
                    <a:pt x="171" y="979"/>
                  </a:lnTo>
                  <a:lnTo>
                    <a:pt x="171" y="1160"/>
                  </a:lnTo>
                  <a:lnTo>
                    <a:pt x="174" y="1202"/>
                  </a:lnTo>
                  <a:lnTo>
                    <a:pt x="182" y="1243"/>
                  </a:lnTo>
                  <a:lnTo>
                    <a:pt x="195" y="1283"/>
                  </a:lnTo>
                  <a:lnTo>
                    <a:pt x="214" y="1319"/>
                  </a:lnTo>
                  <a:lnTo>
                    <a:pt x="237" y="1353"/>
                  </a:lnTo>
                  <a:lnTo>
                    <a:pt x="264" y="1383"/>
                  </a:lnTo>
                  <a:lnTo>
                    <a:pt x="293" y="1410"/>
                  </a:lnTo>
                  <a:lnTo>
                    <a:pt x="328" y="1432"/>
                  </a:lnTo>
                  <a:lnTo>
                    <a:pt x="364" y="1451"/>
                  </a:lnTo>
                  <a:lnTo>
                    <a:pt x="403" y="1464"/>
                  </a:lnTo>
                  <a:lnTo>
                    <a:pt x="444" y="1473"/>
                  </a:lnTo>
                  <a:lnTo>
                    <a:pt x="487" y="1476"/>
                  </a:lnTo>
                  <a:lnTo>
                    <a:pt x="785" y="1476"/>
                  </a:lnTo>
                  <a:lnTo>
                    <a:pt x="785" y="662"/>
                  </a:lnTo>
                  <a:lnTo>
                    <a:pt x="487" y="662"/>
                  </a:lnTo>
                  <a:close/>
                  <a:moveTo>
                    <a:pt x="2328" y="245"/>
                  </a:moveTo>
                  <a:lnTo>
                    <a:pt x="2244" y="297"/>
                  </a:lnTo>
                  <a:lnTo>
                    <a:pt x="2164" y="346"/>
                  </a:lnTo>
                  <a:lnTo>
                    <a:pt x="2086" y="389"/>
                  </a:lnTo>
                  <a:lnTo>
                    <a:pt x="2012" y="430"/>
                  </a:lnTo>
                  <a:lnTo>
                    <a:pt x="1941" y="465"/>
                  </a:lnTo>
                  <a:lnTo>
                    <a:pt x="1871" y="497"/>
                  </a:lnTo>
                  <a:lnTo>
                    <a:pt x="1805" y="526"/>
                  </a:lnTo>
                  <a:lnTo>
                    <a:pt x="1742" y="550"/>
                  </a:lnTo>
                  <a:lnTo>
                    <a:pt x="1682" y="572"/>
                  </a:lnTo>
                  <a:lnTo>
                    <a:pt x="1624" y="591"/>
                  </a:lnTo>
                  <a:lnTo>
                    <a:pt x="1569" y="607"/>
                  </a:lnTo>
                  <a:lnTo>
                    <a:pt x="1516" y="621"/>
                  </a:lnTo>
                  <a:lnTo>
                    <a:pt x="1464" y="632"/>
                  </a:lnTo>
                  <a:lnTo>
                    <a:pt x="1416" y="641"/>
                  </a:lnTo>
                  <a:lnTo>
                    <a:pt x="1369" y="648"/>
                  </a:lnTo>
                  <a:lnTo>
                    <a:pt x="1325" y="654"/>
                  </a:lnTo>
                  <a:lnTo>
                    <a:pt x="1282" y="658"/>
                  </a:lnTo>
                  <a:lnTo>
                    <a:pt x="1241" y="660"/>
                  </a:lnTo>
                  <a:lnTo>
                    <a:pt x="1203" y="662"/>
                  </a:lnTo>
                  <a:lnTo>
                    <a:pt x="1165" y="662"/>
                  </a:lnTo>
                  <a:lnTo>
                    <a:pt x="955" y="662"/>
                  </a:lnTo>
                  <a:lnTo>
                    <a:pt x="955" y="1476"/>
                  </a:lnTo>
                  <a:lnTo>
                    <a:pt x="1165" y="1476"/>
                  </a:lnTo>
                  <a:lnTo>
                    <a:pt x="1259" y="1478"/>
                  </a:lnTo>
                  <a:lnTo>
                    <a:pt x="1347" y="1483"/>
                  </a:lnTo>
                  <a:lnTo>
                    <a:pt x="1433" y="1491"/>
                  </a:lnTo>
                  <a:lnTo>
                    <a:pt x="1515" y="1502"/>
                  </a:lnTo>
                  <a:lnTo>
                    <a:pt x="1593" y="1516"/>
                  </a:lnTo>
                  <a:lnTo>
                    <a:pt x="1669" y="1531"/>
                  </a:lnTo>
                  <a:lnTo>
                    <a:pt x="1739" y="1550"/>
                  </a:lnTo>
                  <a:lnTo>
                    <a:pt x="1807" y="1571"/>
                  </a:lnTo>
                  <a:lnTo>
                    <a:pt x="1871" y="1592"/>
                  </a:lnTo>
                  <a:lnTo>
                    <a:pt x="1931" y="1615"/>
                  </a:lnTo>
                  <a:lnTo>
                    <a:pt x="1989" y="1640"/>
                  </a:lnTo>
                  <a:lnTo>
                    <a:pt x="2043" y="1666"/>
                  </a:lnTo>
                  <a:lnTo>
                    <a:pt x="2094" y="1691"/>
                  </a:lnTo>
                  <a:lnTo>
                    <a:pt x="2140" y="1718"/>
                  </a:lnTo>
                  <a:lnTo>
                    <a:pt x="2184" y="1744"/>
                  </a:lnTo>
                  <a:lnTo>
                    <a:pt x="2225" y="1771"/>
                  </a:lnTo>
                  <a:lnTo>
                    <a:pt x="2263" y="1798"/>
                  </a:lnTo>
                  <a:lnTo>
                    <a:pt x="2297" y="1824"/>
                  </a:lnTo>
                  <a:lnTo>
                    <a:pt x="2328" y="1848"/>
                  </a:lnTo>
                  <a:lnTo>
                    <a:pt x="2328" y="245"/>
                  </a:lnTo>
                  <a:close/>
                  <a:moveTo>
                    <a:pt x="2418" y="0"/>
                  </a:moveTo>
                  <a:lnTo>
                    <a:pt x="2436" y="3"/>
                  </a:lnTo>
                  <a:lnTo>
                    <a:pt x="2453" y="9"/>
                  </a:lnTo>
                  <a:lnTo>
                    <a:pt x="2469" y="20"/>
                  </a:lnTo>
                  <a:lnTo>
                    <a:pt x="2482" y="33"/>
                  </a:lnTo>
                  <a:lnTo>
                    <a:pt x="2491" y="49"/>
                  </a:lnTo>
                  <a:lnTo>
                    <a:pt x="2497" y="66"/>
                  </a:lnTo>
                  <a:lnTo>
                    <a:pt x="2499" y="85"/>
                  </a:lnTo>
                  <a:lnTo>
                    <a:pt x="2499" y="699"/>
                  </a:lnTo>
                  <a:lnTo>
                    <a:pt x="2544" y="713"/>
                  </a:lnTo>
                  <a:lnTo>
                    <a:pt x="2586" y="730"/>
                  </a:lnTo>
                  <a:lnTo>
                    <a:pt x="2626" y="754"/>
                  </a:lnTo>
                  <a:lnTo>
                    <a:pt x="2663" y="782"/>
                  </a:lnTo>
                  <a:lnTo>
                    <a:pt x="2695" y="814"/>
                  </a:lnTo>
                  <a:lnTo>
                    <a:pt x="2724" y="849"/>
                  </a:lnTo>
                  <a:lnTo>
                    <a:pt x="2749" y="888"/>
                  </a:lnTo>
                  <a:lnTo>
                    <a:pt x="2767" y="929"/>
                  </a:lnTo>
                  <a:lnTo>
                    <a:pt x="2782" y="975"/>
                  </a:lnTo>
                  <a:lnTo>
                    <a:pt x="2791" y="1021"/>
                  </a:lnTo>
                  <a:lnTo>
                    <a:pt x="2793" y="1070"/>
                  </a:lnTo>
                  <a:lnTo>
                    <a:pt x="2790" y="1118"/>
                  </a:lnTo>
                  <a:lnTo>
                    <a:pt x="2782" y="1165"/>
                  </a:lnTo>
                  <a:lnTo>
                    <a:pt x="2767" y="1209"/>
                  </a:lnTo>
                  <a:lnTo>
                    <a:pt x="2748" y="1251"/>
                  </a:lnTo>
                  <a:lnTo>
                    <a:pt x="2723" y="1290"/>
                  </a:lnTo>
                  <a:lnTo>
                    <a:pt x="2695" y="1326"/>
                  </a:lnTo>
                  <a:lnTo>
                    <a:pt x="2662" y="1357"/>
                  </a:lnTo>
                  <a:lnTo>
                    <a:pt x="2626" y="1385"/>
                  </a:lnTo>
                  <a:lnTo>
                    <a:pt x="2585" y="1408"/>
                  </a:lnTo>
                  <a:lnTo>
                    <a:pt x="2543" y="1427"/>
                  </a:lnTo>
                  <a:lnTo>
                    <a:pt x="2499" y="1441"/>
                  </a:lnTo>
                  <a:lnTo>
                    <a:pt x="2499" y="2054"/>
                  </a:lnTo>
                  <a:lnTo>
                    <a:pt x="2496" y="2075"/>
                  </a:lnTo>
                  <a:lnTo>
                    <a:pt x="2488" y="2094"/>
                  </a:lnTo>
                  <a:lnTo>
                    <a:pt x="2476" y="2112"/>
                  </a:lnTo>
                  <a:lnTo>
                    <a:pt x="2459" y="2125"/>
                  </a:lnTo>
                  <a:lnTo>
                    <a:pt x="2440" y="2134"/>
                  </a:lnTo>
                  <a:lnTo>
                    <a:pt x="2427" y="2138"/>
                  </a:lnTo>
                  <a:lnTo>
                    <a:pt x="2414" y="2139"/>
                  </a:lnTo>
                  <a:lnTo>
                    <a:pt x="2394" y="2136"/>
                  </a:lnTo>
                  <a:lnTo>
                    <a:pt x="2376" y="2129"/>
                  </a:lnTo>
                  <a:lnTo>
                    <a:pt x="2359" y="2119"/>
                  </a:lnTo>
                  <a:lnTo>
                    <a:pt x="2346" y="2103"/>
                  </a:lnTo>
                  <a:lnTo>
                    <a:pt x="2343" y="2099"/>
                  </a:lnTo>
                  <a:lnTo>
                    <a:pt x="2336" y="2092"/>
                  </a:lnTo>
                  <a:lnTo>
                    <a:pt x="2327" y="2082"/>
                  </a:lnTo>
                  <a:lnTo>
                    <a:pt x="2315" y="2068"/>
                  </a:lnTo>
                  <a:lnTo>
                    <a:pt x="2299" y="2052"/>
                  </a:lnTo>
                  <a:lnTo>
                    <a:pt x="2281" y="2033"/>
                  </a:lnTo>
                  <a:lnTo>
                    <a:pt x="2260" y="2014"/>
                  </a:lnTo>
                  <a:lnTo>
                    <a:pt x="2234" y="1992"/>
                  </a:lnTo>
                  <a:lnTo>
                    <a:pt x="2206" y="1968"/>
                  </a:lnTo>
                  <a:lnTo>
                    <a:pt x="2175" y="1943"/>
                  </a:lnTo>
                  <a:lnTo>
                    <a:pt x="2140" y="1919"/>
                  </a:lnTo>
                  <a:lnTo>
                    <a:pt x="2102" y="1893"/>
                  </a:lnTo>
                  <a:lnTo>
                    <a:pt x="2059" y="1867"/>
                  </a:lnTo>
                  <a:lnTo>
                    <a:pt x="2014" y="1841"/>
                  </a:lnTo>
                  <a:lnTo>
                    <a:pt x="1964" y="1816"/>
                  </a:lnTo>
                  <a:lnTo>
                    <a:pt x="1912" y="1792"/>
                  </a:lnTo>
                  <a:lnTo>
                    <a:pt x="1855" y="1768"/>
                  </a:lnTo>
                  <a:lnTo>
                    <a:pt x="1794" y="1745"/>
                  </a:lnTo>
                  <a:lnTo>
                    <a:pt x="1730" y="1724"/>
                  </a:lnTo>
                  <a:lnTo>
                    <a:pt x="1662" y="1706"/>
                  </a:lnTo>
                  <a:lnTo>
                    <a:pt x="1589" y="1688"/>
                  </a:lnTo>
                  <a:lnTo>
                    <a:pt x="1513" y="1674"/>
                  </a:lnTo>
                  <a:lnTo>
                    <a:pt x="1432" y="1663"/>
                  </a:lnTo>
                  <a:lnTo>
                    <a:pt x="1347" y="1653"/>
                  </a:lnTo>
                  <a:lnTo>
                    <a:pt x="1259" y="1648"/>
                  </a:lnTo>
                  <a:lnTo>
                    <a:pt x="1165" y="1646"/>
                  </a:lnTo>
                  <a:lnTo>
                    <a:pt x="997" y="1646"/>
                  </a:lnTo>
                  <a:lnTo>
                    <a:pt x="1325" y="2437"/>
                  </a:lnTo>
                  <a:lnTo>
                    <a:pt x="1330" y="2457"/>
                  </a:lnTo>
                  <a:lnTo>
                    <a:pt x="1330" y="2475"/>
                  </a:lnTo>
                  <a:lnTo>
                    <a:pt x="1327" y="2494"/>
                  </a:lnTo>
                  <a:lnTo>
                    <a:pt x="1320" y="2511"/>
                  </a:lnTo>
                  <a:lnTo>
                    <a:pt x="1309" y="2527"/>
                  </a:lnTo>
                  <a:lnTo>
                    <a:pt x="1295" y="2539"/>
                  </a:lnTo>
                  <a:lnTo>
                    <a:pt x="1277" y="2549"/>
                  </a:lnTo>
                  <a:lnTo>
                    <a:pt x="1262" y="2554"/>
                  </a:lnTo>
                  <a:lnTo>
                    <a:pt x="1245" y="2555"/>
                  </a:lnTo>
                  <a:lnTo>
                    <a:pt x="1226" y="2553"/>
                  </a:lnTo>
                  <a:lnTo>
                    <a:pt x="1207" y="2545"/>
                  </a:lnTo>
                  <a:lnTo>
                    <a:pt x="1190" y="2535"/>
                  </a:lnTo>
                  <a:lnTo>
                    <a:pt x="1176" y="2521"/>
                  </a:lnTo>
                  <a:lnTo>
                    <a:pt x="1167" y="2502"/>
                  </a:lnTo>
                  <a:lnTo>
                    <a:pt x="813" y="1646"/>
                  </a:lnTo>
                  <a:lnTo>
                    <a:pt x="487" y="1646"/>
                  </a:lnTo>
                  <a:lnTo>
                    <a:pt x="431" y="1643"/>
                  </a:lnTo>
                  <a:lnTo>
                    <a:pt x="375" y="1634"/>
                  </a:lnTo>
                  <a:lnTo>
                    <a:pt x="323" y="1618"/>
                  </a:lnTo>
                  <a:lnTo>
                    <a:pt x="273" y="1596"/>
                  </a:lnTo>
                  <a:lnTo>
                    <a:pt x="226" y="1571"/>
                  </a:lnTo>
                  <a:lnTo>
                    <a:pt x="183" y="1539"/>
                  </a:lnTo>
                  <a:lnTo>
                    <a:pt x="143" y="1503"/>
                  </a:lnTo>
                  <a:lnTo>
                    <a:pt x="107" y="1463"/>
                  </a:lnTo>
                  <a:lnTo>
                    <a:pt x="75" y="1420"/>
                  </a:lnTo>
                  <a:lnTo>
                    <a:pt x="50" y="1373"/>
                  </a:lnTo>
                  <a:lnTo>
                    <a:pt x="29" y="1323"/>
                  </a:lnTo>
                  <a:lnTo>
                    <a:pt x="12" y="1271"/>
                  </a:lnTo>
                  <a:lnTo>
                    <a:pt x="3" y="1216"/>
                  </a:lnTo>
                  <a:lnTo>
                    <a:pt x="0" y="1160"/>
                  </a:lnTo>
                  <a:lnTo>
                    <a:pt x="0" y="979"/>
                  </a:lnTo>
                  <a:lnTo>
                    <a:pt x="3" y="922"/>
                  </a:lnTo>
                  <a:lnTo>
                    <a:pt x="12" y="867"/>
                  </a:lnTo>
                  <a:lnTo>
                    <a:pt x="29" y="815"/>
                  </a:lnTo>
                  <a:lnTo>
                    <a:pt x="50" y="764"/>
                  </a:lnTo>
                  <a:lnTo>
                    <a:pt x="75" y="718"/>
                  </a:lnTo>
                  <a:lnTo>
                    <a:pt x="107" y="674"/>
                  </a:lnTo>
                  <a:lnTo>
                    <a:pt x="143" y="634"/>
                  </a:lnTo>
                  <a:lnTo>
                    <a:pt x="183" y="599"/>
                  </a:lnTo>
                  <a:lnTo>
                    <a:pt x="226" y="568"/>
                  </a:lnTo>
                  <a:lnTo>
                    <a:pt x="273" y="541"/>
                  </a:lnTo>
                  <a:lnTo>
                    <a:pt x="323" y="520"/>
                  </a:lnTo>
                  <a:lnTo>
                    <a:pt x="375" y="505"/>
                  </a:lnTo>
                  <a:lnTo>
                    <a:pt x="431" y="495"/>
                  </a:lnTo>
                  <a:lnTo>
                    <a:pt x="487" y="492"/>
                  </a:lnTo>
                  <a:lnTo>
                    <a:pt x="1166" y="492"/>
                  </a:lnTo>
                  <a:lnTo>
                    <a:pt x="1199" y="492"/>
                  </a:lnTo>
                  <a:lnTo>
                    <a:pt x="1234" y="490"/>
                  </a:lnTo>
                  <a:lnTo>
                    <a:pt x="1269" y="487"/>
                  </a:lnTo>
                  <a:lnTo>
                    <a:pt x="1307" y="484"/>
                  </a:lnTo>
                  <a:lnTo>
                    <a:pt x="1346" y="479"/>
                  </a:lnTo>
                  <a:lnTo>
                    <a:pt x="1388" y="473"/>
                  </a:lnTo>
                  <a:lnTo>
                    <a:pt x="1431" y="465"/>
                  </a:lnTo>
                  <a:lnTo>
                    <a:pt x="1477" y="455"/>
                  </a:lnTo>
                  <a:lnTo>
                    <a:pt x="1524" y="443"/>
                  </a:lnTo>
                  <a:lnTo>
                    <a:pt x="1574" y="429"/>
                  </a:lnTo>
                  <a:lnTo>
                    <a:pt x="1625" y="412"/>
                  </a:lnTo>
                  <a:lnTo>
                    <a:pt x="1679" y="392"/>
                  </a:lnTo>
                  <a:lnTo>
                    <a:pt x="1735" y="370"/>
                  </a:lnTo>
                  <a:lnTo>
                    <a:pt x="1794" y="345"/>
                  </a:lnTo>
                  <a:lnTo>
                    <a:pt x="1856" y="317"/>
                  </a:lnTo>
                  <a:lnTo>
                    <a:pt x="1920" y="285"/>
                  </a:lnTo>
                  <a:lnTo>
                    <a:pt x="1987" y="250"/>
                  </a:lnTo>
                  <a:lnTo>
                    <a:pt x="2056" y="211"/>
                  </a:lnTo>
                  <a:lnTo>
                    <a:pt x="2129" y="168"/>
                  </a:lnTo>
                  <a:lnTo>
                    <a:pt x="2204" y="122"/>
                  </a:lnTo>
                  <a:lnTo>
                    <a:pt x="2283" y="70"/>
                  </a:lnTo>
                  <a:lnTo>
                    <a:pt x="2364" y="15"/>
                  </a:lnTo>
                  <a:lnTo>
                    <a:pt x="2382" y="6"/>
                  </a:lnTo>
                  <a:lnTo>
                    <a:pt x="2399" y="1"/>
                  </a:lnTo>
                  <a:lnTo>
                    <a:pt x="24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7237413" y="2625725"/>
              <a:ext cx="400050" cy="136525"/>
            </a:xfrm>
            <a:custGeom>
              <a:avLst/>
              <a:gdLst>
                <a:gd name="T0" fmla="*/ 85 w 505"/>
                <a:gd name="T1" fmla="*/ 0 h 172"/>
                <a:gd name="T2" fmla="*/ 419 w 505"/>
                <a:gd name="T3" fmla="*/ 0 h 172"/>
                <a:gd name="T4" fmla="*/ 442 w 505"/>
                <a:gd name="T5" fmla="*/ 3 h 172"/>
                <a:gd name="T6" fmla="*/ 463 w 505"/>
                <a:gd name="T7" fmla="*/ 11 h 172"/>
                <a:gd name="T8" fmla="*/ 479 w 505"/>
                <a:gd name="T9" fmla="*/ 25 h 172"/>
                <a:gd name="T10" fmla="*/ 493 w 505"/>
                <a:gd name="T11" fmla="*/ 42 h 172"/>
                <a:gd name="T12" fmla="*/ 502 w 505"/>
                <a:gd name="T13" fmla="*/ 62 h 172"/>
                <a:gd name="T14" fmla="*/ 505 w 505"/>
                <a:gd name="T15" fmla="*/ 86 h 172"/>
                <a:gd name="T16" fmla="*/ 502 w 505"/>
                <a:gd name="T17" fmla="*/ 109 h 172"/>
                <a:gd name="T18" fmla="*/ 493 w 505"/>
                <a:gd name="T19" fmla="*/ 129 h 172"/>
                <a:gd name="T20" fmla="*/ 479 w 505"/>
                <a:gd name="T21" fmla="*/ 146 h 172"/>
                <a:gd name="T22" fmla="*/ 463 w 505"/>
                <a:gd name="T23" fmla="*/ 159 h 172"/>
                <a:gd name="T24" fmla="*/ 442 w 505"/>
                <a:gd name="T25" fmla="*/ 168 h 172"/>
                <a:gd name="T26" fmla="*/ 419 w 505"/>
                <a:gd name="T27" fmla="*/ 172 h 172"/>
                <a:gd name="T28" fmla="*/ 85 w 505"/>
                <a:gd name="T29" fmla="*/ 172 h 172"/>
                <a:gd name="T30" fmla="*/ 63 w 505"/>
                <a:gd name="T31" fmla="*/ 168 h 172"/>
                <a:gd name="T32" fmla="*/ 42 w 505"/>
                <a:gd name="T33" fmla="*/ 159 h 172"/>
                <a:gd name="T34" fmla="*/ 26 w 505"/>
                <a:gd name="T35" fmla="*/ 146 h 172"/>
                <a:gd name="T36" fmla="*/ 12 w 505"/>
                <a:gd name="T37" fmla="*/ 129 h 172"/>
                <a:gd name="T38" fmla="*/ 3 w 505"/>
                <a:gd name="T39" fmla="*/ 109 h 172"/>
                <a:gd name="T40" fmla="*/ 0 w 505"/>
                <a:gd name="T41" fmla="*/ 86 h 172"/>
                <a:gd name="T42" fmla="*/ 3 w 505"/>
                <a:gd name="T43" fmla="*/ 63 h 172"/>
                <a:gd name="T44" fmla="*/ 12 w 505"/>
                <a:gd name="T45" fmla="*/ 42 h 172"/>
                <a:gd name="T46" fmla="*/ 26 w 505"/>
                <a:gd name="T47" fmla="*/ 25 h 172"/>
                <a:gd name="T48" fmla="*/ 42 w 505"/>
                <a:gd name="T49" fmla="*/ 11 h 172"/>
                <a:gd name="T50" fmla="*/ 63 w 505"/>
                <a:gd name="T51" fmla="*/ 3 h 172"/>
                <a:gd name="T52" fmla="*/ 85 w 505"/>
                <a:gd name="T5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5" h="172">
                  <a:moveTo>
                    <a:pt x="85" y="0"/>
                  </a:moveTo>
                  <a:lnTo>
                    <a:pt x="419" y="0"/>
                  </a:lnTo>
                  <a:lnTo>
                    <a:pt x="442" y="3"/>
                  </a:lnTo>
                  <a:lnTo>
                    <a:pt x="463" y="11"/>
                  </a:lnTo>
                  <a:lnTo>
                    <a:pt x="479" y="25"/>
                  </a:lnTo>
                  <a:lnTo>
                    <a:pt x="493" y="42"/>
                  </a:lnTo>
                  <a:lnTo>
                    <a:pt x="502" y="62"/>
                  </a:lnTo>
                  <a:lnTo>
                    <a:pt x="505" y="86"/>
                  </a:lnTo>
                  <a:lnTo>
                    <a:pt x="502" y="109"/>
                  </a:lnTo>
                  <a:lnTo>
                    <a:pt x="493" y="129"/>
                  </a:lnTo>
                  <a:lnTo>
                    <a:pt x="479" y="146"/>
                  </a:lnTo>
                  <a:lnTo>
                    <a:pt x="463" y="159"/>
                  </a:lnTo>
                  <a:lnTo>
                    <a:pt x="442" y="168"/>
                  </a:lnTo>
                  <a:lnTo>
                    <a:pt x="419" y="172"/>
                  </a:lnTo>
                  <a:lnTo>
                    <a:pt x="85" y="172"/>
                  </a:lnTo>
                  <a:lnTo>
                    <a:pt x="63" y="168"/>
                  </a:lnTo>
                  <a:lnTo>
                    <a:pt x="42" y="159"/>
                  </a:lnTo>
                  <a:lnTo>
                    <a:pt x="26" y="146"/>
                  </a:lnTo>
                  <a:lnTo>
                    <a:pt x="12" y="129"/>
                  </a:lnTo>
                  <a:lnTo>
                    <a:pt x="3" y="109"/>
                  </a:lnTo>
                  <a:lnTo>
                    <a:pt x="0" y="86"/>
                  </a:lnTo>
                  <a:lnTo>
                    <a:pt x="3" y="63"/>
                  </a:lnTo>
                  <a:lnTo>
                    <a:pt x="12" y="42"/>
                  </a:lnTo>
                  <a:lnTo>
                    <a:pt x="26" y="25"/>
                  </a:lnTo>
                  <a:lnTo>
                    <a:pt x="42" y="11"/>
                  </a:lnTo>
                  <a:lnTo>
                    <a:pt x="63" y="3"/>
                  </a:lnTo>
                  <a:lnTo>
                    <a:pt x="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7207250" y="2290763"/>
              <a:ext cx="390525" cy="236538"/>
            </a:xfrm>
            <a:custGeom>
              <a:avLst/>
              <a:gdLst>
                <a:gd name="T0" fmla="*/ 415 w 492"/>
                <a:gd name="T1" fmla="*/ 0 h 296"/>
                <a:gd name="T2" fmla="*/ 432 w 492"/>
                <a:gd name="T3" fmla="*/ 3 h 296"/>
                <a:gd name="T4" fmla="*/ 450 w 492"/>
                <a:gd name="T5" fmla="*/ 10 h 296"/>
                <a:gd name="T6" fmla="*/ 465 w 492"/>
                <a:gd name="T7" fmla="*/ 21 h 296"/>
                <a:gd name="T8" fmla="*/ 478 w 492"/>
                <a:gd name="T9" fmla="*/ 36 h 296"/>
                <a:gd name="T10" fmla="*/ 487 w 492"/>
                <a:gd name="T11" fmla="*/ 53 h 296"/>
                <a:gd name="T12" fmla="*/ 492 w 492"/>
                <a:gd name="T13" fmla="*/ 72 h 296"/>
                <a:gd name="T14" fmla="*/ 492 w 492"/>
                <a:gd name="T15" fmla="*/ 92 h 296"/>
                <a:gd name="T16" fmla="*/ 489 w 492"/>
                <a:gd name="T17" fmla="*/ 109 h 296"/>
                <a:gd name="T18" fmla="*/ 482 w 492"/>
                <a:gd name="T19" fmla="*/ 127 h 296"/>
                <a:gd name="T20" fmla="*/ 471 w 492"/>
                <a:gd name="T21" fmla="*/ 142 h 296"/>
                <a:gd name="T22" fmla="*/ 456 w 492"/>
                <a:gd name="T23" fmla="*/ 155 h 296"/>
                <a:gd name="T24" fmla="*/ 439 w 492"/>
                <a:gd name="T25" fmla="*/ 164 h 296"/>
                <a:gd name="T26" fmla="*/ 116 w 492"/>
                <a:gd name="T27" fmla="*/ 290 h 296"/>
                <a:gd name="T28" fmla="*/ 101 w 492"/>
                <a:gd name="T29" fmla="*/ 294 h 296"/>
                <a:gd name="T30" fmla="*/ 85 w 492"/>
                <a:gd name="T31" fmla="*/ 296 h 296"/>
                <a:gd name="T32" fmla="*/ 65 w 492"/>
                <a:gd name="T33" fmla="*/ 293 h 296"/>
                <a:gd name="T34" fmla="*/ 46 w 492"/>
                <a:gd name="T35" fmla="*/ 287 h 296"/>
                <a:gd name="T36" fmla="*/ 29 w 492"/>
                <a:gd name="T37" fmla="*/ 275 h 296"/>
                <a:gd name="T38" fmla="*/ 15 w 492"/>
                <a:gd name="T39" fmla="*/ 260 h 296"/>
                <a:gd name="T40" fmla="*/ 6 w 492"/>
                <a:gd name="T41" fmla="*/ 241 h 296"/>
                <a:gd name="T42" fmla="*/ 0 w 492"/>
                <a:gd name="T43" fmla="*/ 223 h 296"/>
                <a:gd name="T44" fmla="*/ 0 w 492"/>
                <a:gd name="T45" fmla="*/ 203 h 296"/>
                <a:gd name="T46" fmla="*/ 4 w 492"/>
                <a:gd name="T47" fmla="*/ 186 h 296"/>
                <a:gd name="T48" fmla="*/ 11 w 492"/>
                <a:gd name="T49" fmla="*/ 168 h 296"/>
                <a:gd name="T50" fmla="*/ 22 w 492"/>
                <a:gd name="T51" fmla="*/ 154 h 296"/>
                <a:gd name="T52" fmla="*/ 37 w 492"/>
                <a:gd name="T53" fmla="*/ 141 h 296"/>
                <a:gd name="T54" fmla="*/ 53 w 492"/>
                <a:gd name="T55" fmla="*/ 132 h 296"/>
                <a:gd name="T56" fmla="*/ 377 w 492"/>
                <a:gd name="T57" fmla="*/ 5 h 296"/>
                <a:gd name="T58" fmla="*/ 395 w 492"/>
                <a:gd name="T59" fmla="*/ 0 h 296"/>
                <a:gd name="T60" fmla="*/ 415 w 492"/>
                <a:gd name="T6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2" h="296">
                  <a:moveTo>
                    <a:pt x="415" y="0"/>
                  </a:moveTo>
                  <a:lnTo>
                    <a:pt x="432" y="3"/>
                  </a:lnTo>
                  <a:lnTo>
                    <a:pt x="450" y="10"/>
                  </a:lnTo>
                  <a:lnTo>
                    <a:pt x="465" y="21"/>
                  </a:lnTo>
                  <a:lnTo>
                    <a:pt x="478" y="36"/>
                  </a:lnTo>
                  <a:lnTo>
                    <a:pt x="487" y="53"/>
                  </a:lnTo>
                  <a:lnTo>
                    <a:pt x="492" y="72"/>
                  </a:lnTo>
                  <a:lnTo>
                    <a:pt x="492" y="92"/>
                  </a:lnTo>
                  <a:lnTo>
                    <a:pt x="489" y="109"/>
                  </a:lnTo>
                  <a:lnTo>
                    <a:pt x="482" y="127"/>
                  </a:lnTo>
                  <a:lnTo>
                    <a:pt x="471" y="142"/>
                  </a:lnTo>
                  <a:lnTo>
                    <a:pt x="456" y="155"/>
                  </a:lnTo>
                  <a:lnTo>
                    <a:pt x="439" y="164"/>
                  </a:lnTo>
                  <a:lnTo>
                    <a:pt x="116" y="290"/>
                  </a:lnTo>
                  <a:lnTo>
                    <a:pt x="101" y="294"/>
                  </a:lnTo>
                  <a:lnTo>
                    <a:pt x="85" y="296"/>
                  </a:lnTo>
                  <a:lnTo>
                    <a:pt x="65" y="293"/>
                  </a:lnTo>
                  <a:lnTo>
                    <a:pt x="46" y="287"/>
                  </a:lnTo>
                  <a:lnTo>
                    <a:pt x="29" y="275"/>
                  </a:lnTo>
                  <a:lnTo>
                    <a:pt x="15" y="260"/>
                  </a:lnTo>
                  <a:lnTo>
                    <a:pt x="6" y="241"/>
                  </a:lnTo>
                  <a:lnTo>
                    <a:pt x="0" y="223"/>
                  </a:lnTo>
                  <a:lnTo>
                    <a:pt x="0" y="203"/>
                  </a:lnTo>
                  <a:lnTo>
                    <a:pt x="4" y="186"/>
                  </a:lnTo>
                  <a:lnTo>
                    <a:pt x="11" y="168"/>
                  </a:lnTo>
                  <a:lnTo>
                    <a:pt x="22" y="154"/>
                  </a:lnTo>
                  <a:lnTo>
                    <a:pt x="37" y="141"/>
                  </a:lnTo>
                  <a:lnTo>
                    <a:pt x="53" y="132"/>
                  </a:lnTo>
                  <a:lnTo>
                    <a:pt x="377" y="5"/>
                  </a:lnTo>
                  <a:lnTo>
                    <a:pt x="395" y="0"/>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7207250" y="2859088"/>
              <a:ext cx="390525" cy="234950"/>
            </a:xfrm>
            <a:custGeom>
              <a:avLst/>
              <a:gdLst>
                <a:gd name="T0" fmla="*/ 79 w 493"/>
                <a:gd name="T1" fmla="*/ 0 h 297"/>
                <a:gd name="T2" fmla="*/ 98 w 493"/>
                <a:gd name="T3" fmla="*/ 1 h 297"/>
                <a:gd name="T4" fmla="*/ 117 w 493"/>
                <a:gd name="T5" fmla="*/ 7 h 297"/>
                <a:gd name="T6" fmla="*/ 440 w 493"/>
                <a:gd name="T7" fmla="*/ 133 h 297"/>
                <a:gd name="T8" fmla="*/ 457 w 493"/>
                <a:gd name="T9" fmla="*/ 142 h 297"/>
                <a:gd name="T10" fmla="*/ 472 w 493"/>
                <a:gd name="T11" fmla="*/ 155 h 297"/>
                <a:gd name="T12" fmla="*/ 483 w 493"/>
                <a:gd name="T13" fmla="*/ 170 h 297"/>
                <a:gd name="T14" fmla="*/ 490 w 493"/>
                <a:gd name="T15" fmla="*/ 187 h 297"/>
                <a:gd name="T16" fmla="*/ 493 w 493"/>
                <a:gd name="T17" fmla="*/ 205 h 297"/>
                <a:gd name="T18" fmla="*/ 493 w 493"/>
                <a:gd name="T19" fmla="*/ 224 h 297"/>
                <a:gd name="T20" fmla="*/ 488 w 493"/>
                <a:gd name="T21" fmla="*/ 243 h 297"/>
                <a:gd name="T22" fmla="*/ 478 w 493"/>
                <a:gd name="T23" fmla="*/ 262 h 297"/>
                <a:gd name="T24" fmla="*/ 464 w 493"/>
                <a:gd name="T25" fmla="*/ 276 h 297"/>
                <a:gd name="T26" fmla="*/ 448 w 493"/>
                <a:gd name="T27" fmla="*/ 287 h 297"/>
                <a:gd name="T28" fmla="*/ 428 w 493"/>
                <a:gd name="T29" fmla="*/ 295 h 297"/>
                <a:gd name="T30" fmla="*/ 409 w 493"/>
                <a:gd name="T31" fmla="*/ 297 h 297"/>
                <a:gd name="T32" fmla="*/ 393 w 493"/>
                <a:gd name="T33" fmla="*/ 296 h 297"/>
                <a:gd name="T34" fmla="*/ 378 w 493"/>
                <a:gd name="T35" fmla="*/ 292 h 297"/>
                <a:gd name="T36" fmla="*/ 54 w 493"/>
                <a:gd name="T37" fmla="*/ 165 h 297"/>
                <a:gd name="T38" fmla="*/ 37 w 493"/>
                <a:gd name="T39" fmla="*/ 155 h 297"/>
                <a:gd name="T40" fmla="*/ 22 w 493"/>
                <a:gd name="T41" fmla="*/ 143 h 297"/>
                <a:gd name="T42" fmla="*/ 12 w 493"/>
                <a:gd name="T43" fmla="*/ 128 h 297"/>
                <a:gd name="T44" fmla="*/ 5 w 493"/>
                <a:gd name="T45" fmla="*/ 111 h 297"/>
                <a:gd name="T46" fmla="*/ 0 w 493"/>
                <a:gd name="T47" fmla="*/ 92 h 297"/>
                <a:gd name="T48" fmla="*/ 1 w 493"/>
                <a:gd name="T49" fmla="*/ 74 h 297"/>
                <a:gd name="T50" fmla="*/ 7 w 493"/>
                <a:gd name="T51" fmla="*/ 54 h 297"/>
                <a:gd name="T52" fmla="*/ 16 w 493"/>
                <a:gd name="T53" fmla="*/ 38 h 297"/>
                <a:gd name="T54" fmla="*/ 28 w 493"/>
                <a:gd name="T55" fmla="*/ 23 h 297"/>
                <a:gd name="T56" fmla="*/ 44 w 493"/>
                <a:gd name="T57" fmla="*/ 12 h 297"/>
                <a:gd name="T58" fmla="*/ 60 w 493"/>
                <a:gd name="T59" fmla="*/ 5 h 297"/>
                <a:gd name="T60" fmla="*/ 79 w 493"/>
                <a:gd name="T61"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97">
                  <a:moveTo>
                    <a:pt x="79" y="0"/>
                  </a:moveTo>
                  <a:lnTo>
                    <a:pt x="98" y="1"/>
                  </a:lnTo>
                  <a:lnTo>
                    <a:pt x="117" y="7"/>
                  </a:lnTo>
                  <a:lnTo>
                    <a:pt x="440" y="133"/>
                  </a:lnTo>
                  <a:lnTo>
                    <a:pt x="457" y="142"/>
                  </a:lnTo>
                  <a:lnTo>
                    <a:pt x="472" y="155"/>
                  </a:lnTo>
                  <a:lnTo>
                    <a:pt x="483" y="170"/>
                  </a:lnTo>
                  <a:lnTo>
                    <a:pt x="490" y="187"/>
                  </a:lnTo>
                  <a:lnTo>
                    <a:pt x="493" y="205"/>
                  </a:lnTo>
                  <a:lnTo>
                    <a:pt x="493" y="224"/>
                  </a:lnTo>
                  <a:lnTo>
                    <a:pt x="488" y="243"/>
                  </a:lnTo>
                  <a:lnTo>
                    <a:pt x="478" y="262"/>
                  </a:lnTo>
                  <a:lnTo>
                    <a:pt x="464" y="276"/>
                  </a:lnTo>
                  <a:lnTo>
                    <a:pt x="448" y="287"/>
                  </a:lnTo>
                  <a:lnTo>
                    <a:pt x="428" y="295"/>
                  </a:lnTo>
                  <a:lnTo>
                    <a:pt x="409" y="297"/>
                  </a:lnTo>
                  <a:lnTo>
                    <a:pt x="393" y="296"/>
                  </a:lnTo>
                  <a:lnTo>
                    <a:pt x="378" y="292"/>
                  </a:lnTo>
                  <a:lnTo>
                    <a:pt x="54" y="165"/>
                  </a:lnTo>
                  <a:lnTo>
                    <a:pt x="37" y="155"/>
                  </a:lnTo>
                  <a:lnTo>
                    <a:pt x="22" y="143"/>
                  </a:lnTo>
                  <a:lnTo>
                    <a:pt x="12" y="128"/>
                  </a:lnTo>
                  <a:lnTo>
                    <a:pt x="5" y="111"/>
                  </a:lnTo>
                  <a:lnTo>
                    <a:pt x="0" y="92"/>
                  </a:lnTo>
                  <a:lnTo>
                    <a:pt x="1" y="74"/>
                  </a:lnTo>
                  <a:lnTo>
                    <a:pt x="7" y="54"/>
                  </a:lnTo>
                  <a:lnTo>
                    <a:pt x="16" y="38"/>
                  </a:lnTo>
                  <a:lnTo>
                    <a:pt x="28" y="23"/>
                  </a:lnTo>
                  <a:lnTo>
                    <a:pt x="44" y="12"/>
                  </a:lnTo>
                  <a:lnTo>
                    <a:pt x="60" y="5"/>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Inhaltsplatzhalter 4"/>
          <p:cNvSpPr txBox="1">
            <a:spLocks/>
          </p:cNvSpPr>
          <p:nvPr/>
        </p:nvSpPr>
        <p:spPr>
          <a:xfrm>
            <a:off x="4919185" y="3321078"/>
            <a:ext cx="1555846" cy="1023357"/>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Immediate alert</a:t>
            </a:r>
            <a:r>
              <a:rPr lang="en-US" sz="1050" dirty="0">
                <a:solidFill>
                  <a:schemeClr val="bg1">
                    <a:lumMod val="65000"/>
                  </a:schemeClr>
                </a:solidFill>
                <a:latin typeface="+mn-lt"/>
              </a:rPr>
              <a:t> Effectively Monitor Your Entire Mobile Workforce and Fleet Vehicles.</a:t>
            </a:r>
          </a:p>
        </p:txBody>
      </p:sp>
      <p:sp>
        <p:nvSpPr>
          <p:cNvPr id="21" name="Oval 20"/>
          <p:cNvSpPr/>
          <p:nvPr/>
        </p:nvSpPr>
        <p:spPr bwMode="auto">
          <a:xfrm rot="5400000">
            <a:off x="7285639" y="1644678"/>
            <a:ext cx="1371600" cy="1371600"/>
          </a:xfrm>
          <a:prstGeom prst="ellipse">
            <a:avLst/>
          </a:prstGeom>
          <a:noFill/>
          <a:ln w="28575">
            <a:solidFill>
              <a:schemeClr val="accent4"/>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2" name="Freeform 22"/>
          <p:cNvSpPr>
            <a:spLocks noEditPoints="1"/>
          </p:cNvSpPr>
          <p:nvPr/>
        </p:nvSpPr>
        <p:spPr bwMode="auto">
          <a:xfrm>
            <a:off x="7766959" y="2048629"/>
            <a:ext cx="408960" cy="563698"/>
          </a:xfrm>
          <a:custGeom>
            <a:avLst/>
            <a:gdLst>
              <a:gd name="T0" fmla="*/ 443 w 2364"/>
              <a:gd name="T1" fmla="*/ 2234 h 3072"/>
              <a:gd name="T2" fmla="*/ 1920 w 2364"/>
              <a:gd name="T3" fmla="*/ 2513 h 3072"/>
              <a:gd name="T4" fmla="*/ 2216 w 2364"/>
              <a:gd name="T5" fmla="*/ 2234 h 3072"/>
              <a:gd name="T6" fmla="*/ 2213 w 2364"/>
              <a:gd name="T7" fmla="*/ 2833 h 3072"/>
              <a:gd name="T8" fmla="*/ 2188 w 2364"/>
              <a:gd name="T9" fmla="*/ 2909 h 3072"/>
              <a:gd name="T10" fmla="*/ 2144 w 2364"/>
              <a:gd name="T11" fmla="*/ 2976 h 3072"/>
              <a:gd name="T12" fmla="*/ 2081 w 2364"/>
              <a:gd name="T13" fmla="*/ 3027 h 3072"/>
              <a:gd name="T14" fmla="*/ 2005 w 2364"/>
              <a:gd name="T15" fmla="*/ 3060 h 3072"/>
              <a:gd name="T16" fmla="*/ 1920 w 2364"/>
              <a:gd name="T17" fmla="*/ 3072 h 3072"/>
              <a:gd name="T18" fmla="*/ 400 w 2364"/>
              <a:gd name="T19" fmla="*/ 3069 h 3072"/>
              <a:gd name="T20" fmla="*/ 319 w 2364"/>
              <a:gd name="T21" fmla="*/ 3046 h 3072"/>
              <a:gd name="T22" fmla="*/ 250 w 2364"/>
              <a:gd name="T23" fmla="*/ 3003 h 3072"/>
              <a:gd name="T24" fmla="*/ 196 w 2364"/>
              <a:gd name="T25" fmla="*/ 2944 h 3072"/>
              <a:gd name="T26" fmla="*/ 161 w 2364"/>
              <a:gd name="T27" fmla="*/ 2872 h 3072"/>
              <a:gd name="T28" fmla="*/ 148 w 2364"/>
              <a:gd name="T29" fmla="*/ 2792 h 3072"/>
              <a:gd name="T30" fmla="*/ 1684 w 2364"/>
              <a:gd name="T31" fmla="*/ 894 h 3072"/>
              <a:gd name="T32" fmla="*/ 1684 w 2364"/>
              <a:gd name="T33" fmla="*/ 2178 h 3072"/>
              <a:gd name="T34" fmla="*/ 1950 w 2364"/>
              <a:gd name="T35" fmla="*/ 1536 h 3072"/>
              <a:gd name="T36" fmla="*/ 1684 w 2364"/>
              <a:gd name="T37" fmla="*/ 894 h 3072"/>
              <a:gd name="T38" fmla="*/ 887 w 2364"/>
              <a:gd name="T39" fmla="*/ 1089 h 3072"/>
              <a:gd name="T40" fmla="*/ 887 w 2364"/>
              <a:gd name="T41" fmla="*/ 1982 h 3072"/>
              <a:gd name="T42" fmla="*/ 0 w 2364"/>
              <a:gd name="T43" fmla="*/ 1536 h 3072"/>
              <a:gd name="T44" fmla="*/ 443 w 2364"/>
              <a:gd name="T45" fmla="*/ 0 h 3072"/>
              <a:gd name="T46" fmla="*/ 1964 w 2364"/>
              <a:gd name="T47" fmla="*/ 3 h 3072"/>
              <a:gd name="T48" fmla="*/ 2045 w 2364"/>
              <a:gd name="T49" fmla="*/ 26 h 3072"/>
              <a:gd name="T50" fmla="*/ 2114 w 2364"/>
              <a:gd name="T51" fmla="*/ 70 h 3072"/>
              <a:gd name="T52" fmla="*/ 2168 w 2364"/>
              <a:gd name="T53" fmla="*/ 128 h 3072"/>
              <a:gd name="T54" fmla="*/ 2203 w 2364"/>
              <a:gd name="T55" fmla="*/ 199 h 3072"/>
              <a:gd name="T56" fmla="*/ 2216 w 2364"/>
              <a:gd name="T57" fmla="*/ 281 h 3072"/>
              <a:gd name="T58" fmla="*/ 1920 w 2364"/>
              <a:gd name="T59" fmla="*/ 838 h 3072"/>
              <a:gd name="T60" fmla="*/ 443 w 2364"/>
              <a:gd name="T61" fmla="*/ 559 h 3072"/>
              <a:gd name="T62" fmla="*/ 148 w 2364"/>
              <a:gd name="T63" fmla="*/ 838 h 3072"/>
              <a:gd name="T64" fmla="*/ 151 w 2364"/>
              <a:gd name="T65" fmla="*/ 239 h 3072"/>
              <a:gd name="T66" fmla="*/ 175 w 2364"/>
              <a:gd name="T67" fmla="*/ 163 h 3072"/>
              <a:gd name="T68" fmla="*/ 220 w 2364"/>
              <a:gd name="T69" fmla="*/ 97 h 3072"/>
              <a:gd name="T70" fmla="*/ 283 w 2364"/>
              <a:gd name="T71" fmla="*/ 46 h 3072"/>
              <a:gd name="T72" fmla="*/ 358 w 2364"/>
              <a:gd name="T73" fmla="*/ 12 h 3072"/>
              <a:gd name="T74" fmla="*/ 443 w 2364"/>
              <a:gd name="T75" fmla="*/ 0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4" h="3072">
                <a:moveTo>
                  <a:pt x="148" y="2234"/>
                </a:moveTo>
                <a:lnTo>
                  <a:pt x="443" y="2234"/>
                </a:lnTo>
                <a:lnTo>
                  <a:pt x="443" y="2513"/>
                </a:lnTo>
                <a:lnTo>
                  <a:pt x="1920" y="2513"/>
                </a:lnTo>
                <a:lnTo>
                  <a:pt x="1920" y="2234"/>
                </a:lnTo>
                <a:lnTo>
                  <a:pt x="2216" y="2234"/>
                </a:lnTo>
                <a:lnTo>
                  <a:pt x="2216" y="2792"/>
                </a:lnTo>
                <a:lnTo>
                  <a:pt x="2213" y="2833"/>
                </a:lnTo>
                <a:lnTo>
                  <a:pt x="2203" y="2872"/>
                </a:lnTo>
                <a:lnTo>
                  <a:pt x="2188" y="2909"/>
                </a:lnTo>
                <a:lnTo>
                  <a:pt x="2168" y="2944"/>
                </a:lnTo>
                <a:lnTo>
                  <a:pt x="2144" y="2976"/>
                </a:lnTo>
                <a:lnTo>
                  <a:pt x="2114" y="3003"/>
                </a:lnTo>
                <a:lnTo>
                  <a:pt x="2081" y="3027"/>
                </a:lnTo>
                <a:lnTo>
                  <a:pt x="2045" y="3046"/>
                </a:lnTo>
                <a:lnTo>
                  <a:pt x="2005" y="3060"/>
                </a:lnTo>
                <a:lnTo>
                  <a:pt x="1964" y="3069"/>
                </a:lnTo>
                <a:lnTo>
                  <a:pt x="1920" y="3072"/>
                </a:lnTo>
                <a:lnTo>
                  <a:pt x="443" y="3072"/>
                </a:lnTo>
                <a:lnTo>
                  <a:pt x="400" y="3069"/>
                </a:lnTo>
                <a:lnTo>
                  <a:pt x="358" y="3060"/>
                </a:lnTo>
                <a:lnTo>
                  <a:pt x="319" y="3046"/>
                </a:lnTo>
                <a:lnTo>
                  <a:pt x="283" y="3027"/>
                </a:lnTo>
                <a:lnTo>
                  <a:pt x="250" y="3003"/>
                </a:lnTo>
                <a:lnTo>
                  <a:pt x="220" y="2976"/>
                </a:lnTo>
                <a:lnTo>
                  <a:pt x="196" y="2944"/>
                </a:lnTo>
                <a:lnTo>
                  <a:pt x="175" y="2909"/>
                </a:lnTo>
                <a:lnTo>
                  <a:pt x="161" y="2872"/>
                </a:lnTo>
                <a:lnTo>
                  <a:pt x="151" y="2833"/>
                </a:lnTo>
                <a:lnTo>
                  <a:pt x="148" y="2792"/>
                </a:lnTo>
                <a:lnTo>
                  <a:pt x="148" y="2234"/>
                </a:lnTo>
                <a:close/>
                <a:moveTo>
                  <a:pt x="1684" y="894"/>
                </a:moveTo>
                <a:lnTo>
                  <a:pt x="2364" y="1536"/>
                </a:lnTo>
                <a:lnTo>
                  <a:pt x="1684" y="2178"/>
                </a:lnTo>
                <a:lnTo>
                  <a:pt x="1478" y="1982"/>
                </a:lnTo>
                <a:lnTo>
                  <a:pt x="1950" y="1536"/>
                </a:lnTo>
                <a:lnTo>
                  <a:pt x="1478" y="1089"/>
                </a:lnTo>
                <a:lnTo>
                  <a:pt x="1684" y="894"/>
                </a:lnTo>
                <a:close/>
                <a:moveTo>
                  <a:pt x="679" y="894"/>
                </a:moveTo>
                <a:lnTo>
                  <a:pt x="887" y="1089"/>
                </a:lnTo>
                <a:lnTo>
                  <a:pt x="414" y="1536"/>
                </a:lnTo>
                <a:lnTo>
                  <a:pt x="887" y="1982"/>
                </a:lnTo>
                <a:lnTo>
                  <a:pt x="679" y="2178"/>
                </a:lnTo>
                <a:lnTo>
                  <a:pt x="0" y="1536"/>
                </a:lnTo>
                <a:lnTo>
                  <a:pt x="679" y="894"/>
                </a:lnTo>
                <a:close/>
                <a:moveTo>
                  <a:pt x="443" y="0"/>
                </a:moveTo>
                <a:lnTo>
                  <a:pt x="1920" y="0"/>
                </a:lnTo>
                <a:lnTo>
                  <a:pt x="1964" y="3"/>
                </a:lnTo>
                <a:lnTo>
                  <a:pt x="2005" y="12"/>
                </a:lnTo>
                <a:lnTo>
                  <a:pt x="2045" y="26"/>
                </a:lnTo>
                <a:lnTo>
                  <a:pt x="2081" y="46"/>
                </a:lnTo>
                <a:lnTo>
                  <a:pt x="2114" y="70"/>
                </a:lnTo>
                <a:lnTo>
                  <a:pt x="2144" y="97"/>
                </a:lnTo>
                <a:lnTo>
                  <a:pt x="2168" y="128"/>
                </a:lnTo>
                <a:lnTo>
                  <a:pt x="2188" y="163"/>
                </a:lnTo>
                <a:lnTo>
                  <a:pt x="2203" y="199"/>
                </a:lnTo>
                <a:lnTo>
                  <a:pt x="2213" y="239"/>
                </a:lnTo>
                <a:lnTo>
                  <a:pt x="2216" y="281"/>
                </a:lnTo>
                <a:lnTo>
                  <a:pt x="2216" y="838"/>
                </a:lnTo>
                <a:lnTo>
                  <a:pt x="1920" y="838"/>
                </a:lnTo>
                <a:lnTo>
                  <a:pt x="1920" y="559"/>
                </a:lnTo>
                <a:lnTo>
                  <a:pt x="443" y="559"/>
                </a:lnTo>
                <a:lnTo>
                  <a:pt x="443" y="838"/>
                </a:lnTo>
                <a:lnTo>
                  <a:pt x="148" y="838"/>
                </a:lnTo>
                <a:lnTo>
                  <a:pt x="148" y="281"/>
                </a:lnTo>
                <a:lnTo>
                  <a:pt x="151" y="239"/>
                </a:lnTo>
                <a:lnTo>
                  <a:pt x="161" y="199"/>
                </a:lnTo>
                <a:lnTo>
                  <a:pt x="175" y="163"/>
                </a:lnTo>
                <a:lnTo>
                  <a:pt x="196" y="128"/>
                </a:lnTo>
                <a:lnTo>
                  <a:pt x="220" y="97"/>
                </a:lnTo>
                <a:lnTo>
                  <a:pt x="250" y="70"/>
                </a:lnTo>
                <a:lnTo>
                  <a:pt x="283" y="46"/>
                </a:lnTo>
                <a:lnTo>
                  <a:pt x="319" y="26"/>
                </a:lnTo>
                <a:lnTo>
                  <a:pt x="358" y="12"/>
                </a:lnTo>
                <a:lnTo>
                  <a:pt x="400" y="3"/>
                </a:lnTo>
                <a:lnTo>
                  <a:pt x="443"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Inhaltsplatzhalter 4"/>
          <p:cNvSpPr txBox="1">
            <a:spLocks/>
          </p:cNvSpPr>
          <p:nvPr/>
        </p:nvSpPr>
        <p:spPr>
          <a:xfrm>
            <a:off x="7193517" y="3321078"/>
            <a:ext cx="1555846" cy="1023357"/>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Check anywhere</a:t>
            </a:r>
            <a:br>
              <a:rPr lang="en-US" sz="1400" b="1" dirty="0">
                <a:solidFill>
                  <a:schemeClr val="bg1">
                    <a:lumMod val="50000"/>
                  </a:schemeClr>
                </a:solidFill>
                <a:latin typeface="+mj-lt"/>
              </a:rPr>
            </a:br>
            <a:r>
              <a:rPr lang="en-US" sz="1050" dirty="0">
                <a:solidFill>
                  <a:schemeClr val="bg1">
                    <a:lumMod val="65000"/>
                  </a:schemeClr>
                </a:solidFill>
                <a:latin typeface="+mn-lt"/>
              </a:rPr>
              <a:t>Access and Check Your Fleet Status Anytime, Anywhere. </a:t>
            </a:r>
          </a:p>
        </p:txBody>
      </p:sp>
      <p:sp>
        <p:nvSpPr>
          <p:cNvPr id="27" name="Right Arrow 26"/>
          <p:cNvSpPr/>
          <p:nvPr/>
        </p:nvSpPr>
        <p:spPr bwMode="auto">
          <a:xfrm>
            <a:off x="2055959" y="2070586"/>
            <a:ext cx="510702" cy="519784"/>
          </a:xfrm>
          <a:prstGeom prst="rightArrow">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8" name="Right Arrow 27"/>
          <p:cNvSpPr/>
          <p:nvPr/>
        </p:nvSpPr>
        <p:spPr bwMode="auto">
          <a:xfrm>
            <a:off x="4310059" y="2070586"/>
            <a:ext cx="510702" cy="519784"/>
          </a:xfrm>
          <a:prstGeom prst="rightArrow">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Right Arrow 28"/>
          <p:cNvSpPr/>
          <p:nvPr/>
        </p:nvSpPr>
        <p:spPr bwMode="auto">
          <a:xfrm>
            <a:off x="6608877" y="2070586"/>
            <a:ext cx="510702" cy="519784"/>
          </a:xfrm>
          <a:prstGeom prst="rightArrow">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1" name="Oval 30"/>
          <p:cNvSpPr/>
          <p:nvPr/>
        </p:nvSpPr>
        <p:spPr bwMode="auto">
          <a:xfrm>
            <a:off x="1337564" y="1456145"/>
            <a:ext cx="496680" cy="496680"/>
          </a:xfrm>
          <a:prstGeom prst="ellipse">
            <a:avLst/>
          </a:prstGeom>
          <a:solidFill>
            <a:schemeClr val="accent1"/>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01</a:t>
            </a:r>
          </a:p>
        </p:txBody>
      </p:sp>
      <p:sp>
        <p:nvSpPr>
          <p:cNvPr id="32" name="Oval 31"/>
          <p:cNvSpPr/>
          <p:nvPr/>
        </p:nvSpPr>
        <p:spPr bwMode="auto">
          <a:xfrm>
            <a:off x="8151678" y="1431842"/>
            <a:ext cx="496680" cy="496680"/>
          </a:xfrm>
          <a:prstGeom prst="ellipse">
            <a:avLst/>
          </a:prstGeom>
          <a:solidFill>
            <a:schemeClr val="accent4"/>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04</a:t>
            </a:r>
          </a:p>
        </p:txBody>
      </p:sp>
      <p:sp>
        <p:nvSpPr>
          <p:cNvPr id="33" name="Oval 32"/>
          <p:cNvSpPr/>
          <p:nvPr/>
        </p:nvSpPr>
        <p:spPr bwMode="auto">
          <a:xfrm>
            <a:off x="3608935" y="1466010"/>
            <a:ext cx="496680" cy="496680"/>
          </a:xfrm>
          <a:prstGeom prst="ellipse">
            <a:avLst/>
          </a:prstGeom>
          <a:solidFill>
            <a:schemeClr val="accent2"/>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02</a:t>
            </a:r>
          </a:p>
        </p:txBody>
      </p:sp>
      <p:sp>
        <p:nvSpPr>
          <p:cNvPr id="34" name="Oval 33"/>
          <p:cNvSpPr/>
          <p:nvPr/>
        </p:nvSpPr>
        <p:spPr bwMode="auto">
          <a:xfrm>
            <a:off x="5880306" y="1447121"/>
            <a:ext cx="496680" cy="496680"/>
          </a:xfrm>
          <a:prstGeom prst="ellipse">
            <a:avLst/>
          </a:prstGeom>
          <a:solidFill>
            <a:schemeClr val="accent3"/>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03</a:t>
            </a:r>
          </a:p>
        </p:txBody>
      </p:sp>
      <p:sp>
        <p:nvSpPr>
          <p:cNvPr id="35" name="Rectangle 34">
            <a:extLst>
              <a:ext uri="{FF2B5EF4-FFF2-40B4-BE49-F238E27FC236}">
                <a16:creationId xmlns:a16="http://schemas.microsoft.com/office/drawing/2014/main" id="{A62329CE-15FD-1B44-A117-10EFD46690A6}"/>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3" name="Picture 2">
            <a:extLst>
              <a:ext uri="{FF2B5EF4-FFF2-40B4-BE49-F238E27FC236}">
                <a16:creationId xmlns:a16="http://schemas.microsoft.com/office/drawing/2014/main" id="{F4A1D807-FF4A-0E12-FAD2-2E83507D02E0}"/>
              </a:ext>
            </a:extLst>
          </p:cNvPr>
          <p:cNvPicPr>
            <a:picLocks noChangeAspect="1"/>
          </p:cNvPicPr>
          <p:nvPr/>
        </p:nvPicPr>
        <p:blipFill>
          <a:blip r:embed="rId2"/>
          <a:stretch>
            <a:fillRect/>
          </a:stretch>
        </p:blipFill>
        <p:spPr>
          <a:xfrm>
            <a:off x="2770380" y="4816694"/>
            <a:ext cx="250472" cy="260048"/>
          </a:xfrm>
          <a:prstGeom prst="rect">
            <a:avLst/>
          </a:prstGeom>
        </p:spPr>
      </p:pic>
    </p:spTree>
    <p:extLst>
      <p:ext uri="{BB962C8B-B14F-4D97-AF65-F5344CB8AC3E}">
        <p14:creationId xmlns:p14="http://schemas.microsoft.com/office/powerpoint/2010/main" val="138324558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1000"/>
                            </p:stCondLst>
                            <p:childTnLst>
                              <p:par>
                                <p:cTn id="17" presetID="49" presetClass="entr" presetSubtype="0" decel="10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par>
                                <p:cTn id="23" presetID="2" presetClass="entr" presetSubtype="4" accel="20000" decel="8000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childTnLst>
                          </p:cTn>
                        </p:par>
                        <p:par>
                          <p:cTn id="39" fill="hold">
                            <p:stCondLst>
                              <p:cond delay="2500"/>
                            </p:stCondLst>
                            <p:childTnLst>
                              <p:par>
                                <p:cTn id="40" presetID="49" presetClass="entr" presetSubtype="0" decel="10000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 calcmode="lin" valueType="num">
                                      <p:cBhvr>
                                        <p:cTn id="44" dur="500" fill="hold"/>
                                        <p:tgtEl>
                                          <p:spTgt spid="10"/>
                                        </p:tgtEl>
                                        <p:attrNameLst>
                                          <p:attrName>style.rotation</p:attrName>
                                        </p:attrNameLst>
                                      </p:cBhvr>
                                      <p:tavLst>
                                        <p:tav tm="0">
                                          <p:val>
                                            <p:fltVal val="360"/>
                                          </p:val>
                                        </p:tav>
                                        <p:tav tm="100000">
                                          <p:val>
                                            <p:fltVal val="0"/>
                                          </p:val>
                                        </p:tav>
                                      </p:tavLst>
                                    </p:anim>
                                    <p:animEffect transition="in" filter="fade">
                                      <p:cBhvr>
                                        <p:cTn id="45" dur="500"/>
                                        <p:tgtEl>
                                          <p:spTgt spid="10"/>
                                        </p:tgtEl>
                                      </p:cBhvr>
                                    </p:animEffect>
                                  </p:childTnLst>
                                </p:cTn>
                              </p:par>
                              <p:par>
                                <p:cTn id="46" presetID="2" presetClass="entr" presetSubtype="4" accel="20000" decel="8000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par>
                          <p:cTn id="50" fill="hold">
                            <p:stCondLst>
                              <p:cond delay="3000"/>
                            </p:stCondLst>
                            <p:childTnLst>
                              <p:par>
                                <p:cTn id="51" presetID="53" presetClass="entr" presetSubtype="16"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childTnLst>
                          </p:cTn>
                        </p:par>
                        <p:par>
                          <p:cTn id="56" fill="hold">
                            <p:stCondLst>
                              <p:cond delay="3500"/>
                            </p:stCondLst>
                            <p:childTnLst>
                              <p:par>
                                <p:cTn id="57" presetID="53" presetClass="entr" presetSubtype="16"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childTnLst>
                                </p:cTn>
                              </p:par>
                            </p:childTnLst>
                          </p:cTn>
                        </p:par>
                        <p:par>
                          <p:cTn id="62" fill="hold">
                            <p:stCondLst>
                              <p:cond delay="4000"/>
                            </p:stCondLst>
                            <p:childTnLst>
                              <p:par>
                                <p:cTn id="63" presetID="49" presetClass="entr" presetSubtype="0" decel="100000"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 calcmode="lin" valueType="num">
                                      <p:cBhvr>
                                        <p:cTn id="67" dur="500" fill="hold"/>
                                        <p:tgtEl>
                                          <p:spTgt spid="15"/>
                                        </p:tgtEl>
                                        <p:attrNameLst>
                                          <p:attrName>style.rotation</p:attrName>
                                        </p:attrNameLst>
                                      </p:cBhvr>
                                      <p:tavLst>
                                        <p:tav tm="0">
                                          <p:val>
                                            <p:fltVal val="360"/>
                                          </p:val>
                                        </p:tav>
                                        <p:tav tm="100000">
                                          <p:val>
                                            <p:fltVal val="0"/>
                                          </p:val>
                                        </p:tav>
                                      </p:tavLst>
                                    </p:anim>
                                    <p:animEffect transition="in" filter="fade">
                                      <p:cBhvr>
                                        <p:cTn id="68" dur="500"/>
                                        <p:tgtEl>
                                          <p:spTgt spid="15"/>
                                        </p:tgtEl>
                                      </p:cBhvr>
                                    </p:animEffect>
                                  </p:childTnLst>
                                </p:cTn>
                              </p:par>
                              <p:par>
                                <p:cTn id="69" presetID="2" presetClass="entr" presetSubtype="4" accel="20000" decel="8000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4500"/>
                            </p:stCondLst>
                            <p:childTnLst>
                              <p:par>
                                <p:cTn id="74" presetID="53" presetClass="entr" presetSubtype="16"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p:cTn id="76" dur="500" fill="hold"/>
                                        <p:tgtEl>
                                          <p:spTgt spid="21"/>
                                        </p:tgtEl>
                                        <p:attrNameLst>
                                          <p:attrName>ppt_w</p:attrName>
                                        </p:attrNameLst>
                                      </p:cBhvr>
                                      <p:tavLst>
                                        <p:tav tm="0">
                                          <p:val>
                                            <p:fltVal val="0"/>
                                          </p:val>
                                        </p:tav>
                                        <p:tav tm="100000">
                                          <p:val>
                                            <p:strVal val="#ppt_w"/>
                                          </p:val>
                                        </p:tav>
                                      </p:tavLst>
                                    </p:anim>
                                    <p:anim calcmode="lin" valueType="num">
                                      <p:cBhvr>
                                        <p:cTn id="77" dur="500" fill="hold"/>
                                        <p:tgtEl>
                                          <p:spTgt spid="21"/>
                                        </p:tgtEl>
                                        <p:attrNameLst>
                                          <p:attrName>ppt_h</p:attrName>
                                        </p:attrNameLst>
                                      </p:cBhvr>
                                      <p:tavLst>
                                        <p:tav tm="0">
                                          <p:val>
                                            <p:fltVal val="0"/>
                                          </p:val>
                                        </p:tav>
                                        <p:tav tm="100000">
                                          <p:val>
                                            <p:strVal val="#ppt_h"/>
                                          </p:val>
                                        </p:tav>
                                      </p:tavLst>
                                    </p:anim>
                                    <p:animEffect transition="in" filter="fade">
                                      <p:cBhvr>
                                        <p:cTn id="78" dur="500"/>
                                        <p:tgtEl>
                                          <p:spTgt spid="21"/>
                                        </p:tgtEl>
                                      </p:cBhvr>
                                    </p:animEffect>
                                  </p:childTnLst>
                                </p:cTn>
                              </p:par>
                            </p:childTnLst>
                          </p:cTn>
                        </p:par>
                        <p:par>
                          <p:cTn id="79" fill="hold">
                            <p:stCondLst>
                              <p:cond delay="5000"/>
                            </p:stCondLst>
                            <p:childTnLst>
                              <p:par>
                                <p:cTn id="80" presetID="53" presetClass="entr" presetSubtype="16"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p:cTn id="82" dur="500" fill="hold"/>
                                        <p:tgtEl>
                                          <p:spTgt spid="32"/>
                                        </p:tgtEl>
                                        <p:attrNameLst>
                                          <p:attrName>ppt_w</p:attrName>
                                        </p:attrNameLst>
                                      </p:cBhvr>
                                      <p:tavLst>
                                        <p:tav tm="0">
                                          <p:val>
                                            <p:fltVal val="0"/>
                                          </p:val>
                                        </p:tav>
                                        <p:tav tm="100000">
                                          <p:val>
                                            <p:strVal val="#ppt_w"/>
                                          </p:val>
                                        </p:tav>
                                      </p:tavLst>
                                    </p:anim>
                                    <p:anim calcmode="lin" valueType="num">
                                      <p:cBhvr>
                                        <p:cTn id="83" dur="500" fill="hold"/>
                                        <p:tgtEl>
                                          <p:spTgt spid="32"/>
                                        </p:tgtEl>
                                        <p:attrNameLst>
                                          <p:attrName>ppt_h</p:attrName>
                                        </p:attrNameLst>
                                      </p:cBhvr>
                                      <p:tavLst>
                                        <p:tav tm="0">
                                          <p:val>
                                            <p:fltVal val="0"/>
                                          </p:val>
                                        </p:tav>
                                        <p:tav tm="100000">
                                          <p:val>
                                            <p:strVal val="#ppt_h"/>
                                          </p:val>
                                        </p:tav>
                                      </p:tavLst>
                                    </p:anim>
                                    <p:animEffect transition="in" filter="fade">
                                      <p:cBhvr>
                                        <p:cTn id="84" dur="500"/>
                                        <p:tgtEl>
                                          <p:spTgt spid="32"/>
                                        </p:tgtEl>
                                      </p:cBhvr>
                                    </p:animEffect>
                                  </p:childTnLst>
                                </p:cTn>
                              </p:par>
                            </p:childTnLst>
                          </p:cTn>
                        </p:par>
                        <p:par>
                          <p:cTn id="85" fill="hold">
                            <p:stCondLst>
                              <p:cond delay="5500"/>
                            </p:stCondLst>
                            <p:childTnLst>
                              <p:par>
                                <p:cTn id="86" presetID="49" presetClass="entr" presetSubtype="0" decel="100000"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p:cTn id="88" dur="500" fill="hold"/>
                                        <p:tgtEl>
                                          <p:spTgt spid="22"/>
                                        </p:tgtEl>
                                        <p:attrNameLst>
                                          <p:attrName>ppt_w</p:attrName>
                                        </p:attrNameLst>
                                      </p:cBhvr>
                                      <p:tavLst>
                                        <p:tav tm="0">
                                          <p:val>
                                            <p:fltVal val="0"/>
                                          </p:val>
                                        </p:tav>
                                        <p:tav tm="100000">
                                          <p:val>
                                            <p:strVal val="#ppt_w"/>
                                          </p:val>
                                        </p:tav>
                                      </p:tavLst>
                                    </p:anim>
                                    <p:anim calcmode="lin" valueType="num">
                                      <p:cBhvr>
                                        <p:cTn id="89" dur="500" fill="hold"/>
                                        <p:tgtEl>
                                          <p:spTgt spid="22"/>
                                        </p:tgtEl>
                                        <p:attrNameLst>
                                          <p:attrName>ppt_h</p:attrName>
                                        </p:attrNameLst>
                                      </p:cBhvr>
                                      <p:tavLst>
                                        <p:tav tm="0">
                                          <p:val>
                                            <p:fltVal val="0"/>
                                          </p:val>
                                        </p:tav>
                                        <p:tav tm="100000">
                                          <p:val>
                                            <p:strVal val="#ppt_h"/>
                                          </p:val>
                                        </p:tav>
                                      </p:tavLst>
                                    </p:anim>
                                    <p:anim calcmode="lin" valueType="num">
                                      <p:cBhvr>
                                        <p:cTn id="90" dur="500" fill="hold"/>
                                        <p:tgtEl>
                                          <p:spTgt spid="22"/>
                                        </p:tgtEl>
                                        <p:attrNameLst>
                                          <p:attrName>style.rotation</p:attrName>
                                        </p:attrNameLst>
                                      </p:cBhvr>
                                      <p:tavLst>
                                        <p:tav tm="0">
                                          <p:val>
                                            <p:fltVal val="360"/>
                                          </p:val>
                                        </p:tav>
                                        <p:tav tm="100000">
                                          <p:val>
                                            <p:fltVal val="0"/>
                                          </p:val>
                                        </p:tav>
                                      </p:tavLst>
                                    </p:anim>
                                    <p:animEffect transition="in" filter="fade">
                                      <p:cBhvr>
                                        <p:cTn id="91" dur="500"/>
                                        <p:tgtEl>
                                          <p:spTgt spid="22"/>
                                        </p:tgtEl>
                                      </p:cBhvr>
                                    </p:animEffect>
                                  </p:childTnLst>
                                </p:cTn>
                              </p:par>
                              <p:par>
                                <p:cTn id="92" presetID="2" presetClass="entr" presetSubtype="4" accel="20000" decel="8000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additive="base">
                                        <p:cTn id="94" dur="500" fill="hold"/>
                                        <p:tgtEl>
                                          <p:spTgt spid="23"/>
                                        </p:tgtEl>
                                        <p:attrNameLst>
                                          <p:attrName>ppt_x</p:attrName>
                                        </p:attrNameLst>
                                      </p:cBhvr>
                                      <p:tavLst>
                                        <p:tav tm="0">
                                          <p:val>
                                            <p:strVal val="#ppt_x"/>
                                          </p:val>
                                        </p:tav>
                                        <p:tav tm="100000">
                                          <p:val>
                                            <p:strVal val="#ppt_x"/>
                                          </p:val>
                                        </p:tav>
                                      </p:tavLst>
                                    </p:anim>
                                    <p:anim calcmode="lin" valueType="num">
                                      <p:cBhvr additive="base">
                                        <p:cTn id="9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animBg="1"/>
      <p:bldP spid="13" grpId="0"/>
      <p:bldP spid="14" grpId="0" animBg="1"/>
      <p:bldP spid="20" grpId="0"/>
      <p:bldP spid="21" grpId="0" animBg="1"/>
      <p:bldP spid="22" grpId="0" animBg="1"/>
      <p:bldP spid="23" grpId="0"/>
      <p:bldP spid="31" grpId="0" animBg="1"/>
      <p:bldP spid="32"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5" r="35"/>
          <a:stretch>
            <a:fillRect/>
          </a:stretch>
        </p:blipFill>
        <p:spPr/>
      </p:pic>
      <p:sp>
        <p:nvSpPr>
          <p:cNvPr id="99" name="Rectangle 98"/>
          <p:cNvSpPr/>
          <p:nvPr/>
        </p:nvSpPr>
        <p:spPr bwMode="auto">
          <a:xfrm>
            <a:off x="0" y="4763"/>
            <a:ext cx="9144000" cy="3252787"/>
          </a:xfrm>
          <a:prstGeom prst="rect">
            <a:avLst/>
          </a:prstGeom>
          <a:solidFill>
            <a:srgbClr val="3F4C55">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u="sng" dirty="0"/>
          </a:p>
        </p:txBody>
      </p:sp>
      <p:grpSp>
        <p:nvGrpSpPr>
          <p:cNvPr id="100" name="Group 99"/>
          <p:cNvGrpSpPr/>
          <p:nvPr/>
        </p:nvGrpSpPr>
        <p:grpSpPr>
          <a:xfrm>
            <a:off x="711723" y="2771166"/>
            <a:ext cx="931700" cy="931700"/>
            <a:chOff x="3659707" y="1452625"/>
            <a:chExt cx="750248" cy="750248"/>
          </a:xfrm>
        </p:grpSpPr>
        <p:sp>
          <p:nvSpPr>
            <p:cNvPr id="101" name="Oval 100"/>
            <p:cNvSpPr/>
            <p:nvPr/>
          </p:nvSpPr>
          <p:spPr bwMode="auto">
            <a:xfrm>
              <a:off x="3659707" y="1452625"/>
              <a:ext cx="750248" cy="750248"/>
            </a:xfrm>
            <a:prstGeom prst="ellipse">
              <a:avLst/>
            </a:prstGeom>
            <a:solidFill>
              <a:schemeClr val="accent1"/>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2" name="Freeform 27"/>
            <p:cNvSpPr>
              <a:spLocks noEditPoints="1"/>
            </p:cNvSpPr>
            <p:nvPr/>
          </p:nvSpPr>
          <p:spPr bwMode="auto">
            <a:xfrm>
              <a:off x="3836271" y="1709746"/>
              <a:ext cx="397121" cy="236007"/>
            </a:xfrm>
            <a:custGeom>
              <a:avLst/>
              <a:gdLst>
                <a:gd name="T0" fmla="*/ 1585 w 3789"/>
                <a:gd name="T1" fmla="*/ 738 h 2251"/>
                <a:gd name="T2" fmla="*/ 1405 w 3789"/>
                <a:gd name="T3" fmla="*/ 1067 h 2251"/>
                <a:gd name="T4" fmla="*/ 1509 w 3789"/>
                <a:gd name="T5" fmla="*/ 1435 h 2251"/>
                <a:gd name="T6" fmla="*/ 1837 w 3789"/>
                <a:gd name="T7" fmla="*/ 1616 h 2251"/>
                <a:gd name="T8" fmla="*/ 2204 w 3789"/>
                <a:gd name="T9" fmla="*/ 1511 h 2251"/>
                <a:gd name="T10" fmla="*/ 2385 w 3789"/>
                <a:gd name="T11" fmla="*/ 1184 h 2251"/>
                <a:gd name="T12" fmla="*/ 2280 w 3789"/>
                <a:gd name="T13" fmla="*/ 815 h 2251"/>
                <a:gd name="T14" fmla="*/ 1952 w 3789"/>
                <a:gd name="T15" fmla="*/ 635 h 2251"/>
                <a:gd name="T16" fmla="*/ 2240 w 3789"/>
                <a:gd name="T17" fmla="*/ 393 h 2251"/>
                <a:gd name="T18" fmla="*/ 2592 w 3789"/>
                <a:gd name="T19" fmla="*/ 718 h 2251"/>
                <a:gd name="T20" fmla="*/ 2699 w 3789"/>
                <a:gd name="T21" fmla="*/ 1201 h 2251"/>
                <a:gd name="T22" fmla="*/ 2496 w 3789"/>
                <a:gd name="T23" fmla="*/ 1663 h 2251"/>
                <a:gd name="T24" fmla="*/ 2065 w 3789"/>
                <a:gd name="T25" fmla="*/ 1916 h 2251"/>
                <a:gd name="T26" fmla="*/ 2361 w 3789"/>
                <a:gd name="T27" fmla="*/ 1870 h 2251"/>
                <a:gd name="T28" fmla="*/ 2863 w 3789"/>
                <a:gd name="T29" fmla="*/ 1645 h 2251"/>
                <a:gd name="T30" fmla="*/ 3213 w 3789"/>
                <a:gd name="T31" fmla="*/ 1368 h 2251"/>
                <a:gd name="T32" fmla="*/ 3400 w 3789"/>
                <a:gd name="T33" fmla="*/ 1164 h 2251"/>
                <a:gd name="T34" fmla="*/ 3412 w 3789"/>
                <a:gd name="T35" fmla="*/ 1103 h 2251"/>
                <a:gd name="T36" fmla="*/ 3251 w 3789"/>
                <a:gd name="T37" fmla="*/ 915 h 2251"/>
                <a:gd name="T38" fmla="*/ 2921 w 3789"/>
                <a:gd name="T39" fmla="*/ 640 h 2251"/>
                <a:gd name="T40" fmla="*/ 2433 w 3789"/>
                <a:gd name="T41" fmla="*/ 399 h 2251"/>
                <a:gd name="T42" fmla="*/ 1874 w 3789"/>
                <a:gd name="T43" fmla="*/ 315 h 2251"/>
                <a:gd name="T44" fmla="*/ 1274 w 3789"/>
                <a:gd name="T45" fmla="*/ 432 h 2251"/>
                <a:gd name="T46" fmla="*/ 817 w 3789"/>
                <a:gd name="T47" fmla="*/ 684 h 2251"/>
                <a:gd name="T48" fmla="*/ 513 w 3789"/>
                <a:gd name="T49" fmla="*/ 953 h 2251"/>
                <a:gd name="T50" fmla="*/ 375 w 3789"/>
                <a:gd name="T51" fmla="*/ 1114 h 2251"/>
                <a:gd name="T52" fmla="*/ 413 w 3789"/>
                <a:gd name="T53" fmla="*/ 1184 h 2251"/>
                <a:gd name="T54" fmla="*/ 621 w 3789"/>
                <a:gd name="T55" fmla="*/ 1406 h 2251"/>
                <a:gd name="T56" fmla="*/ 991 w 3789"/>
                <a:gd name="T57" fmla="*/ 1683 h 2251"/>
                <a:gd name="T58" fmla="*/ 1511 w 3789"/>
                <a:gd name="T59" fmla="*/ 1892 h 2251"/>
                <a:gd name="T60" fmla="*/ 1653 w 3789"/>
                <a:gd name="T61" fmla="*/ 1898 h 2251"/>
                <a:gd name="T62" fmla="*/ 1248 w 3789"/>
                <a:gd name="T63" fmla="*/ 1608 h 2251"/>
                <a:gd name="T64" fmla="*/ 1086 w 3789"/>
                <a:gd name="T65" fmla="*/ 1125 h 2251"/>
                <a:gd name="T66" fmla="*/ 1248 w 3789"/>
                <a:gd name="T67" fmla="*/ 643 h 2251"/>
                <a:gd name="T68" fmla="*/ 1653 w 3789"/>
                <a:gd name="T69" fmla="*/ 352 h 2251"/>
                <a:gd name="T70" fmla="*/ 2197 w 3789"/>
                <a:gd name="T71" fmla="*/ 22 h 2251"/>
                <a:gd name="T72" fmla="*/ 2806 w 3789"/>
                <a:gd name="T73" fmla="*/ 214 h 2251"/>
                <a:gd name="T74" fmla="*/ 3270 w 3789"/>
                <a:gd name="T75" fmla="*/ 510 h 2251"/>
                <a:gd name="T76" fmla="*/ 3583 w 3789"/>
                <a:gd name="T77" fmla="*/ 808 h 2251"/>
                <a:gd name="T78" fmla="*/ 3737 w 3789"/>
                <a:gd name="T79" fmla="*/ 998 h 2251"/>
                <a:gd name="T80" fmla="*/ 3789 w 3789"/>
                <a:gd name="T81" fmla="*/ 1123 h 2251"/>
                <a:gd name="T82" fmla="*/ 3737 w 3789"/>
                <a:gd name="T83" fmla="*/ 1254 h 2251"/>
                <a:gd name="T84" fmla="*/ 3586 w 3789"/>
                <a:gd name="T85" fmla="*/ 1447 h 2251"/>
                <a:gd name="T86" fmla="*/ 3277 w 3789"/>
                <a:gd name="T87" fmla="*/ 1749 h 2251"/>
                <a:gd name="T88" fmla="*/ 2814 w 3789"/>
                <a:gd name="T89" fmla="*/ 2046 h 2251"/>
                <a:gd name="T90" fmla="*/ 2202 w 3789"/>
                <a:gd name="T91" fmla="*/ 2232 h 2251"/>
                <a:gd name="T92" fmla="*/ 1477 w 3789"/>
                <a:gd name="T93" fmla="*/ 2203 h 2251"/>
                <a:gd name="T94" fmla="*/ 870 w 3789"/>
                <a:gd name="T95" fmla="*/ 1977 h 2251"/>
                <a:gd name="T96" fmla="*/ 427 w 3789"/>
                <a:gd name="T97" fmla="*/ 1665 h 2251"/>
                <a:gd name="T98" fmla="*/ 148 w 3789"/>
                <a:gd name="T99" fmla="*/ 1379 h 2251"/>
                <a:gd name="T100" fmla="*/ 38 w 3789"/>
                <a:gd name="T101" fmla="*/ 1233 h 2251"/>
                <a:gd name="T102" fmla="*/ 2 w 3789"/>
                <a:gd name="T103" fmla="*/ 1101 h 2251"/>
                <a:gd name="T104" fmla="*/ 64 w 3789"/>
                <a:gd name="T105" fmla="*/ 981 h 2251"/>
                <a:gd name="T106" fmla="*/ 243 w 3789"/>
                <a:gd name="T107" fmla="*/ 770 h 2251"/>
                <a:gd name="T108" fmla="*/ 580 w 3789"/>
                <a:gd name="T109" fmla="*/ 465 h 2251"/>
                <a:gd name="T110" fmla="*/ 1066 w 3789"/>
                <a:gd name="T111" fmla="*/ 177 h 2251"/>
                <a:gd name="T112" fmla="*/ 1691 w 3789"/>
                <a:gd name="T113" fmla="*/ 11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89" h="2251">
                  <a:moveTo>
                    <a:pt x="1894" y="631"/>
                  </a:moveTo>
                  <a:lnTo>
                    <a:pt x="1837" y="635"/>
                  </a:lnTo>
                  <a:lnTo>
                    <a:pt x="1780" y="644"/>
                  </a:lnTo>
                  <a:lnTo>
                    <a:pt x="1728" y="660"/>
                  </a:lnTo>
                  <a:lnTo>
                    <a:pt x="1677" y="681"/>
                  </a:lnTo>
                  <a:lnTo>
                    <a:pt x="1630" y="707"/>
                  </a:lnTo>
                  <a:lnTo>
                    <a:pt x="1585" y="738"/>
                  </a:lnTo>
                  <a:lnTo>
                    <a:pt x="1546" y="775"/>
                  </a:lnTo>
                  <a:lnTo>
                    <a:pt x="1509" y="816"/>
                  </a:lnTo>
                  <a:lnTo>
                    <a:pt x="1478" y="860"/>
                  </a:lnTo>
                  <a:lnTo>
                    <a:pt x="1451" y="907"/>
                  </a:lnTo>
                  <a:lnTo>
                    <a:pt x="1431" y="958"/>
                  </a:lnTo>
                  <a:lnTo>
                    <a:pt x="1414" y="1011"/>
                  </a:lnTo>
                  <a:lnTo>
                    <a:pt x="1405" y="1067"/>
                  </a:lnTo>
                  <a:lnTo>
                    <a:pt x="1402" y="1125"/>
                  </a:lnTo>
                  <a:lnTo>
                    <a:pt x="1405" y="1184"/>
                  </a:lnTo>
                  <a:lnTo>
                    <a:pt x="1414" y="1239"/>
                  </a:lnTo>
                  <a:lnTo>
                    <a:pt x="1429" y="1293"/>
                  </a:lnTo>
                  <a:lnTo>
                    <a:pt x="1451" y="1344"/>
                  </a:lnTo>
                  <a:lnTo>
                    <a:pt x="1478" y="1391"/>
                  </a:lnTo>
                  <a:lnTo>
                    <a:pt x="1509" y="1435"/>
                  </a:lnTo>
                  <a:lnTo>
                    <a:pt x="1545" y="1475"/>
                  </a:lnTo>
                  <a:lnTo>
                    <a:pt x="1585" y="1511"/>
                  </a:lnTo>
                  <a:lnTo>
                    <a:pt x="1629" y="1542"/>
                  </a:lnTo>
                  <a:lnTo>
                    <a:pt x="1677" y="1569"/>
                  </a:lnTo>
                  <a:lnTo>
                    <a:pt x="1728" y="1591"/>
                  </a:lnTo>
                  <a:lnTo>
                    <a:pt x="1780" y="1606"/>
                  </a:lnTo>
                  <a:lnTo>
                    <a:pt x="1837" y="1616"/>
                  </a:lnTo>
                  <a:lnTo>
                    <a:pt x="1894" y="1620"/>
                  </a:lnTo>
                  <a:lnTo>
                    <a:pt x="1953" y="1616"/>
                  </a:lnTo>
                  <a:lnTo>
                    <a:pt x="2008" y="1606"/>
                  </a:lnTo>
                  <a:lnTo>
                    <a:pt x="2062" y="1591"/>
                  </a:lnTo>
                  <a:lnTo>
                    <a:pt x="2113" y="1569"/>
                  </a:lnTo>
                  <a:lnTo>
                    <a:pt x="2160" y="1542"/>
                  </a:lnTo>
                  <a:lnTo>
                    <a:pt x="2204" y="1511"/>
                  </a:lnTo>
                  <a:lnTo>
                    <a:pt x="2244" y="1475"/>
                  </a:lnTo>
                  <a:lnTo>
                    <a:pt x="2280" y="1435"/>
                  </a:lnTo>
                  <a:lnTo>
                    <a:pt x="2311" y="1391"/>
                  </a:lnTo>
                  <a:lnTo>
                    <a:pt x="2337" y="1343"/>
                  </a:lnTo>
                  <a:lnTo>
                    <a:pt x="2359" y="1292"/>
                  </a:lnTo>
                  <a:lnTo>
                    <a:pt x="2374" y="1239"/>
                  </a:lnTo>
                  <a:lnTo>
                    <a:pt x="2385" y="1184"/>
                  </a:lnTo>
                  <a:lnTo>
                    <a:pt x="2387" y="1125"/>
                  </a:lnTo>
                  <a:lnTo>
                    <a:pt x="2385" y="1067"/>
                  </a:lnTo>
                  <a:lnTo>
                    <a:pt x="2374" y="1011"/>
                  </a:lnTo>
                  <a:lnTo>
                    <a:pt x="2359" y="958"/>
                  </a:lnTo>
                  <a:lnTo>
                    <a:pt x="2337" y="907"/>
                  </a:lnTo>
                  <a:lnTo>
                    <a:pt x="2311" y="858"/>
                  </a:lnTo>
                  <a:lnTo>
                    <a:pt x="2280" y="815"/>
                  </a:lnTo>
                  <a:lnTo>
                    <a:pt x="2244" y="774"/>
                  </a:lnTo>
                  <a:lnTo>
                    <a:pt x="2204" y="738"/>
                  </a:lnTo>
                  <a:lnTo>
                    <a:pt x="2160" y="707"/>
                  </a:lnTo>
                  <a:lnTo>
                    <a:pt x="2112" y="681"/>
                  </a:lnTo>
                  <a:lnTo>
                    <a:pt x="2061" y="660"/>
                  </a:lnTo>
                  <a:lnTo>
                    <a:pt x="2008" y="644"/>
                  </a:lnTo>
                  <a:lnTo>
                    <a:pt x="1952" y="635"/>
                  </a:lnTo>
                  <a:lnTo>
                    <a:pt x="1894" y="631"/>
                  </a:lnTo>
                  <a:close/>
                  <a:moveTo>
                    <a:pt x="1894" y="315"/>
                  </a:moveTo>
                  <a:lnTo>
                    <a:pt x="1968" y="319"/>
                  </a:lnTo>
                  <a:lnTo>
                    <a:pt x="2039" y="329"/>
                  </a:lnTo>
                  <a:lnTo>
                    <a:pt x="2108" y="345"/>
                  </a:lnTo>
                  <a:lnTo>
                    <a:pt x="2175" y="367"/>
                  </a:lnTo>
                  <a:lnTo>
                    <a:pt x="2240" y="393"/>
                  </a:lnTo>
                  <a:lnTo>
                    <a:pt x="2302" y="427"/>
                  </a:lnTo>
                  <a:lnTo>
                    <a:pt x="2359" y="464"/>
                  </a:lnTo>
                  <a:lnTo>
                    <a:pt x="2415" y="507"/>
                  </a:lnTo>
                  <a:lnTo>
                    <a:pt x="2465" y="554"/>
                  </a:lnTo>
                  <a:lnTo>
                    <a:pt x="2511" y="605"/>
                  </a:lnTo>
                  <a:lnTo>
                    <a:pt x="2554" y="659"/>
                  </a:lnTo>
                  <a:lnTo>
                    <a:pt x="2592" y="718"/>
                  </a:lnTo>
                  <a:lnTo>
                    <a:pt x="2624" y="779"/>
                  </a:lnTo>
                  <a:lnTo>
                    <a:pt x="2652" y="843"/>
                  </a:lnTo>
                  <a:lnTo>
                    <a:pt x="2674" y="910"/>
                  </a:lnTo>
                  <a:lnTo>
                    <a:pt x="2690" y="981"/>
                  </a:lnTo>
                  <a:lnTo>
                    <a:pt x="2699" y="1052"/>
                  </a:lnTo>
                  <a:lnTo>
                    <a:pt x="2702" y="1125"/>
                  </a:lnTo>
                  <a:lnTo>
                    <a:pt x="2699" y="1201"/>
                  </a:lnTo>
                  <a:lnTo>
                    <a:pt x="2689" y="1276"/>
                  </a:lnTo>
                  <a:lnTo>
                    <a:pt x="2671" y="1349"/>
                  </a:lnTo>
                  <a:lnTo>
                    <a:pt x="2647" y="1418"/>
                  </a:lnTo>
                  <a:lnTo>
                    <a:pt x="2617" y="1485"/>
                  </a:lnTo>
                  <a:lnTo>
                    <a:pt x="2583" y="1548"/>
                  </a:lnTo>
                  <a:lnTo>
                    <a:pt x="2542" y="1608"/>
                  </a:lnTo>
                  <a:lnTo>
                    <a:pt x="2496" y="1663"/>
                  </a:lnTo>
                  <a:lnTo>
                    <a:pt x="2446" y="1715"/>
                  </a:lnTo>
                  <a:lnTo>
                    <a:pt x="2392" y="1763"/>
                  </a:lnTo>
                  <a:lnTo>
                    <a:pt x="2333" y="1804"/>
                  </a:lnTo>
                  <a:lnTo>
                    <a:pt x="2271" y="1841"/>
                  </a:lnTo>
                  <a:lnTo>
                    <a:pt x="2205" y="1872"/>
                  </a:lnTo>
                  <a:lnTo>
                    <a:pt x="2136" y="1898"/>
                  </a:lnTo>
                  <a:lnTo>
                    <a:pt x="2065" y="1916"/>
                  </a:lnTo>
                  <a:lnTo>
                    <a:pt x="1991" y="1929"/>
                  </a:lnTo>
                  <a:lnTo>
                    <a:pt x="1915" y="1935"/>
                  </a:lnTo>
                  <a:lnTo>
                    <a:pt x="2011" y="1931"/>
                  </a:lnTo>
                  <a:lnTo>
                    <a:pt x="2102" y="1922"/>
                  </a:lnTo>
                  <a:lnTo>
                    <a:pt x="2191" y="1909"/>
                  </a:lnTo>
                  <a:lnTo>
                    <a:pt x="2278" y="1892"/>
                  </a:lnTo>
                  <a:lnTo>
                    <a:pt x="2361" y="1870"/>
                  </a:lnTo>
                  <a:lnTo>
                    <a:pt x="2442" y="1846"/>
                  </a:lnTo>
                  <a:lnTo>
                    <a:pt x="2519" y="1818"/>
                  </a:lnTo>
                  <a:lnTo>
                    <a:pt x="2594" y="1788"/>
                  </a:lnTo>
                  <a:lnTo>
                    <a:pt x="2666" y="1755"/>
                  </a:lnTo>
                  <a:lnTo>
                    <a:pt x="2735" y="1720"/>
                  </a:lnTo>
                  <a:lnTo>
                    <a:pt x="2800" y="1683"/>
                  </a:lnTo>
                  <a:lnTo>
                    <a:pt x="2863" y="1645"/>
                  </a:lnTo>
                  <a:lnTo>
                    <a:pt x="2923" y="1606"/>
                  </a:lnTo>
                  <a:lnTo>
                    <a:pt x="2980" y="1565"/>
                  </a:lnTo>
                  <a:lnTo>
                    <a:pt x="3033" y="1525"/>
                  </a:lnTo>
                  <a:lnTo>
                    <a:pt x="3082" y="1486"/>
                  </a:lnTo>
                  <a:lnTo>
                    <a:pt x="3129" y="1445"/>
                  </a:lnTo>
                  <a:lnTo>
                    <a:pt x="3173" y="1406"/>
                  </a:lnTo>
                  <a:lnTo>
                    <a:pt x="3213" y="1368"/>
                  </a:lnTo>
                  <a:lnTo>
                    <a:pt x="3250" y="1332"/>
                  </a:lnTo>
                  <a:lnTo>
                    <a:pt x="3284" y="1298"/>
                  </a:lnTo>
                  <a:lnTo>
                    <a:pt x="3313" y="1266"/>
                  </a:lnTo>
                  <a:lnTo>
                    <a:pt x="3341" y="1236"/>
                  </a:lnTo>
                  <a:lnTo>
                    <a:pt x="3364" y="1208"/>
                  </a:lnTo>
                  <a:lnTo>
                    <a:pt x="3384" y="1184"/>
                  </a:lnTo>
                  <a:lnTo>
                    <a:pt x="3400" y="1164"/>
                  </a:lnTo>
                  <a:lnTo>
                    <a:pt x="3412" y="1148"/>
                  </a:lnTo>
                  <a:lnTo>
                    <a:pt x="3422" y="1135"/>
                  </a:lnTo>
                  <a:lnTo>
                    <a:pt x="3427" y="1127"/>
                  </a:lnTo>
                  <a:lnTo>
                    <a:pt x="3430" y="1125"/>
                  </a:lnTo>
                  <a:lnTo>
                    <a:pt x="3427" y="1123"/>
                  </a:lnTo>
                  <a:lnTo>
                    <a:pt x="3422" y="1114"/>
                  </a:lnTo>
                  <a:lnTo>
                    <a:pt x="3412" y="1103"/>
                  </a:lnTo>
                  <a:lnTo>
                    <a:pt x="3400" y="1086"/>
                  </a:lnTo>
                  <a:lnTo>
                    <a:pt x="3384" y="1065"/>
                  </a:lnTo>
                  <a:lnTo>
                    <a:pt x="3364" y="1041"/>
                  </a:lnTo>
                  <a:lnTo>
                    <a:pt x="3341" y="1013"/>
                  </a:lnTo>
                  <a:lnTo>
                    <a:pt x="3315" y="983"/>
                  </a:lnTo>
                  <a:lnTo>
                    <a:pt x="3285" y="951"/>
                  </a:lnTo>
                  <a:lnTo>
                    <a:pt x="3251" y="915"/>
                  </a:lnTo>
                  <a:lnTo>
                    <a:pt x="3213" y="878"/>
                  </a:lnTo>
                  <a:lnTo>
                    <a:pt x="3173" y="840"/>
                  </a:lnTo>
                  <a:lnTo>
                    <a:pt x="3129" y="801"/>
                  </a:lnTo>
                  <a:lnTo>
                    <a:pt x="3082" y="760"/>
                  </a:lnTo>
                  <a:lnTo>
                    <a:pt x="3033" y="720"/>
                  </a:lnTo>
                  <a:lnTo>
                    <a:pt x="2979" y="680"/>
                  </a:lnTo>
                  <a:lnTo>
                    <a:pt x="2921" y="640"/>
                  </a:lnTo>
                  <a:lnTo>
                    <a:pt x="2861" y="600"/>
                  </a:lnTo>
                  <a:lnTo>
                    <a:pt x="2798" y="562"/>
                  </a:lnTo>
                  <a:lnTo>
                    <a:pt x="2731" y="525"/>
                  </a:lnTo>
                  <a:lnTo>
                    <a:pt x="2662" y="490"/>
                  </a:lnTo>
                  <a:lnTo>
                    <a:pt x="2588" y="458"/>
                  </a:lnTo>
                  <a:lnTo>
                    <a:pt x="2512" y="427"/>
                  </a:lnTo>
                  <a:lnTo>
                    <a:pt x="2433" y="399"/>
                  </a:lnTo>
                  <a:lnTo>
                    <a:pt x="2351" y="375"/>
                  </a:lnTo>
                  <a:lnTo>
                    <a:pt x="2266" y="355"/>
                  </a:lnTo>
                  <a:lnTo>
                    <a:pt x="2178" y="338"/>
                  </a:lnTo>
                  <a:lnTo>
                    <a:pt x="2087" y="325"/>
                  </a:lnTo>
                  <a:lnTo>
                    <a:pt x="1992" y="319"/>
                  </a:lnTo>
                  <a:lnTo>
                    <a:pt x="1894" y="315"/>
                  </a:lnTo>
                  <a:close/>
                  <a:moveTo>
                    <a:pt x="1874" y="315"/>
                  </a:moveTo>
                  <a:lnTo>
                    <a:pt x="1779" y="320"/>
                  </a:lnTo>
                  <a:lnTo>
                    <a:pt x="1688" y="328"/>
                  </a:lnTo>
                  <a:lnTo>
                    <a:pt x="1600" y="342"/>
                  </a:lnTo>
                  <a:lnTo>
                    <a:pt x="1515" y="359"/>
                  </a:lnTo>
                  <a:lnTo>
                    <a:pt x="1432" y="380"/>
                  </a:lnTo>
                  <a:lnTo>
                    <a:pt x="1351" y="404"/>
                  </a:lnTo>
                  <a:lnTo>
                    <a:pt x="1274" y="432"/>
                  </a:lnTo>
                  <a:lnTo>
                    <a:pt x="1200" y="463"/>
                  </a:lnTo>
                  <a:lnTo>
                    <a:pt x="1129" y="495"/>
                  </a:lnTo>
                  <a:lnTo>
                    <a:pt x="1060" y="531"/>
                  </a:lnTo>
                  <a:lnTo>
                    <a:pt x="994" y="568"/>
                  </a:lnTo>
                  <a:lnTo>
                    <a:pt x="932" y="606"/>
                  </a:lnTo>
                  <a:lnTo>
                    <a:pt x="874" y="645"/>
                  </a:lnTo>
                  <a:lnTo>
                    <a:pt x="817" y="684"/>
                  </a:lnTo>
                  <a:lnTo>
                    <a:pt x="764" y="725"/>
                  </a:lnTo>
                  <a:lnTo>
                    <a:pt x="715" y="765"/>
                  </a:lnTo>
                  <a:lnTo>
                    <a:pt x="668" y="804"/>
                  </a:lnTo>
                  <a:lnTo>
                    <a:pt x="624" y="843"/>
                  </a:lnTo>
                  <a:lnTo>
                    <a:pt x="584" y="881"/>
                  </a:lnTo>
                  <a:lnTo>
                    <a:pt x="547" y="918"/>
                  </a:lnTo>
                  <a:lnTo>
                    <a:pt x="513" y="953"/>
                  </a:lnTo>
                  <a:lnTo>
                    <a:pt x="483" y="985"/>
                  </a:lnTo>
                  <a:lnTo>
                    <a:pt x="457" y="1015"/>
                  </a:lnTo>
                  <a:lnTo>
                    <a:pt x="434" y="1042"/>
                  </a:lnTo>
                  <a:lnTo>
                    <a:pt x="414" y="1066"/>
                  </a:lnTo>
                  <a:lnTo>
                    <a:pt x="397" y="1087"/>
                  </a:lnTo>
                  <a:lnTo>
                    <a:pt x="384" y="1103"/>
                  </a:lnTo>
                  <a:lnTo>
                    <a:pt x="375" y="1114"/>
                  </a:lnTo>
                  <a:lnTo>
                    <a:pt x="371" y="1123"/>
                  </a:lnTo>
                  <a:lnTo>
                    <a:pt x="368" y="1125"/>
                  </a:lnTo>
                  <a:lnTo>
                    <a:pt x="371" y="1127"/>
                  </a:lnTo>
                  <a:lnTo>
                    <a:pt x="375" y="1135"/>
                  </a:lnTo>
                  <a:lnTo>
                    <a:pt x="384" y="1148"/>
                  </a:lnTo>
                  <a:lnTo>
                    <a:pt x="397" y="1164"/>
                  </a:lnTo>
                  <a:lnTo>
                    <a:pt x="413" y="1184"/>
                  </a:lnTo>
                  <a:lnTo>
                    <a:pt x="433" y="1208"/>
                  </a:lnTo>
                  <a:lnTo>
                    <a:pt x="456" y="1236"/>
                  </a:lnTo>
                  <a:lnTo>
                    <a:pt x="482" y="1266"/>
                  </a:lnTo>
                  <a:lnTo>
                    <a:pt x="512" y="1298"/>
                  </a:lnTo>
                  <a:lnTo>
                    <a:pt x="544" y="1332"/>
                  </a:lnTo>
                  <a:lnTo>
                    <a:pt x="581" y="1368"/>
                  </a:lnTo>
                  <a:lnTo>
                    <a:pt x="621" y="1406"/>
                  </a:lnTo>
                  <a:lnTo>
                    <a:pt x="664" y="1445"/>
                  </a:lnTo>
                  <a:lnTo>
                    <a:pt x="710" y="1486"/>
                  </a:lnTo>
                  <a:lnTo>
                    <a:pt x="761" y="1525"/>
                  </a:lnTo>
                  <a:lnTo>
                    <a:pt x="813" y="1565"/>
                  </a:lnTo>
                  <a:lnTo>
                    <a:pt x="869" y="1606"/>
                  </a:lnTo>
                  <a:lnTo>
                    <a:pt x="929" y="1645"/>
                  </a:lnTo>
                  <a:lnTo>
                    <a:pt x="991" y="1683"/>
                  </a:lnTo>
                  <a:lnTo>
                    <a:pt x="1055" y="1720"/>
                  </a:lnTo>
                  <a:lnTo>
                    <a:pt x="1124" y="1755"/>
                  </a:lnTo>
                  <a:lnTo>
                    <a:pt x="1196" y="1788"/>
                  </a:lnTo>
                  <a:lnTo>
                    <a:pt x="1271" y="1818"/>
                  </a:lnTo>
                  <a:lnTo>
                    <a:pt x="1348" y="1846"/>
                  </a:lnTo>
                  <a:lnTo>
                    <a:pt x="1428" y="1870"/>
                  </a:lnTo>
                  <a:lnTo>
                    <a:pt x="1511" y="1892"/>
                  </a:lnTo>
                  <a:lnTo>
                    <a:pt x="1597" y="1909"/>
                  </a:lnTo>
                  <a:lnTo>
                    <a:pt x="1687" y="1922"/>
                  </a:lnTo>
                  <a:lnTo>
                    <a:pt x="1779" y="1931"/>
                  </a:lnTo>
                  <a:lnTo>
                    <a:pt x="1874" y="1935"/>
                  </a:lnTo>
                  <a:lnTo>
                    <a:pt x="1798" y="1929"/>
                  </a:lnTo>
                  <a:lnTo>
                    <a:pt x="1724" y="1916"/>
                  </a:lnTo>
                  <a:lnTo>
                    <a:pt x="1653" y="1898"/>
                  </a:lnTo>
                  <a:lnTo>
                    <a:pt x="1584" y="1872"/>
                  </a:lnTo>
                  <a:lnTo>
                    <a:pt x="1518" y="1841"/>
                  </a:lnTo>
                  <a:lnTo>
                    <a:pt x="1456" y="1804"/>
                  </a:lnTo>
                  <a:lnTo>
                    <a:pt x="1397" y="1762"/>
                  </a:lnTo>
                  <a:lnTo>
                    <a:pt x="1343" y="1715"/>
                  </a:lnTo>
                  <a:lnTo>
                    <a:pt x="1292" y="1663"/>
                  </a:lnTo>
                  <a:lnTo>
                    <a:pt x="1248" y="1608"/>
                  </a:lnTo>
                  <a:lnTo>
                    <a:pt x="1206" y="1548"/>
                  </a:lnTo>
                  <a:lnTo>
                    <a:pt x="1172" y="1485"/>
                  </a:lnTo>
                  <a:lnTo>
                    <a:pt x="1142" y="1418"/>
                  </a:lnTo>
                  <a:lnTo>
                    <a:pt x="1119" y="1349"/>
                  </a:lnTo>
                  <a:lnTo>
                    <a:pt x="1101" y="1276"/>
                  </a:lnTo>
                  <a:lnTo>
                    <a:pt x="1090" y="1201"/>
                  </a:lnTo>
                  <a:lnTo>
                    <a:pt x="1086" y="1125"/>
                  </a:lnTo>
                  <a:lnTo>
                    <a:pt x="1090" y="1049"/>
                  </a:lnTo>
                  <a:lnTo>
                    <a:pt x="1101" y="974"/>
                  </a:lnTo>
                  <a:lnTo>
                    <a:pt x="1119" y="902"/>
                  </a:lnTo>
                  <a:lnTo>
                    <a:pt x="1142" y="832"/>
                  </a:lnTo>
                  <a:lnTo>
                    <a:pt x="1172" y="766"/>
                  </a:lnTo>
                  <a:lnTo>
                    <a:pt x="1206" y="703"/>
                  </a:lnTo>
                  <a:lnTo>
                    <a:pt x="1248" y="643"/>
                  </a:lnTo>
                  <a:lnTo>
                    <a:pt x="1292" y="586"/>
                  </a:lnTo>
                  <a:lnTo>
                    <a:pt x="1343" y="535"/>
                  </a:lnTo>
                  <a:lnTo>
                    <a:pt x="1397" y="488"/>
                  </a:lnTo>
                  <a:lnTo>
                    <a:pt x="1456" y="445"/>
                  </a:lnTo>
                  <a:lnTo>
                    <a:pt x="1518" y="408"/>
                  </a:lnTo>
                  <a:lnTo>
                    <a:pt x="1584" y="377"/>
                  </a:lnTo>
                  <a:lnTo>
                    <a:pt x="1653" y="352"/>
                  </a:lnTo>
                  <a:lnTo>
                    <a:pt x="1724" y="334"/>
                  </a:lnTo>
                  <a:lnTo>
                    <a:pt x="1798" y="321"/>
                  </a:lnTo>
                  <a:lnTo>
                    <a:pt x="1874" y="315"/>
                  </a:lnTo>
                  <a:close/>
                  <a:moveTo>
                    <a:pt x="1894" y="0"/>
                  </a:moveTo>
                  <a:lnTo>
                    <a:pt x="1998" y="2"/>
                  </a:lnTo>
                  <a:lnTo>
                    <a:pt x="2099" y="11"/>
                  </a:lnTo>
                  <a:lnTo>
                    <a:pt x="2197" y="22"/>
                  </a:lnTo>
                  <a:lnTo>
                    <a:pt x="2293" y="39"/>
                  </a:lnTo>
                  <a:lnTo>
                    <a:pt x="2386" y="60"/>
                  </a:lnTo>
                  <a:lnTo>
                    <a:pt x="2476" y="84"/>
                  </a:lnTo>
                  <a:lnTo>
                    <a:pt x="2562" y="112"/>
                  </a:lnTo>
                  <a:lnTo>
                    <a:pt x="2646" y="143"/>
                  </a:lnTo>
                  <a:lnTo>
                    <a:pt x="2728" y="177"/>
                  </a:lnTo>
                  <a:lnTo>
                    <a:pt x="2806" y="214"/>
                  </a:lnTo>
                  <a:lnTo>
                    <a:pt x="2881" y="252"/>
                  </a:lnTo>
                  <a:lnTo>
                    <a:pt x="2953" y="292"/>
                  </a:lnTo>
                  <a:lnTo>
                    <a:pt x="3022" y="334"/>
                  </a:lnTo>
                  <a:lnTo>
                    <a:pt x="3089" y="376"/>
                  </a:lnTo>
                  <a:lnTo>
                    <a:pt x="3152" y="420"/>
                  </a:lnTo>
                  <a:lnTo>
                    <a:pt x="3212" y="465"/>
                  </a:lnTo>
                  <a:lnTo>
                    <a:pt x="3270" y="510"/>
                  </a:lnTo>
                  <a:lnTo>
                    <a:pt x="3324" y="555"/>
                  </a:lnTo>
                  <a:lnTo>
                    <a:pt x="3376" y="600"/>
                  </a:lnTo>
                  <a:lnTo>
                    <a:pt x="3423" y="644"/>
                  </a:lnTo>
                  <a:lnTo>
                    <a:pt x="3468" y="686"/>
                  </a:lnTo>
                  <a:lnTo>
                    <a:pt x="3509" y="729"/>
                  </a:lnTo>
                  <a:lnTo>
                    <a:pt x="3548" y="770"/>
                  </a:lnTo>
                  <a:lnTo>
                    <a:pt x="3583" y="808"/>
                  </a:lnTo>
                  <a:lnTo>
                    <a:pt x="3615" y="843"/>
                  </a:lnTo>
                  <a:lnTo>
                    <a:pt x="3644" y="877"/>
                  </a:lnTo>
                  <a:lnTo>
                    <a:pt x="3669" y="908"/>
                  </a:lnTo>
                  <a:lnTo>
                    <a:pt x="3691" y="936"/>
                  </a:lnTo>
                  <a:lnTo>
                    <a:pt x="3709" y="961"/>
                  </a:lnTo>
                  <a:lnTo>
                    <a:pt x="3725" y="981"/>
                  </a:lnTo>
                  <a:lnTo>
                    <a:pt x="3737" y="998"/>
                  </a:lnTo>
                  <a:lnTo>
                    <a:pt x="3745" y="1009"/>
                  </a:lnTo>
                  <a:lnTo>
                    <a:pt x="3751" y="1018"/>
                  </a:lnTo>
                  <a:lnTo>
                    <a:pt x="3752" y="1020"/>
                  </a:lnTo>
                  <a:lnTo>
                    <a:pt x="3768" y="1043"/>
                  </a:lnTo>
                  <a:lnTo>
                    <a:pt x="3780" y="1067"/>
                  </a:lnTo>
                  <a:lnTo>
                    <a:pt x="3786" y="1094"/>
                  </a:lnTo>
                  <a:lnTo>
                    <a:pt x="3789" y="1123"/>
                  </a:lnTo>
                  <a:lnTo>
                    <a:pt x="3786" y="1150"/>
                  </a:lnTo>
                  <a:lnTo>
                    <a:pt x="3780" y="1178"/>
                  </a:lnTo>
                  <a:lnTo>
                    <a:pt x="3768" y="1206"/>
                  </a:lnTo>
                  <a:lnTo>
                    <a:pt x="3752" y="1231"/>
                  </a:lnTo>
                  <a:lnTo>
                    <a:pt x="3751" y="1233"/>
                  </a:lnTo>
                  <a:lnTo>
                    <a:pt x="3746" y="1241"/>
                  </a:lnTo>
                  <a:lnTo>
                    <a:pt x="3737" y="1254"/>
                  </a:lnTo>
                  <a:lnTo>
                    <a:pt x="3725" y="1270"/>
                  </a:lnTo>
                  <a:lnTo>
                    <a:pt x="3711" y="1292"/>
                  </a:lnTo>
                  <a:lnTo>
                    <a:pt x="3692" y="1316"/>
                  </a:lnTo>
                  <a:lnTo>
                    <a:pt x="3670" y="1345"/>
                  </a:lnTo>
                  <a:lnTo>
                    <a:pt x="3646" y="1376"/>
                  </a:lnTo>
                  <a:lnTo>
                    <a:pt x="3617" y="1411"/>
                  </a:lnTo>
                  <a:lnTo>
                    <a:pt x="3586" y="1447"/>
                  </a:lnTo>
                  <a:lnTo>
                    <a:pt x="3552" y="1486"/>
                  </a:lnTo>
                  <a:lnTo>
                    <a:pt x="3514" y="1527"/>
                  </a:lnTo>
                  <a:lnTo>
                    <a:pt x="3473" y="1570"/>
                  </a:lnTo>
                  <a:lnTo>
                    <a:pt x="3429" y="1613"/>
                  </a:lnTo>
                  <a:lnTo>
                    <a:pt x="3381" y="1658"/>
                  </a:lnTo>
                  <a:lnTo>
                    <a:pt x="3331" y="1703"/>
                  </a:lnTo>
                  <a:lnTo>
                    <a:pt x="3277" y="1749"/>
                  </a:lnTo>
                  <a:lnTo>
                    <a:pt x="3220" y="1794"/>
                  </a:lnTo>
                  <a:lnTo>
                    <a:pt x="3160" y="1839"/>
                  </a:lnTo>
                  <a:lnTo>
                    <a:pt x="3097" y="1883"/>
                  </a:lnTo>
                  <a:lnTo>
                    <a:pt x="3030" y="1926"/>
                  </a:lnTo>
                  <a:lnTo>
                    <a:pt x="2961" y="1968"/>
                  </a:lnTo>
                  <a:lnTo>
                    <a:pt x="2889" y="2008"/>
                  </a:lnTo>
                  <a:lnTo>
                    <a:pt x="2814" y="2046"/>
                  </a:lnTo>
                  <a:lnTo>
                    <a:pt x="2736" y="2083"/>
                  </a:lnTo>
                  <a:lnTo>
                    <a:pt x="2654" y="2116"/>
                  </a:lnTo>
                  <a:lnTo>
                    <a:pt x="2569" y="2147"/>
                  </a:lnTo>
                  <a:lnTo>
                    <a:pt x="2481" y="2173"/>
                  </a:lnTo>
                  <a:lnTo>
                    <a:pt x="2392" y="2198"/>
                  </a:lnTo>
                  <a:lnTo>
                    <a:pt x="2298" y="2217"/>
                  </a:lnTo>
                  <a:lnTo>
                    <a:pt x="2202" y="2232"/>
                  </a:lnTo>
                  <a:lnTo>
                    <a:pt x="2102" y="2244"/>
                  </a:lnTo>
                  <a:lnTo>
                    <a:pt x="2000" y="2249"/>
                  </a:lnTo>
                  <a:lnTo>
                    <a:pt x="1894" y="2251"/>
                  </a:lnTo>
                  <a:lnTo>
                    <a:pt x="1785" y="2246"/>
                  </a:lnTo>
                  <a:lnTo>
                    <a:pt x="1679" y="2237"/>
                  </a:lnTo>
                  <a:lnTo>
                    <a:pt x="1577" y="2222"/>
                  </a:lnTo>
                  <a:lnTo>
                    <a:pt x="1477" y="2203"/>
                  </a:lnTo>
                  <a:lnTo>
                    <a:pt x="1380" y="2180"/>
                  </a:lnTo>
                  <a:lnTo>
                    <a:pt x="1287" y="2154"/>
                  </a:lnTo>
                  <a:lnTo>
                    <a:pt x="1197" y="2124"/>
                  </a:lnTo>
                  <a:lnTo>
                    <a:pt x="1111" y="2091"/>
                  </a:lnTo>
                  <a:lnTo>
                    <a:pt x="1028" y="2056"/>
                  </a:lnTo>
                  <a:lnTo>
                    <a:pt x="947" y="2018"/>
                  </a:lnTo>
                  <a:lnTo>
                    <a:pt x="870" y="1977"/>
                  </a:lnTo>
                  <a:lnTo>
                    <a:pt x="798" y="1935"/>
                  </a:lnTo>
                  <a:lnTo>
                    <a:pt x="727" y="1892"/>
                  </a:lnTo>
                  <a:lnTo>
                    <a:pt x="661" y="1847"/>
                  </a:lnTo>
                  <a:lnTo>
                    <a:pt x="597" y="1802"/>
                  </a:lnTo>
                  <a:lnTo>
                    <a:pt x="536" y="1756"/>
                  </a:lnTo>
                  <a:lnTo>
                    <a:pt x="480" y="1710"/>
                  </a:lnTo>
                  <a:lnTo>
                    <a:pt x="427" y="1665"/>
                  </a:lnTo>
                  <a:lnTo>
                    <a:pt x="376" y="1620"/>
                  </a:lnTo>
                  <a:lnTo>
                    <a:pt x="330" y="1575"/>
                  </a:lnTo>
                  <a:lnTo>
                    <a:pt x="287" y="1532"/>
                  </a:lnTo>
                  <a:lnTo>
                    <a:pt x="247" y="1490"/>
                  </a:lnTo>
                  <a:lnTo>
                    <a:pt x="211" y="1451"/>
                  </a:lnTo>
                  <a:lnTo>
                    <a:pt x="178" y="1413"/>
                  </a:lnTo>
                  <a:lnTo>
                    <a:pt x="148" y="1379"/>
                  </a:lnTo>
                  <a:lnTo>
                    <a:pt x="122" y="1346"/>
                  </a:lnTo>
                  <a:lnTo>
                    <a:pt x="100" y="1317"/>
                  </a:lnTo>
                  <a:lnTo>
                    <a:pt x="81" y="1292"/>
                  </a:lnTo>
                  <a:lnTo>
                    <a:pt x="64" y="1271"/>
                  </a:lnTo>
                  <a:lnTo>
                    <a:pt x="53" y="1254"/>
                  </a:lnTo>
                  <a:lnTo>
                    <a:pt x="44" y="1241"/>
                  </a:lnTo>
                  <a:lnTo>
                    <a:pt x="38" y="1233"/>
                  </a:lnTo>
                  <a:lnTo>
                    <a:pt x="37" y="1231"/>
                  </a:lnTo>
                  <a:lnTo>
                    <a:pt x="21" y="1208"/>
                  </a:lnTo>
                  <a:lnTo>
                    <a:pt x="9" y="1182"/>
                  </a:lnTo>
                  <a:lnTo>
                    <a:pt x="2" y="1156"/>
                  </a:lnTo>
                  <a:lnTo>
                    <a:pt x="0" y="1128"/>
                  </a:lnTo>
                  <a:lnTo>
                    <a:pt x="0" y="1128"/>
                  </a:lnTo>
                  <a:lnTo>
                    <a:pt x="2" y="1101"/>
                  </a:lnTo>
                  <a:lnTo>
                    <a:pt x="9" y="1072"/>
                  </a:lnTo>
                  <a:lnTo>
                    <a:pt x="21" y="1045"/>
                  </a:lnTo>
                  <a:lnTo>
                    <a:pt x="37" y="1020"/>
                  </a:lnTo>
                  <a:lnTo>
                    <a:pt x="38" y="1018"/>
                  </a:lnTo>
                  <a:lnTo>
                    <a:pt x="44" y="1009"/>
                  </a:lnTo>
                  <a:lnTo>
                    <a:pt x="52" y="998"/>
                  </a:lnTo>
                  <a:lnTo>
                    <a:pt x="64" y="981"/>
                  </a:lnTo>
                  <a:lnTo>
                    <a:pt x="79" y="961"/>
                  </a:lnTo>
                  <a:lnTo>
                    <a:pt x="99" y="936"/>
                  </a:lnTo>
                  <a:lnTo>
                    <a:pt x="121" y="908"/>
                  </a:lnTo>
                  <a:lnTo>
                    <a:pt x="146" y="877"/>
                  </a:lnTo>
                  <a:lnTo>
                    <a:pt x="176" y="843"/>
                  </a:lnTo>
                  <a:lnTo>
                    <a:pt x="207" y="808"/>
                  </a:lnTo>
                  <a:lnTo>
                    <a:pt x="243" y="770"/>
                  </a:lnTo>
                  <a:lnTo>
                    <a:pt x="282" y="729"/>
                  </a:lnTo>
                  <a:lnTo>
                    <a:pt x="323" y="686"/>
                  </a:lnTo>
                  <a:lnTo>
                    <a:pt x="368" y="644"/>
                  </a:lnTo>
                  <a:lnTo>
                    <a:pt x="417" y="600"/>
                  </a:lnTo>
                  <a:lnTo>
                    <a:pt x="468" y="555"/>
                  </a:lnTo>
                  <a:lnTo>
                    <a:pt x="523" y="510"/>
                  </a:lnTo>
                  <a:lnTo>
                    <a:pt x="580" y="465"/>
                  </a:lnTo>
                  <a:lnTo>
                    <a:pt x="640" y="420"/>
                  </a:lnTo>
                  <a:lnTo>
                    <a:pt x="703" y="376"/>
                  </a:lnTo>
                  <a:lnTo>
                    <a:pt x="770" y="334"/>
                  </a:lnTo>
                  <a:lnTo>
                    <a:pt x="839" y="292"/>
                  </a:lnTo>
                  <a:lnTo>
                    <a:pt x="912" y="252"/>
                  </a:lnTo>
                  <a:lnTo>
                    <a:pt x="987" y="214"/>
                  </a:lnTo>
                  <a:lnTo>
                    <a:pt x="1066" y="177"/>
                  </a:lnTo>
                  <a:lnTo>
                    <a:pt x="1146" y="143"/>
                  </a:lnTo>
                  <a:lnTo>
                    <a:pt x="1230" y="112"/>
                  </a:lnTo>
                  <a:lnTo>
                    <a:pt x="1317" y="84"/>
                  </a:lnTo>
                  <a:lnTo>
                    <a:pt x="1406" y="60"/>
                  </a:lnTo>
                  <a:lnTo>
                    <a:pt x="1498" y="39"/>
                  </a:lnTo>
                  <a:lnTo>
                    <a:pt x="1594" y="22"/>
                  </a:lnTo>
                  <a:lnTo>
                    <a:pt x="1691" y="11"/>
                  </a:lnTo>
                  <a:lnTo>
                    <a:pt x="1792" y="2"/>
                  </a:lnTo>
                  <a:lnTo>
                    <a:pt x="189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3" name="Group 102"/>
          <p:cNvGrpSpPr/>
          <p:nvPr/>
        </p:nvGrpSpPr>
        <p:grpSpPr>
          <a:xfrm>
            <a:off x="2408601" y="2771166"/>
            <a:ext cx="931700" cy="931700"/>
            <a:chOff x="3659707" y="2706721"/>
            <a:chExt cx="750248" cy="750248"/>
          </a:xfrm>
        </p:grpSpPr>
        <p:sp>
          <p:nvSpPr>
            <p:cNvPr id="104" name="Oval 103"/>
            <p:cNvSpPr/>
            <p:nvPr/>
          </p:nvSpPr>
          <p:spPr bwMode="auto">
            <a:xfrm>
              <a:off x="3659707" y="2706721"/>
              <a:ext cx="750248" cy="750248"/>
            </a:xfrm>
            <a:prstGeom prst="ellipse">
              <a:avLst/>
            </a:prstGeom>
            <a:solidFill>
              <a:schemeClr val="accent2"/>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05" name="Group 104"/>
            <p:cNvGrpSpPr/>
            <p:nvPr/>
          </p:nvGrpSpPr>
          <p:grpSpPr>
            <a:xfrm>
              <a:off x="3841953" y="2888967"/>
              <a:ext cx="385756" cy="385756"/>
              <a:chOff x="-1238250" y="2566988"/>
              <a:chExt cx="1381125" cy="1381125"/>
            </a:xfrm>
            <a:solidFill>
              <a:schemeClr val="bg1"/>
            </a:solidFill>
          </p:grpSpPr>
          <p:sp>
            <p:nvSpPr>
              <p:cNvPr id="106" name="Freeform 32"/>
              <p:cNvSpPr>
                <a:spLocks noEditPoints="1"/>
              </p:cNvSpPr>
              <p:nvPr/>
            </p:nvSpPr>
            <p:spPr bwMode="auto">
              <a:xfrm>
                <a:off x="-1238250" y="2566988"/>
                <a:ext cx="1381125" cy="1381125"/>
              </a:xfrm>
              <a:custGeom>
                <a:avLst/>
                <a:gdLst>
                  <a:gd name="T0" fmla="*/ 1520 w 3480"/>
                  <a:gd name="T1" fmla="*/ 434 h 3480"/>
                  <a:gd name="T2" fmla="*/ 1188 w 3480"/>
                  <a:gd name="T3" fmla="*/ 611 h 3480"/>
                  <a:gd name="T4" fmla="*/ 919 w 3480"/>
                  <a:gd name="T5" fmla="*/ 632 h 3480"/>
                  <a:gd name="T6" fmla="*/ 509 w 3480"/>
                  <a:gd name="T7" fmla="*/ 752 h 3480"/>
                  <a:gd name="T8" fmla="*/ 668 w 3480"/>
                  <a:gd name="T9" fmla="*/ 1063 h 3480"/>
                  <a:gd name="T10" fmla="*/ 502 w 3480"/>
                  <a:gd name="T11" fmla="*/ 1461 h 3480"/>
                  <a:gd name="T12" fmla="*/ 171 w 3480"/>
                  <a:gd name="T13" fmla="*/ 1568 h 3480"/>
                  <a:gd name="T14" fmla="*/ 375 w 3480"/>
                  <a:gd name="T15" fmla="*/ 1942 h 3480"/>
                  <a:gd name="T16" fmla="*/ 552 w 3480"/>
                  <a:gd name="T17" fmla="*/ 2149 h 3480"/>
                  <a:gd name="T18" fmla="*/ 661 w 3480"/>
                  <a:gd name="T19" fmla="*/ 2507 h 3480"/>
                  <a:gd name="T20" fmla="*/ 735 w 3480"/>
                  <a:gd name="T21" fmla="*/ 2965 h 3480"/>
                  <a:gd name="T22" fmla="*/ 1001 w 3480"/>
                  <a:gd name="T23" fmla="*/ 2812 h 3480"/>
                  <a:gd name="T24" fmla="*/ 1405 w 3480"/>
                  <a:gd name="T25" fmla="*/ 2952 h 3480"/>
                  <a:gd name="T26" fmla="*/ 1550 w 3480"/>
                  <a:gd name="T27" fmla="*/ 3204 h 3480"/>
                  <a:gd name="T28" fmla="*/ 1915 w 3480"/>
                  <a:gd name="T29" fmla="*/ 3301 h 3480"/>
                  <a:gd name="T30" fmla="*/ 2046 w 3480"/>
                  <a:gd name="T31" fmla="*/ 2962 h 3480"/>
                  <a:gd name="T32" fmla="*/ 2448 w 3480"/>
                  <a:gd name="T33" fmla="*/ 2810 h 3480"/>
                  <a:gd name="T34" fmla="*/ 2738 w 3480"/>
                  <a:gd name="T35" fmla="*/ 2971 h 3480"/>
                  <a:gd name="T36" fmla="*/ 2831 w 3480"/>
                  <a:gd name="T37" fmla="*/ 2535 h 3480"/>
                  <a:gd name="T38" fmla="*/ 2901 w 3480"/>
                  <a:gd name="T39" fmla="*/ 2221 h 3480"/>
                  <a:gd name="T40" fmla="*/ 3074 w 3480"/>
                  <a:gd name="T41" fmla="*/ 1950 h 3480"/>
                  <a:gd name="T42" fmla="*/ 3315 w 3480"/>
                  <a:gd name="T43" fmla="*/ 1575 h 3480"/>
                  <a:gd name="T44" fmla="*/ 2997 w 3480"/>
                  <a:gd name="T45" fmla="*/ 1484 h 3480"/>
                  <a:gd name="T46" fmla="*/ 2821 w 3480"/>
                  <a:gd name="T47" fmla="*/ 1091 h 3480"/>
                  <a:gd name="T48" fmla="*/ 2967 w 3480"/>
                  <a:gd name="T49" fmla="*/ 760 h 3480"/>
                  <a:gd name="T50" fmla="*/ 2641 w 3480"/>
                  <a:gd name="T51" fmla="*/ 572 h 3480"/>
                  <a:gd name="T52" fmla="*/ 2360 w 3480"/>
                  <a:gd name="T53" fmla="*/ 646 h 3480"/>
                  <a:gd name="T54" fmla="*/ 1976 w 3480"/>
                  <a:gd name="T55" fmla="*/ 461 h 3480"/>
                  <a:gd name="T56" fmla="*/ 1896 w 3480"/>
                  <a:gd name="T57" fmla="*/ 162 h 3480"/>
                  <a:gd name="T58" fmla="*/ 2036 w 3480"/>
                  <a:gd name="T59" fmla="*/ 67 h 3480"/>
                  <a:gd name="T60" fmla="*/ 2110 w 3480"/>
                  <a:gd name="T61" fmla="*/ 367 h 3480"/>
                  <a:gd name="T62" fmla="*/ 2455 w 3480"/>
                  <a:gd name="T63" fmla="*/ 507 h 3480"/>
                  <a:gd name="T64" fmla="*/ 2759 w 3480"/>
                  <a:gd name="T65" fmla="*/ 349 h 3480"/>
                  <a:gd name="T66" fmla="*/ 3125 w 3480"/>
                  <a:gd name="T67" fmla="*/ 693 h 3480"/>
                  <a:gd name="T68" fmla="*/ 2977 w 3480"/>
                  <a:gd name="T69" fmla="*/ 1018 h 3480"/>
                  <a:gd name="T70" fmla="*/ 3110 w 3480"/>
                  <a:gd name="T71" fmla="*/ 1367 h 3480"/>
                  <a:gd name="T72" fmla="*/ 3386 w 3480"/>
                  <a:gd name="T73" fmla="*/ 1425 h 3480"/>
                  <a:gd name="T74" fmla="*/ 3477 w 3480"/>
                  <a:gd name="T75" fmla="*/ 1929 h 3480"/>
                  <a:gd name="T76" fmla="*/ 3226 w 3480"/>
                  <a:gd name="T77" fmla="*/ 2090 h 3480"/>
                  <a:gd name="T78" fmla="*/ 3052 w 3480"/>
                  <a:gd name="T79" fmla="*/ 2283 h 3480"/>
                  <a:gd name="T80" fmla="*/ 3114 w 3480"/>
                  <a:gd name="T81" fmla="*/ 2648 h 3480"/>
                  <a:gd name="T82" fmla="*/ 3080 w 3480"/>
                  <a:gd name="T83" fmla="*/ 2860 h 3480"/>
                  <a:gd name="T84" fmla="*/ 2674 w 3480"/>
                  <a:gd name="T85" fmla="*/ 3125 h 3480"/>
                  <a:gd name="T86" fmla="*/ 2363 w 3480"/>
                  <a:gd name="T87" fmla="*/ 3016 h 3480"/>
                  <a:gd name="T88" fmla="*/ 2104 w 3480"/>
                  <a:gd name="T89" fmla="*/ 3126 h 3480"/>
                  <a:gd name="T90" fmla="*/ 1959 w 3480"/>
                  <a:gd name="T91" fmla="*/ 3468 h 3480"/>
                  <a:gd name="T92" fmla="*/ 1444 w 3480"/>
                  <a:gd name="T93" fmla="*/ 3413 h 3480"/>
                  <a:gd name="T94" fmla="*/ 1370 w 3480"/>
                  <a:gd name="T95" fmla="*/ 3113 h 3480"/>
                  <a:gd name="T96" fmla="*/ 1025 w 3480"/>
                  <a:gd name="T97" fmla="*/ 2973 h 3480"/>
                  <a:gd name="T98" fmla="*/ 721 w 3480"/>
                  <a:gd name="T99" fmla="*/ 3131 h 3480"/>
                  <a:gd name="T100" fmla="*/ 355 w 3480"/>
                  <a:gd name="T101" fmla="*/ 2787 h 3480"/>
                  <a:gd name="T102" fmla="*/ 503 w 3480"/>
                  <a:gd name="T103" fmla="*/ 2462 h 3480"/>
                  <a:gd name="T104" fmla="*/ 370 w 3480"/>
                  <a:gd name="T105" fmla="*/ 2113 h 3480"/>
                  <a:gd name="T106" fmla="*/ 94 w 3480"/>
                  <a:gd name="T107" fmla="*/ 2055 h 3480"/>
                  <a:gd name="T108" fmla="*/ 3 w 3480"/>
                  <a:gd name="T109" fmla="*/ 1551 h 3480"/>
                  <a:gd name="T110" fmla="*/ 254 w 3480"/>
                  <a:gd name="T111" fmla="*/ 1390 h 3480"/>
                  <a:gd name="T112" fmla="*/ 428 w 3480"/>
                  <a:gd name="T113" fmla="*/ 1197 h 3480"/>
                  <a:gd name="T114" fmla="*/ 366 w 3480"/>
                  <a:gd name="T115" fmla="*/ 832 h 3480"/>
                  <a:gd name="T116" fmla="*/ 400 w 3480"/>
                  <a:gd name="T117" fmla="*/ 620 h 3480"/>
                  <a:gd name="T118" fmla="*/ 806 w 3480"/>
                  <a:gd name="T119" fmla="*/ 355 h 3480"/>
                  <a:gd name="T120" fmla="*/ 1117 w 3480"/>
                  <a:gd name="T121" fmla="*/ 464 h 3480"/>
                  <a:gd name="T122" fmla="*/ 1376 w 3480"/>
                  <a:gd name="T123" fmla="*/ 354 h 3480"/>
                  <a:gd name="T124" fmla="*/ 1521 w 3480"/>
                  <a:gd name="T125" fmla="*/ 12 h 3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0" h="3480">
                    <a:moveTo>
                      <a:pt x="1584" y="162"/>
                    </a:moveTo>
                    <a:lnTo>
                      <a:pt x="1575" y="165"/>
                    </a:lnTo>
                    <a:lnTo>
                      <a:pt x="1568" y="171"/>
                    </a:lnTo>
                    <a:lnTo>
                      <a:pt x="1565" y="179"/>
                    </a:lnTo>
                    <a:lnTo>
                      <a:pt x="1550" y="277"/>
                    </a:lnTo>
                    <a:lnTo>
                      <a:pt x="1538" y="375"/>
                    </a:lnTo>
                    <a:lnTo>
                      <a:pt x="1530" y="406"/>
                    </a:lnTo>
                    <a:lnTo>
                      <a:pt x="1520" y="434"/>
                    </a:lnTo>
                    <a:lnTo>
                      <a:pt x="1504" y="461"/>
                    </a:lnTo>
                    <a:lnTo>
                      <a:pt x="1484" y="483"/>
                    </a:lnTo>
                    <a:lnTo>
                      <a:pt x="1461" y="502"/>
                    </a:lnTo>
                    <a:lnTo>
                      <a:pt x="1434" y="518"/>
                    </a:lnTo>
                    <a:lnTo>
                      <a:pt x="1405" y="528"/>
                    </a:lnTo>
                    <a:lnTo>
                      <a:pt x="1331" y="552"/>
                    </a:lnTo>
                    <a:lnTo>
                      <a:pt x="1259" y="579"/>
                    </a:lnTo>
                    <a:lnTo>
                      <a:pt x="1188" y="611"/>
                    </a:lnTo>
                    <a:lnTo>
                      <a:pt x="1120" y="646"/>
                    </a:lnTo>
                    <a:lnTo>
                      <a:pt x="1091" y="659"/>
                    </a:lnTo>
                    <a:lnTo>
                      <a:pt x="1063" y="668"/>
                    </a:lnTo>
                    <a:lnTo>
                      <a:pt x="1032" y="670"/>
                    </a:lnTo>
                    <a:lnTo>
                      <a:pt x="1003" y="668"/>
                    </a:lnTo>
                    <a:lnTo>
                      <a:pt x="973" y="661"/>
                    </a:lnTo>
                    <a:lnTo>
                      <a:pt x="945" y="649"/>
                    </a:lnTo>
                    <a:lnTo>
                      <a:pt x="919" y="632"/>
                    </a:lnTo>
                    <a:lnTo>
                      <a:pt x="839" y="572"/>
                    </a:lnTo>
                    <a:lnTo>
                      <a:pt x="760" y="513"/>
                    </a:lnTo>
                    <a:lnTo>
                      <a:pt x="752" y="509"/>
                    </a:lnTo>
                    <a:lnTo>
                      <a:pt x="742" y="509"/>
                    </a:lnTo>
                    <a:lnTo>
                      <a:pt x="735" y="515"/>
                    </a:lnTo>
                    <a:lnTo>
                      <a:pt x="515" y="735"/>
                    </a:lnTo>
                    <a:lnTo>
                      <a:pt x="509" y="742"/>
                    </a:lnTo>
                    <a:lnTo>
                      <a:pt x="509" y="752"/>
                    </a:lnTo>
                    <a:lnTo>
                      <a:pt x="513" y="760"/>
                    </a:lnTo>
                    <a:lnTo>
                      <a:pt x="572" y="839"/>
                    </a:lnTo>
                    <a:lnTo>
                      <a:pt x="632" y="919"/>
                    </a:lnTo>
                    <a:lnTo>
                      <a:pt x="649" y="945"/>
                    </a:lnTo>
                    <a:lnTo>
                      <a:pt x="661" y="973"/>
                    </a:lnTo>
                    <a:lnTo>
                      <a:pt x="668" y="1003"/>
                    </a:lnTo>
                    <a:lnTo>
                      <a:pt x="670" y="1032"/>
                    </a:lnTo>
                    <a:lnTo>
                      <a:pt x="668" y="1063"/>
                    </a:lnTo>
                    <a:lnTo>
                      <a:pt x="659" y="1091"/>
                    </a:lnTo>
                    <a:lnTo>
                      <a:pt x="646" y="1120"/>
                    </a:lnTo>
                    <a:lnTo>
                      <a:pt x="611" y="1188"/>
                    </a:lnTo>
                    <a:lnTo>
                      <a:pt x="579" y="1259"/>
                    </a:lnTo>
                    <a:lnTo>
                      <a:pt x="552" y="1331"/>
                    </a:lnTo>
                    <a:lnTo>
                      <a:pt x="528" y="1405"/>
                    </a:lnTo>
                    <a:lnTo>
                      <a:pt x="518" y="1434"/>
                    </a:lnTo>
                    <a:lnTo>
                      <a:pt x="502" y="1461"/>
                    </a:lnTo>
                    <a:lnTo>
                      <a:pt x="483" y="1484"/>
                    </a:lnTo>
                    <a:lnTo>
                      <a:pt x="461" y="1504"/>
                    </a:lnTo>
                    <a:lnTo>
                      <a:pt x="434" y="1520"/>
                    </a:lnTo>
                    <a:lnTo>
                      <a:pt x="406" y="1530"/>
                    </a:lnTo>
                    <a:lnTo>
                      <a:pt x="375" y="1538"/>
                    </a:lnTo>
                    <a:lnTo>
                      <a:pt x="277" y="1550"/>
                    </a:lnTo>
                    <a:lnTo>
                      <a:pt x="179" y="1565"/>
                    </a:lnTo>
                    <a:lnTo>
                      <a:pt x="171" y="1568"/>
                    </a:lnTo>
                    <a:lnTo>
                      <a:pt x="165" y="1575"/>
                    </a:lnTo>
                    <a:lnTo>
                      <a:pt x="162" y="1585"/>
                    </a:lnTo>
                    <a:lnTo>
                      <a:pt x="162" y="1896"/>
                    </a:lnTo>
                    <a:lnTo>
                      <a:pt x="165" y="1905"/>
                    </a:lnTo>
                    <a:lnTo>
                      <a:pt x="171" y="1912"/>
                    </a:lnTo>
                    <a:lnTo>
                      <a:pt x="179" y="1915"/>
                    </a:lnTo>
                    <a:lnTo>
                      <a:pt x="277" y="1930"/>
                    </a:lnTo>
                    <a:lnTo>
                      <a:pt x="375" y="1942"/>
                    </a:lnTo>
                    <a:lnTo>
                      <a:pt x="406" y="1950"/>
                    </a:lnTo>
                    <a:lnTo>
                      <a:pt x="434" y="1960"/>
                    </a:lnTo>
                    <a:lnTo>
                      <a:pt x="461" y="1976"/>
                    </a:lnTo>
                    <a:lnTo>
                      <a:pt x="483" y="1996"/>
                    </a:lnTo>
                    <a:lnTo>
                      <a:pt x="502" y="2019"/>
                    </a:lnTo>
                    <a:lnTo>
                      <a:pt x="518" y="2046"/>
                    </a:lnTo>
                    <a:lnTo>
                      <a:pt x="528" y="2075"/>
                    </a:lnTo>
                    <a:lnTo>
                      <a:pt x="552" y="2149"/>
                    </a:lnTo>
                    <a:lnTo>
                      <a:pt x="579" y="2221"/>
                    </a:lnTo>
                    <a:lnTo>
                      <a:pt x="611" y="2292"/>
                    </a:lnTo>
                    <a:lnTo>
                      <a:pt x="646" y="2360"/>
                    </a:lnTo>
                    <a:lnTo>
                      <a:pt x="659" y="2389"/>
                    </a:lnTo>
                    <a:lnTo>
                      <a:pt x="668" y="2417"/>
                    </a:lnTo>
                    <a:lnTo>
                      <a:pt x="670" y="2448"/>
                    </a:lnTo>
                    <a:lnTo>
                      <a:pt x="668" y="2477"/>
                    </a:lnTo>
                    <a:lnTo>
                      <a:pt x="661" y="2507"/>
                    </a:lnTo>
                    <a:lnTo>
                      <a:pt x="649" y="2535"/>
                    </a:lnTo>
                    <a:lnTo>
                      <a:pt x="632" y="2561"/>
                    </a:lnTo>
                    <a:lnTo>
                      <a:pt x="572" y="2641"/>
                    </a:lnTo>
                    <a:lnTo>
                      <a:pt x="513" y="2720"/>
                    </a:lnTo>
                    <a:lnTo>
                      <a:pt x="509" y="2728"/>
                    </a:lnTo>
                    <a:lnTo>
                      <a:pt x="509" y="2738"/>
                    </a:lnTo>
                    <a:lnTo>
                      <a:pt x="515" y="2745"/>
                    </a:lnTo>
                    <a:lnTo>
                      <a:pt x="735" y="2965"/>
                    </a:lnTo>
                    <a:lnTo>
                      <a:pt x="742" y="2971"/>
                    </a:lnTo>
                    <a:lnTo>
                      <a:pt x="752" y="2972"/>
                    </a:lnTo>
                    <a:lnTo>
                      <a:pt x="760" y="2967"/>
                    </a:lnTo>
                    <a:lnTo>
                      <a:pt x="839" y="2908"/>
                    </a:lnTo>
                    <a:lnTo>
                      <a:pt x="919" y="2848"/>
                    </a:lnTo>
                    <a:lnTo>
                      <a:pt x="945" y="2831"/>
                    </a:lnTo>
                    <a:lnTo>
                      <a:pt x="972" y="2820"/>
                    </a:lnTo>
                    <a:lnTo>
                      <a:pt x="1001" y="2812"/>
                    </a:lnTo>
                    <a:lnTo>
                      <a:pt x="1030" y="2810"/>
                    </a:lnTo>
                    <a:lnTo>
                      <a:pt x="1061" y="2812"/>
                    </a:lnTo>
                    <a:lnTo>
                      <a:pt x="1091" y="2821"/>
                    </a:lnTo>
                    <a:lnTo>
                      <a:pt x="1120" y="2834"/>
                    </a:lnTo>
                    <a:lnTo>
                      <a:pt x="1188" y="2869"/>
                    </a:lnTo>
                    <a:lnTo>
                      <a:pt x="1259" y="2901"/>
                    </a:lnTo>
                    <a:lnTo>
                      <a:pt x="1331" y="2928"/>
                    </a:lnTo>
                    <a:lnTo>
                      <a:pt x="1405" y="2952"/>
                    </a:lnTo>
                    <a:lnTo>
                      <a:pt x="1434" y="2962"/>
                    </a:lnTo>
                    <a:lnTo>
                      <a:pt x="1461" y="2978"/>
                    </a:lnTo>
                    <a:lnTo>
                      <a:pt x="1484" y="2997"/>
                    </a:lnTo>
                    <a:lnTo>
                      <a:pt x="1504" y="3019"/>
                    </a:lnTo>
                    <a:lnTo>
                      <a:pt x="1520" y="3046"/>
                    </a:lnTo>
                    <a:lnTo>
                      <a:pt x="1530" y="3074"/>
                    </a:lnTo>
                    <a:lnTo>
                      <a:pt x="1538" y="3105"/>
                    </a:lnTo>
                    <a:lnTo>
                      <a:pt x="1550" y="3204"/>
                    </a:lnTo>
                    <a:lnTo>
                      <a:pt x="1565" y="3301"/>
                    </a:lnTo>
                    <a:lnTo>
                      <a:pt x="1568" y="3309"/>
                    </a:lnTo>
                    <a:lnTo>
                      <a:pt x="1575" y="3315"/>
                    </a:lnTo>
                    <a:lnTo>
                      <a:pt x="1584" y="3318"/>
                    </a:lnTo>
                    <a:lnTo>
                      <a:pt x="1896" y="3318"/>
                    </a:lnTo>
                    <a:lnTo>
                      <a:pt x="1905" y="3315"/>
                    </a:lnTo>
                    <a:lnTo>
                      <a:pt x="1912" y="3309"/>
                    </a:lnTo>
                    <a:lnTo>
                      <a:pt x="1915" y="3301"/>
                    </a:lnTo>
                    <a:lnTo>
                      <a:pt x="1930" y="3203"/>
                    </a:lnTo>
                    <a:lnTo>
                      <a:pt x="1942" y="3105"/>
                    </a:lnTo>
                    <a:lnTo>
                      <a:pt x="1950" y="3074"/>
                    </a:lnTo>
                    <a:lnTo>
                      <a:pt x="1960" y="3046"/>
                    </a:lnTo>
                    <a:lnTo>
                      <a:pt x="1976" y="3019"/>
                    </a:lnTo>
                    <a:lnTo>
                      <a:pt x="1996" y="2997"/>
                    </a:lnTo>
                    <a:lnTo>
                      <a:pt x="2019" y="2978"/>
                    </a:lnTo>
                    <a:lnTo>
                      <a:pt x="2046" y="2962"/>
                    </a:lnTo>
                    <a:lnTo>
                      <a:pt x="2075" y="2952"/>
                    </a:lnTo>
                    <a:lnTo>
                      <a:pt x="2149" y="2928"/>
                    </a:lnTo>
                    <a:lnTo>
                      <a:pt x="2221" y="2901"/>
                    </a:lnTo>
                    <a:lnTo>
                      <a:pt x="2292" y="2869"/>
                    </a:lnTo>
                    <a:lnTo>
                      <a:pt x="2360" y="2834"/>
                    </a:lnTo>
                    <a:lnTo>
                      <a:pt x="2389" y="2821"/>
                    </a:lnTo>
                    <a:lnTo>
                      <a:pt x="2417" y="2812"/>
                    </a:lnTo>
                    <a:lnTo>
                      <a:pt x="2448" y="2810"/>
                    </a:lnTo>
                    <a:lnTo>
                      <a:pt x="2477" y="2812"/>
                    </a:lnTo>
                    <a:lnTo>
                      <a:pt x="2507" y="2819"/>
                    </a:lnTo>
                    <a:lnTo>
                      <a:pt x="2535" y="2831"/>
                    </a:lnTo>
                    <a:lnTo>
                      <a:pt x="2561" y="2848"/>
                    </a:lnTo>
                    <a:lnTo>
                      <a:pt x="2641" y="2908"/>
                    </a:lnTo>
                    <a:lnTo>
                      <a:pt x="2720" y="2967"/>
                    </a:lnTo>
                    <a:lnTo>
                      <a:pt x="2728" y="2972"/>
                    </a:lnTo>
                    <a:lnTo>
                      <a:pt x="2738" y="2971"/>
                    </a:lnTo>
                    <a:lnTo>
                      <a:pt x="2745" y="2965"/>
                    </a:lnTo>
                    <a:lnTo>
                      <a:pt x="2965" y="2745"/>
                    </a:lnTo>
                    <a:lnTo>
                      <a:pt x="2971" y="2738"/>
                    </a:lnTo>
                    <a:lnTo>
                      <a:pt x="2971" y="2728"/>
                    </a:lnTo>
                    <a:lnTo>
                      <a:pt x="2967" y="2720"/>
                    </a:lnTo>
                    <a:lnTo>
                      <a:pt x="2908" y="2641"/>
                    </a:lnTo>
                    <a:lnTo>
                      <a:pt x="2848" y="2561"/>
                    </a:lnTo>
                    <a:lnTo>
                      <a:pt x="2831" y="2535"/>
                    </a:lnTo>
                    <a:lnTo>
                      <a:pt x="2819" y="2507"/>
                    </a:lnTo>
                    <a:lnTo>
                      <a:pt x="2812" y="2477"/>
                    </a:lnTo>
                    <a:lnTo>
                      <a:pt x="2810" y="2448"/>
                    </a:lnTo>
                    <a:lnTo>
                      <a:pt x="2812" y="2417"/>
                    </a:lnTo>
                    <a:lnTo>
                      <a:pt x="2821" y="2389"/>
                    </a:lnTo>
                    <a:lnTo>
                      <a:pt x="2834" y="2360"/>
                    </a:lnTo>
                    <a:lnTo>
                      <a:pt x="2869" y="2292"/>
                    </a:lnTo>
                    <a:lnTo>
                      <a:pt x="2901" y="2221"/>
                    </a:lnTo>
                    <a:lnTo>
                      <a:pt x="2928" y="2149"/>
                    </a:lnTo>
                    <a:lnTo>
                      <a:pt x="2952" y="2075"/>
                    </a:lnTo>
                    <a:lnTo>
                      <a:pt x="2962" y="2046"/>
                    </a:lnTo>
                    <a:lnTo>
                      <a:pt x="2978" y="2019"/>
                    </a:lnTo>
                    <a:lnTo>
                      <a:pt x="2997" y="1996"/>
                    </a:lnTo>
                    <a:lnTo>
                      <a:pt x="3019" y="1976"/>
                    </a:lnTo>
                    <a:lnTo>
                      <a:pt x="3046" y="1960"/>
                    </a:lnTo>
                    <a:lnTo>
                      <a:pt x="3074" y="1950"/>
                    </a:lnTo>
                    <a:lnTo>
                      <a:pt x="3105" y="1942"/>
                    </a:lnTo>
                    <a:lnTo>
                      <a:pt x="3203" y="1930"/>
                    </a:lnTo>
                    <a:lnTo>
                      <a:pt x="3301" y="1915"/>
                    </a:lnTo>
                    <a:lnTo>
                      <a:pt x="3309" y="1912"/>
                    </a:lnTo>
                    <a:lnTo>
                      <a:pt x="3315" y="1905"/>
                    </a:lnTo>
                    <a:lnTo>
                      <a:pt x="3318" y="1896"/>
                    </a:lnTo>
                    <a:lnTo>
                      <a:pt x="3318" y="1584"/>
                    </a:lnTo>
                    <a:lnTo>
                      <a:pt x="3315" y="1575"/>
                    </a:lnTo>
                    <a:lnTo>
                      <a:pt x="3309" y="1568"/>
                    </a:lnTo>
                    <a:lnTo>
                      <a:pt x="3301" y="1565"/>
                    </a:lnTo>
                    <a:lnTo>
                      <a:pt x="3203" y="1550"/>
                    </a:lnTo>
                    <a:lnTo>
                      <a:pt x="3105" y="1538"/>
                    </a:lnTo>
                    <a:lnTo>
                      <a:pt x="3074" y="1530"/>
                    </a:lnTo>
                    <a:lnTo>
                      <a:pt x="3046" y="1520"/>
                    </a:lnTo>
                    <a:lnTo>
                      <a:pt x="3019" y="1504"/>
                    </a:lnTo>
                    <a:lnTo>
                      <a:pt x="2997" y="1484"/>
                    </a:lnTo>
                    <a:lnTo>
                      <a:pt x="2978" y="1461"/>
                    </a:lnTo>
                    <a:lnTo>
                      <a:pt x="2962" y="1434"/>
                    </a:lnTo>
                    <a:lnTo>
                      <a:pt x="2952" y="1405"/>
                    </a:lnTo>
                    <a:lnTo>
                      <a:pt x="2928" y="1331"/>
                    </a:lnTo>
                    <a:lnTo>
                      <a:pt x="2901" y="1259"/>
                    </a:lnTo>
                    <a:lnTo>
                      <a:pt x="2869" y="1188"/>
                    </a:lnTo>
                    <a:lnTo>
                      <a:pt x="2834" y="1120"/>
                    </a:lnTo>
                    <a:lnTo>
                      <a:pt x="2821" y="1091"/>
                    </a:lnTo>
                    <a:lnTo>
                      <a:pt x="2812" y="1063"/>
                    </a:lnTo>
                    <a:lnTo>
                      <a:pt x="2810" y="1032"/>
                    </a:lnTo>
                    <a:lnTo>
                      <a:pt x="2812" y="1003"/>
                    </a:lnTo>
                    <a:lnTo>
                      <a:pt x="2819" y="973"/>
                    </a:lnTo>
                    <a:lnTo>
                      <a:pt x="2831" y="945"/>
                    </a:lnTo>
                    <a:lnTo>
                      <a:pt x="2848" y="919"/>
                    </a:lnTo>
                    <a:lnTo>
                      <a:pt x="2908" y="839"/>
                    </a:lnTo>
                    <a:lnTo>
                      <a:pt x="2967" y="760"/>
                    </a:lnTo>
                    <a:lnTo>
                      <a:pt x="2971" y="752"/>
                    </a:lnTo>
                    <a:lnTo>
                      <a:pt x="2971" y="742"/>
                    </a:lnTo>
                    <a:lnTo>
                      <a:pt x="2965" y="735"/>
                    </a:lnTo>
                    <a:lnTo>
                      <a:pt x="2745" y="515"/>
                    </a:lnTo>
                    <a:lnTo>
                      <a:pt x="2738" y="509"/>
                    </a:lnTo>
                    <a:lnTo>
                      <a:pt x="2728" y="509"/>
                    </a:lnTo>
                    <a:lnTo>
                      <a:pt x="2720" y="513"/>
                    </a:lnTo>
                    <a:lnTo>
                      <a:pt x="2641" y="572"/>
                    </a:lnTo>
                    <a:lnTo>
                      <a:pt x="2561" y="632"/>
                    </a:lnTo>
                    <a:lnTo>
                      <a:pt x="2535" y="649"/>
                    </a:lnTo>
                    <a:lnTo>
                      <a:pt x="2507" y="661"/>
                    </a:lnTo>
                    <a:lnTo>
                      <a:pt x="2477" y="668"/>
                    </a:lnTo>
                    <a:lnTo>
                      <a:pt x="2448" y="670"/>
                    </a:lnTo>
                    <a:lnTo>
                      <a:pt x="2417" y="668"/>
                    </a:lnTo>
                    <a:lnTo>
                      <a:pt x="2389" y="659"/>
                    </a:lnTo>
                    <a:lnTo>
                      <a:pt x="2360" y="646"/>
                    </a:lnTo>
                    <a:lnTo>
                      <a:pt x="2292" y="611"/>
                    </a:lnTo>
                    <a:lnTo>
                      <a:pt x="2221" y="579"/>
                    </a:lnTo>
                    <a:lnTo>
                      <a:pt x="2149" y="552"/>
                    </a:lnTo>
                    <a:lnTo>
                      <a:pt x="2075" y="528"/>
                    </a:lnTo>
                    <a:lnTo>
                      <a:pt x="2046" y="518"/>
                    </a:lnTo>
                    <a:lnTo>
                      <a:pt x="2019" y="502"/>
                    </a:lnTo>
                    <a:lnTo>
                      <a:pt x="1996" y="483"/>
                    </a:lnTo>
                    <a:lnTo>
                      <a:pt x="1976" y="461"/>
                    </a:lnTo>
                    <a:lnTo>
                      <a:pt x="1960" y="434"/>
                    </a:lnTo>
                    <a:lnTo>
                      <a:pt x="1950" y="406"/>
                    </a:lnTo>
                    <a:lnTo>
                      <a:pt x="1942" y="375"/>
                    </a:lnTo>
                    <a:lnTo>
                      <a:pt x="1930" y="277"/>
                    </a:lnTo>
                    <a:lnTo>
                      <a:pt x="1915" y="179"/>
                    </a:lnTo>
                    <a:lnTo>
                      <a:pt x="1912" y="171"/>
                    </a:lnTo>
                    <a:lnTo>
                      <a:pt x="1905" y="165"/>
                    </a:lnTo>
                    <a:lnTo>
                      <a:pt x="1896" y="162"/>
                    </a:lnTo>
                    <a:lnTo>
                      <a:pt x="1584" y="162"/>
                    </a:lnTo>
                    <a:close/>
                    <a:moveTo>
                      <a:pt x="1584" y="0"/>
                    </a:moveTo>
                    <a:lnTo>
                      <a:pt x="1896" y="0"/>
                    </a:lnTo>
                    <a:lnTo>
                      <a:pt x="1929" y="3"/>
                    </a:lnTo>
                    <a:lnTo>
                      <a:pt x="1959" y="12"/>
                    </a:lnTo>
                    <a:lnTo>
                      <a:pt x="1989" y="25"/>
                    </a:lnTo>
                    <a:lnTo>
                      <a:pt x="2014" y="44"/>
                    </a:lnTo>
                    <a:lnTo>
                      <a:pt x="2036" y="67"/>
                    </a:lnTo>
                    <a:lnTo>
                      <a:pt x="2055" y="94"/>
                    </a:lnTo>
                    <a:lnTo>
                      <a:pt x="2068" y="123"/>
                    </a:lnTo>
                    <a:lnTo>
                      <a:pt x="2076" y="155"/>
                    </a:lnTo>
                    <a:lnTo>
                      <a:pt x="2090" y="254"/>
                    </a:lnTo>
                    <a:lnTo>
                      <a:pt x="2104" y="354"/>
                    </a:lnTo>
                    <a:lnTo>
                      <a:pt x="2105" y="360"/>
                    </a:lnTo>
                    <a:lnTo>
                      <a:pt x="2107" y="364"/>
                    </a:lnTo>
                    <a:lnTo>
                      <a:pt x="2110" y="367"/>
                    </a:lnTo>
                    <a:lnTo>
                      <a:pt x="2113" y="370"/>
                    </a:lnTo>
                    <a:lnTo>
                      <a:pt x="2118" y="371"/>
                    </a:lnTo>
                    <a:lnTo>
                      <a:pt x="2202" y="398"/>
                    </a:lnTo>
                    <a:lnTo>
                      <a:pt x="2283" y="428"/>
                    </a:lnTo>
                    <a:lnTo>
                      <a:pt x="2363" y="464"/>
                    </a:lnTo>
                    <a:lnTo>
                      <a:pt x="2440" y="505"/>
                    </a:lnTo>
                    <a:lnTo>
                      <a:pt x="2448" y="507"/>
                    </a:lnTo>
                    <a:lnTo>
                      <a:pt x="2455" y="507"/>
                    </a:lnTo>
                    <a:lnTo>
                      <a:pt x="2462" y="503"/>
                    </a:lnTo>
                    <a:lnTo>
                      <a:pt x="2543" y="442"/>
                    </a:lnTo>
                    <a:lnTo>
                      <a:pt x="2623" y="382"/>
                    </a:lnTo>
                    <a:lnTo>
                      <a:pt x="2648" y="366"/>
                    </a:lnTo>
                    <a:lnTo>
                      <a:pt x="2674" y="355"/>
                    </a:lnTo>
                    <a:lnTo>
                      <a:pt x="2703" y="349"/>
                    </a:lnTo>
                    <a:lnTo>
                      <a:pt x="2730" y="347"/>
                    </a:lnTo>
                    <a:lnTo>
                      <a:pt x="2759" y="349"/>
                    </a:lnTo>
                    <a:lnTo>
                      <a:pt x="2787" y="355"/>
                    </a:lnTo>
                    <a:lnTo>
                      <a:pt x="2814" y="366"/>
                    </a:lnTo>
                    <a:lnTo>
                      <a:pt x="2838" y="381"/>
                    </a:lnTo>
                    <a:lnTo>
                      <a:pt x="2860" y="400"/>
                    </a:lnTo>
                    <a:lnTo>
                      <a:pt x="3080" y="620"/>
                    </a:lnTo>
                    <a:lnTo>
                      <a:pt x="3099" y="642"/>
                    </a:lnTo>
                    <a:lnTo>
                      <a:pt x="3114" y="666"/>
                    </a:lnTo>
                    <a:lnTo>
                      <a:pt x="3125" y="693"/>
                    </a:lnTo>
                    <a:lnTo>
                      <a:pt x="3131" y="721"/>
                    </a:lnTo>
                    <a:lnTo>
                      <a:pt x="3133" y="750"/>
                    </a:lnTo>
                    <a:lnTo>
                      <a:pt x="3131" y="777"/>
                    </a:lnTo>
                    <a:lnTo>
                      <a:pt x="3125" y="806"/>
                    </a:lnTo>
                    <a:lnTo>
                      <a:pt x="3114" y="832"/>
                    </a:lnTo>
                    <a:lnTo>
                      <a:pt x="3098" y="857"/>
                    </a:lnTo>
                    <a:lnTo>
                      <a:pt x="3038" y="937"/>
                    </a:lnTo>
                    <a:lnTo>
                      <a:pt x="2977" y="1018"/>
                    </a:lnTo>
                    <a:lnTo>
                      <a:pt x="2973" y="1025"/>
                    </a:lnTo>
                    <a:lnTo>
                      <a:pt x="2973" y="1032"/>
                    </a:lnTo>
                    <a:lnTo>
                      <a:pt x="2975" y="1040"/>
                    </a:lnTo>
                    <a:lnTo>
                      <a:pt x="3016" y="1117"/>
                    </a:lnTo>
                    <a:lnTo>
                      <a:pt x="3052" y="1197"/>
                    </a:lnTo>
                    <a:lnTo>
                      <a:pt x="3082" y="1278"/>
                    </a:lnTo>
                    <a:lnTo>
                      <a:pt x="3109" y="1362"/>
                    </a:lnTo>
                    <a:lnTo>
                      <a:pt x="3110" y="1367"/>
                    </a:lnTo>
                    <a:lnTo>
                      <a:pt x="3113" y="1370"/>
                    </a:lnTo>
                    <a:lnTo>
                      <a:pt x="3116" y="1373"/>
                    </a:lnTo>
                    <a:lnTo>
                      <a:pt x="3120" y="1375"/>
                    </a:lnTo>
                    <a:lnTo>
                      <a:pt x="3126" y="1376"/>
                    </a:lnTo>
                    <a:lnTo>
                      <a:pt x="3226" y="1390"/>
                    </a:lnTo>
                    <a:lnTo>
                      <a:pt x="3325" y="1404"/>
                    </a:lnTo>
                    <a:lnTo>
                      <a:pt x="3357" y="1412"/>
                    </a:lnTo>
                    <a:lnTo>
                      <a:pt x="3386" y="1425"/>
                    </a:lnTo>
                    <a:lnTo>
                      <a:pt x="3413" y="1444"/>
                    </a:lnTo>
                    <a:lnTo>
                      <a:pt x="3436" y="1466"/>
                    </a:lnTo>
                    <a:lnTo>
                      <a:pt x="3455" y="1491"/>
                    </a:lnTo>
                    <a:lnTo>
                      <a:pt x="3468" y="1521"/>
                    </a:lnTo>
                    <a:lnTo>
                      <a:pt x="3477" y="1551"/>
                    </a:lnTo>
                    <a:lnTo>
                      <a:pt x="3480" y="1584"/>
                    </a:lnTo>
                    <a:lnTo>
                      <a:pt x="3480" y="1896"/>
                    </a:lnTo>
                    <a:lnTo>
                      <a:pt x="3477" y="1929"/>
                    </a:lnTo>
                    <a:lnTo>
                      <a:pt x="3468" y="1959"/>
                    </a:lnTo>
                    <a:lnTo>
                      <a:pt x="3455" y="1989"/>
                    </a:lnTo>
                    <a:lnTo>
                      <a:pt x="3436" y="2014"/>
                    </a:lnTo>
                    <a:lnTo>
                      <a:pt x="3413" y="2036"/>
                    </a:lnTo>
                    <a:lnTo>
                      <a:pt x="3386" y="2055"/>
                    </a:lnTo>
                    <a:lnTo>
                      <a:pt x="3357" y="2068"/>
                    </a:lnTo>
                    <a:lnTo>
                      <a:pt x="3325" y="2076"/>
                    </a:lnTo>
                    <a:lnTo>
                      <a:pt x="3226" y="2090"/>
                    </a:lnTo>
                    <a:lnTo>
                      <a:pt x="3126" y="2104"/>
                    </a:lnTo>
                    <a:lnTo>
                      <a:pt x="3120" y="2105"/>
                    </a:lnTo>
                    <a:lnTo>
                      <a:pt x="3116" y="2107"/>
                    </a:lnTo>
                    <a:lnTo>
                      <a:pt x="3113" y="2110"/>
                    </a:lnTo>
                    <a:lnTo>
                      <a:pt x="3110" y="2113"/>
                    </a:lnTo>
                    <a:lnTo>
                      <a:pt x="3109" y="2118"/>
                    </a:lnTo>
                    <a:lnTo>
                      <a:pt x="3082" y="2202"/>
                    </a:lnTo>
                    <a:lnTo>
                      <a:pt x="3052" y="2283"/>
                    </a:lnTo>
                    <a:lnTo>
                      <a:pt x="3016" y="2363"/>
                    </a:lnTo>
                    <a:lnTo>
                      <a:pt x="2975" y="2440"/>
                    </a:lnTo>
                    <a:lnTo>
                      <a:pt x="2973" y="2448"/>
                    </a:lnTo>
                    <a:lnTo>
                      <a:pt x="2973" y="2455"/>
                    </a:lnTo>
                    <a:lnTo>
                      <a:pt x="2977" y="2462"/>
                    </a:lnTo>
                    <a:lnTo>
                      <a:pt x="3038" y="2543"/>
                    </a:lnTo>
                    <a:lnTo>
                      <a:pt x="3098" y="2623"/>
                    </a:lnTo>
                    <a:lnTo>
                      <a:pt x="3114" y="2648"/>
                    </a:lnTo>
                    <a:lnTo>
                      <a:pt x="3125" y="2674"/>
                    </a:lnTo>
                    <a:lnTo>
                      <a:pt x="3131" y="2703"/>
                    </a:lnTo>
                    <a:lnTo>
                      <a:pt x="3133" y="2730"/>
                    </a:lnTo>
                    <a:lnTo>
                      <a:pt x="3131" y="2759"/>
                    </a:lnTo>
                    <a:lnTo>
                      <a:pt x="3125" y="2786"/>
                    </a:lnTo>
                    <a:lnTo>
                      <a:pt x="3114" y="2814"/>
                    </a:lnTo>
                    <a:lnTo>
                      <a:pt x="3099" y="2838"/>
                    </a:lnTo>
                    <a:lnTo>
                      <a:pt x="3080" y="2860"/>
                    </a:lnTo>
                    <a:lnTo>
                      <a:pt x="2860" y="3080"/>
                    </a:lnTo>
                    <a:lnTo>
                      <a:pt x="2838" y="3099"/>
                    </a:lnTo>
                    <a:lnTo>
                      <a:pt x="2814" y="3114"/>
                    </a:lnTo>
                    <a:lnTo>
                      <a:pt x="2786" y="3125"/>
                    </a:lnTo>
                    <a:lnTo>
                      <a:pt x="2759" y="3131"/>
                    </a:lnTo>
                    <a:lnTo>
                      <a:pt x="2730" y="3133"/>
                    </a:lnTo>
                    <a:lnTo>
                      <a:pt x="2703" y="3131"/>
                    </a:lnTo>
                    <a:lnTo>
                      <a:pt x="2674" y="3125"/>
                    </a:lnTo>
                    <a:lnTo>
                      <a:pt x="2648" y="3114"/>
                    </a:lnTo>
                    <a:lnTo>
                      <a:pt x="2623" y="3098"/>
                    </a:lnTo>
                    <a:lnTo>
                      <a:pt x="2543" y="3038"/>
                    </a:lnTo>
                    <a:lnTo>
                      <a:pt x="2462" y="2977"/>
                    </a:lnTo>
                    <a:lnTo>
                      <a:pt x="2455" y="2973"/>
                    </a:lnTo>
                    <a:lnTo>
                      <a:pt x="2448" y="2973"/>
                    </a:lnTo>
                    <a:lnTo>
                      <a:pt x="2440" y="2975"/>
                    </a:lnTo>
                    <a:lnTo>
                      <a:pt x="2363" y="3016"/>
                    </a:lnTo>
                    <a:lnTo>
                      <a:pt x="2283" y="3052"/>
                    </a:lnTo>
                    <a:lnTo>
                      <a:pt x="2202" y="3082"/>
                    </a:lnTo>
                    <a:lnTo>
                      <a:pt x="2118" y="3109"/>
                    </a:lnTo>
                    <a:lnTo>
                      <a:pt x="2113" y="3110"/>
                    </a:lnTo>
                    <a:lnTo>
                      <a:pt x="2110" y="3113"/>
                    </a:lnTo>
                    <a:lnTo>
                      <a:pt x="2107" y="3116"/>
                    </a:lnTo>
                    <a:lnTo>
                      <a:pt x="2105" y="3120"/>
                    </a:lnTo>
                    <a:lnTo>
                      <a:pt x="2104" y="3126"/>
                    </a:lnTo>
                    <a:lnTo>
                      <a:pt x="2090" y="3226"/>
                    </a:lnTo>
                    <a:lnTo>
                      <a:pt x="2076" y="3325"/>
                    </a:lnTo>
                    <a:lnTo>
                      <a:pt x="2068" y="3357"/>
                    </a:lnTo>
                    <a:lnTo>
                      <a:pt x="2055" y="3386"/>
                    </a:lnTo>
                    <a:lnTo>
                      <a:pt x="2036" y="3413"/>
                    </a:lnTo>
                    <a:lnTo>
                      <a:pt x="2014" y="3436"/>
                    </a:lnTo>
                    <a:lnTo>
                      <a:pt x="1989" y="3455"/>
                    </a:lnTo>
                    <a:lnTo>
                      <a:pt x="1959" y="3468"/>
                    </a:lnTo>
                    <a:lnTo>
                      <a:pt x="1929" y="3477"/>
                    </a:lnTo>
                    <a:lnTo>
                      <a:pt x="1896" y="3480"/>
                    </a:lnTo>
                    <a:lnTo>
                      <a:pt x="1584" y="3480"/>
                    </a:lnTo>
                    <a:lnTo>
                      <a:pt x="1551" y="3477"/>
                    </a:lnTo>
                    <a:lnTo>
                      <a:pt x="1521" y="3468"/>
                    </a:lnTo>
                    <a:lnTo>
                      <a:pt x="1491" y="3455"/>
                    </a:lnTo>
                    <a:lnTo>
                      <a:pt x="1466" y="3436"/>
                    </a:lnTo>
                    <a:lnTo>
                      <a:pt x="1444" y="3413"/>
                    </a:lnTo>
                    <a:lnTo>
                      <a:pt x="1425" y="3386"/>
                    </a:lnTo>
                    <a:lnTo>
                      <a:pt x="1412" y="3357"/>
                    </a:lnTo>
                    <a:lnTo>
                      <a:pt x="1404" y="3325"/>
                    </a:lnTo>
                    <a:lnTo>
                      <a:pt x="1390" y="3226"/>
                    </a:lnTo>
                    <a:lnTo>
                      <a:pt x="1376" y="3126"/>
                    </a:lnTo>
                    <a:lnTo>
                      <a:pt x="1375" y="3120"/>
                    </a:lnTo>
                    <a:lnTo>
                      <a:pt x="1373" y="3116"/>
                    </a:lnTo>
                    <a:lnTo>
                      <a:pt x="1370" y="3113"/>
                    </a:lnTo>
                    <a:lnTo>
                      <a:pt x="1367" y="3110"/>
                    </a:lnTo>
                    <a:lnTo>
                      <a:pt x="1362" y="3109"/>
                    </a:lnTo>
                    <a:lnTo>
                      <a:pt x="1278" y="3082"/>
                    </a:lnTo>
                    <a:lnTo>
                      <a:pt x="1197" y="3052"/>
                    </a:lnTo>
                    <a:lnTo>
                      <a:pt x="1117" y="3016"/>
                    </a:lnTo>
                    <a:lnTo>
                      <a:pt x="1040" y="2975"/>
                    </a:lnTo>
                    <a:lnTo>
                      <a:pt x="1032" y="2973"/>
                    </a:lnTo>
                    <a:lnTo>
                      <a:pt x="1025" y="2973"/>
                    </a:lnTo>
                    <a:lnTo>
                      <a:pt x="1018" y="2977"/>
                    </a:lnTo>
                    <a:lnTo>
                      <a:pt x="937" y="3038"/>
                    </a:lnTo>
                    <a:lnTo>
                      <a:pt x="857" y="3098"/>
                    </a:lnTo>
                    <a:lnTo>
                      <a:pt x="832" y="3114"/>
                    </a:lnTo>
                    <a:lnTo>
                      <a:pt x="806" y="3125"/>
                    </a:lnTo>
                    <a:lnTo>
                      <a:pt x="777" y="3131"/>
                    </a:lnTo>
                    <a:lnTo>
                      <a:pt x="750" y="3134"/>
                    </a:lnTo>
                    <a:lnTo>
                      <a:pt x="721" y="3131"/>
                    </a:lnTo>
                    <a:lnTo>
                      <a:pt x="693" y="3125"/>
                    </a:lnTo>
                    <a:lnTo>
                      <a:pt x="666" y="3114"/>
                    </a:lnTo>
                    <a:lnTo>
                      <a:pt x="642" y="3099"/>
                    </a:lnTo>
                    <a:lnTo>
                      <a:pt x="620" y="3080"/>
                    </a:lnTo>
                    <a:lnTo>
                      <a:pt x="400" y="2860"/>
                    </a:lnTo>
                    <a:lnTo>
                      <a:pt x="381" y="2838"/>
                    </a:lnTo>
                    <a:lnTo>
                      <a:pt x="366" y="2814"/>
                    </a:lnTo>
                    <a:lnTo>
                      <a:pt x="355" y="2787"/>
                    </a:lnTo>
                    <a:lnTo>
                      <a:pt x="349" y="2759"/>
                    </a:lnTo>
                    <a:lnTo>
                      <a:pt x="346" y="2730"/>
                    </a:lnTo>
                    <a:lnTo>
                      <a:pt x="349" y="2703"/>
                    </a:lnTo>
                    <a:lnTo>
                      <a:pt x="355" y="2674"/>
                    </a:lnTo>
                    <a:lnTo>
                      <a:pt x="366" y="2648"/>
                    </a:lnTo>
                    <a:lnTo>
                      <a:pt x="382" y="2623"/>
                    </a:lnTo>
                    <a:lnTo>
                      <a:pt x="442" y="2543"/>
                    </a:lnTo>
                    <a:lnTo>
                      <a:pt x="503" y="2462"/>
                    </a:lnTo>
                    <a:lnTo>
                      <a:pt x="507" y="2455"/>
                    </a:lnTo>
                    <a:lnTo>
                      <a:pt x="507" y="2448"/>
                    </a:lnTo>
                    <a:lnTo>
                      <a:pt x="505" y="2440"/>
                    </a:lnTo>
                    <a:lnTo>
                      <a:pt x="464" y="2363"/>
                    </a:lnTo>
                    <a:lnTo>
                      <a:pt x="428" y="2283"/>
                    </a:lnTo>
                    <a:lnTo>
                      <a:pt x="398" y="2202"/>
                    </a:lnTo>
                    <a:lnTo>
                      <a:pt x="371" y="2118"/>
                    </a:lnTo>
                    <a:lnTo>
                      <a:pt x="370" y="2113"/>
                    </a:lnTo>
                    <a:lnTo>
                      <a:pt x="367" y="2110"/>
                    </a:lnTo>
                    <a:lnTo>
                      <a:pt x="364" y="2107"/>
                    </a:lnTo>
                    <a:lnTo>
                      <a:pt x="360" y="2105"/>
                    </a:lnTo>
                    <a:lnTo>
                      <a:pt x="354" y="2104"/>
                    </a:lnTo>
                    <a:lnTo>
                      <a:pt x="254" y="2090"/>
                    </a:lnTo>
                    <a:lnTo>
                      <a:pt x="155" y="2076"/>
                    </a:lnTo>
                    <a:lnTo>
                      <a:pt x="123" y="2068"/>
                    </a:lnTo>
                    <a:lnTo>
                      <a:pt x="94" y="2055"/>
                    </a:lnTo>
                    <a:lnTo>
                      <a:pt x="67" y="2036"/>
                    </a:lnTo>
                    <a:lnTo>
                      <a:pt x="44" y="2014"/>
                    </a:lnTo>
                    <a:lnTo>
                      <a:pt x="25" y="1989"/>
                    </a:lnTo>
                    <a:lnTo>
                      <a:pt x="12" y="1959"/>
                    </a:lnTo>
                    <a:lnTo>
                      <a:pt x="3" y="1929"/>
                    </a:lnTo>
                    <a:lnTo>
                      <a:pt x="0" y="1896"/>
                    </a:lnTo>
                    <a:lnTo>
                      <a:pt x="0" y="1584"/>
                    </a:lnTo>
                    <a:lnTo>
                      <a:pt x="3" y="1551"/>
                    </a:lnTo>
                    <a:lnTo>
                      <a:pt x="12" y="1521"/>
                    </a:lnTo>
                    <a:lnTo>
                      <a:pt x="25" y="1491"/>
                    </a:lnTo>
                    <a:lnTo>
                      <a:pt x="44" y="1466"/>
                    </a:lnTo>
                    <a:lnTo>
                      <a:pt x="67" y="1444"/>
                    </a:lnTo>
                    <a:lnTo>
                      <a:pt x="94" y="1425"/>
                    </a:lnTo>
                    <a:lnTo>
                      <a:pt x="123" y="1412"/>
                    </a:lnTo>
                    <a:lnTo>
                      <a:pt x="155" y="1404"/>
                    </a:lnTo>
                    <a:lnTo>
                      <a:pt x="254" y="1390"/>
                    </a:lnTo>
                    <a:lnTo>
                      <a:pt x="354" y="1376"/>
                    </a:lnTo>
                    <a:lnTo>
                      <a:pt x="360" y="1375"/>
                    </a:lnTo>
                    <a:lnTo>
                      <a:pt x="364" y="1373"/>
                    </a:lnTo>
                    <a:lnTo>
                      <a:pt x="367" y="1370"/>
                    </a:lnTo>
                    <a:lnTo>
                      <a:pt x="370" y="1367"/>
                    </a:lnTo>
                    <a:lnTo>
                      <a:pt x="371" y="1362"/>
                    </a:lnTo>
                    <a:lnTo>
                      <a:pt x="398" y="1278"/>
                    </a:lnTo>
                    <a:lnTo>
                      <a:pt x="428" y="1197"/>
                    </a:lnTo>
                    <a:lnTo>
                      <a:pt x="464" y="1117"/>
                    </a:lnTo>
                    <a:lnTo>
                      <a:pt x="505" y="1040"/>
                    </a:lnTo>
                    <a:lnTo>
                      <a:pt x="507" y="1032"/>
                    </a:lnTo>
                    <a:lnTo>
                      <a:pt x="507" y="1025"/>
                    </a:lnTo>
                    <a:lnTo>
                      <a:pt x="503" y="1018"/>
                    </a:lnTo>
                    <a:lnTo>
                      <a:pt x="442" y="937"/>
                    </a:lnTo>
                    <a:lnTo>
                      <a:pt x="382" y="857"/>
                    </a:lnTo>
                    <a:lnTo>
                      <a:pt x="366" y="832"/>
                    </a:lnTo>
                    <a:lnTo>
                      <a:pt x="355" y="806"/>
                    </a:lnTo>
                    <a:lnTo>
                      <a:pt x="349" y="777"/>
                    </a:lnTo>
                    <a:lnTo>
                      <a:pt x="346" y="750"/>
                    </a:lnTo>
                    <a:lnTo>
                      <a:pt x="349" y="721"/>
                    </a:lnTo>
                    <a:lnTo>
                      <a:pt x="355" y="694"/>
                    </a:lnTo>
                    <a:lnTo>
                      <a:pt x="366" y="666"/>
                    </a:lnTo>
                    <a:lnTo>
                      <a:pt x="381" y="642"/>
                    </a:lnTo>
                    <a:lnTo>
                      <a:pt x="400" y="620"/>
                    </a:lnTo>
                    <a:lnTo>
                      <a:pt x="620" y="400"/>
                    </a:lnTo>
                    <a:lnTo>
                      <a:pt x="642" y="381"/>
                    </a:lnTo>
                    <a:lnTo>
                      <a:pt x="666" y="366"/>
                    </a:lnTo>
                    <a:lnTo>
                      <a:pt x="693" y="355"/>
                    </a:lnTo>
                    <a:lnTo>
                      <a:pt x="721" y="349"/>
                    </a:lnTo>
                    <a:lnTo>
                      <a:pt x="750" y="347"/>
                    </a:lnTo>
                    <a:lnTo>
                      <a:pt x="777" y="349"/>
                    </a:lnTo>
                    <a:lnTo>
                      <a:pt x="806" y="355"/>
                    </a:lnTo>
                    <a:lnTo>
                      <a:pt x="832" y="366"/>
                    </a:lnTo>
                    <a:lnTo>
                      <a:pt x="857" y="382"/>
                    </a:lnTo>
                    <a:lnTo>
                      <a:pt x="937" y="442"/>
                    </a:lnTo>
                    <a:lnTo>
                      <a:pt x="1018" y="503"/>
                    </a:lnTo>
                    <a:lnTo>
                      <a:pt x="1025" y="507"/>
                    </a:lnTo>
                    <a:lnTo>
                      <a:pt x="1032" y="507"/>
                    </a:lnTo>
                    <a:lnTo>
                      <a:pt x="1040" y="505"/>
                    </a:lnTo>
                    <a:lnTo>
                      <a:pt x="1117" y="464"/>
                    </a:lnTo>
                    <a:lnTo>
                      <a:pt x="1197" y="428"/>
                    </a:lnTo>
                    <a:lnTo>
                      <a:pt x="1278" y="398"/>
                    </a:lnTo>
                    <a:lnTo>
                      <a:pt x="1362" y="371"/>
                    </a:lnTo>
                    <a:lnTo>
                      <a:pt x="1367" y="370"/>
                    </a:lnTo>
                    <a:lnTo>
                      <a:pt x="1370" y="367"/>
                    </a:lnTo>
                    <a:lnTo>
                      <a:pt x="1373" y="364"/>
                    </a:lnTo>
                    <a:lnTo>
                      <a:pt x="1375" y="360"/>
                    </a:lnTo>
                    <a:lnTo>
                      <a:pt x="1376" y="354"/>
                    </a:lnTo>
                    <a:lnTo>
                      <a:pt x="1390" y="254"/>
                    </a:lnTo>
                    <a:lnTo>
                      <a:pt x="1404" y="155"/>
                    </a:lnTo>
                    <a:lnTo>
                      <a:pt x="1412" y="123"/>
                    </a:lnTo>
                    <a:lnTo>
                      <a:pt x="1425" y="94"/>
                    </a:lnTo>
                    <a:lnTo>
                      <a:pt x="1444" y="67"/>
                    </a:lnTo>
                    <a:lnTo>
                      <a:pt x="1466" y="44"/>
                    </a:lnTo>
                    <a:lnTo>
                      <a:pt x="1491" y="25"/>
                    </a:lnTo>
                    <a:lnTo>
                      <a:pt x="1521" y="12"/>
                    </a:lnTo>
                    <a:lnTo>
                      <a:pt x="1551" y="3"/>
                    </a:lnTo>
                    <a:lnTo>
                      <a:pt x="15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3"/>
              <p:cNvSpPr>
                <a:spLocks noEditPoints="1"/>
              </p:cNvSpPr>
              <p:nvPr/>
            </p:nvSpPr>
            <p:spPr bwMode="auto">
              <a:xfrm>
                <a:off x="-847725" y="2957513"/>
                <a:ext cx="600075" cy="600075"/>
              </a:xfrm>
              <a:custGeom>
                <a:avLst/>
                <a:gdLst>
                  <a:gd name="T0" fmla="*/ 636 w 1510"/>
                  <a:gd name="T1" fmla="*/ 174 h 1510"/>
                  <a:gd name="T2" fmla="*/ 472 w 1510"/>
                  <a:gd name="T3" fmla="*/ 234 h 1510"/>
                  <a:gd name="T4" fmla="*/ 336 w 1510"/>
                  <a:gd name="T5" fmla="*/ 336 h 1510"/>
                  <a:gd name="T6" fmla="*/ 234 w 1510"/>
                  <a:gd name="T7" fmla="*/ 472 h 1510"/>
                  <a:gd name="T8" fmla="*/ 174 w 1510"/>
                  <a:gd name="T9" fmla="*/ 636 h 1510"/>
                  <a:gd name="T10" fmla="*/ 166 w 1510"/>
                  <a:gd name="T11" fmla="*/ 815 h 1510"/>
                  <a:gd name="T12" fmla="*/ 209 w 1510"/>
                  <a:gd name="T13" fmla="*/ 986 h 1510"/>
                  <a:gd name="T14" fmla="*/ 297 w 1510"/>
                  <a:gd name="T15" fmla="*/ 1131 h 1510"/>
                  <a:gd name="T16" fmla="*/ 424 w 1510"/>
                  <a:gd name="T17" fmla="*/ 1246 h 1510"/>
                  <a:gd name="T18" fmla="*/ 579 w 1510"/>
                  <a:gd name="T19" fmla="*/ 1321 h 1510"/>
                  <a:gd name="T20" fmla="*/ 755 w 1510"/>
                  <a:gd name="T21" fmla="*/ 1348 h 1510"/>
                  <a:gd name="T22" fmla="*/ 931 w 1510"/>
                  <a:gd name="T23" fmla="*/ 1321 h 1510"/>
                  <a:gd name="T24" fmla="*/ 1086 w 1510"/>
                  <a:gd name="T25" fmla="*/ 1246 h 1510"/>
                  <a:gd name="T26" fmla="*/ 1213 w 1510"/>
                  <a:gd name="T27" fmla="*/ 1131 h 1510"/>
                  <a:gd name="T28" fmla="*/ 1301 w 1510"/>
                  <a:gd name="T29" fmla="*/ 986 h 1510"/>
                  <a:gd name="T30" fmla="*/ 1344 w 1510"/>
                  <a:gd name="T31" fmla="*/ 815 h 1510"/>
                  <a:gd name="T32" fmla="*/ 1336 w 1510"/>
                  <a:gd name="T33" fmla="*/ 636 h 1510"/>
                  <a:gd name="T34" fmla="*/ 1276 w 1510"/>
                  <a:gd name="T35" fmla="*/ 472 h 1510"/>
                  <a:gd name="T36" fmla="*/ 1174 w 1510"/>
                  <a:gd name="T37" fmla="*/ 336 h 1510"/>
                  <a:gd name="T38" fmla="*/ 1038 w 1510"/>
                  <a:gd name="T39" fmla="*/ 234 h 1510"/>
                  <a:gd name="T40" fmla="*/ 874 w 1510"/>
                  <a:gd name="T41" fmla="*/ 174 h 1510"/>
                  <a:gd name="T42" fmla="*/ 755 w 1510"/>
                  <a:gd name="T43" fmla="*/ 0 h 1510"/>
                  <a:gd name="T44" fmla="*/ 955 w 1510"/>
                  <a:gd name="T45" fmla="*/ 26 h 1510"/>
                  <a:gd name="T46" fmla="*/ 1136 w 1510"/>
                  <a:gd name="T47" fmla="*/ 103 h 1510"/>
                  <a:gd name="T48" fmla="*/ 1289 w 1510"/>
                  <a:gd name="T49" fmla="*/ 221 h 1510"/>
                  <a:gd name="T50" fmla="*/ 1407 w 1510"/>
                  <a:gd name="T51" fmla="*/ 374 h 1510"/>
                  <a:gd name="T52" fmla="*/ 1484 w 1510"/>
                  <a:gd name="T53" fmla="*/ 555 h 1510"/>
                  <a:gd name="T54" fmla="*/ 1510 w 1510"/>
                  <a:gd name="T55" fmla="*/ 755 h 1510"/>
                  <a:gd name="T56" fmla="*/ 1484 w 1510"/>
                  <a:gd name="T57" fmla="*/ 955 h 1510"/>
                  <a:gd name="T58" fmla="*/ 1407 w 1510"/>
                  <a:gd name="T59" fmla="*/ 1136 h 1510"/>
                  <a:gd name="T60" fmla="*/ 1289 w 1510"/>
                  <a:gd name="T61" fmla="*/ 1289 h 1510"/>
                  <a:gd name="T62" fmla="*/ 1136 w 1510"/>
                  <a:gd name="T63" fmla="*/ 1407 h 1510"/>
                  <a:gd name="T64" fmla="*/ 955 w 1510"/>
                  <a:gd name="T65" fmla="*/ 1484 h 1510"/>
                  <a:gd name="T66" fmla="*/ 755 w 1510"/>
                  <a:gd name="T67" fmla="*/ 1510 h 1510"/>
                  <a:gd name="T68" fmla="*/ 555 w 1510"/>
                  <a:gd name="T69" fmla="*/ 1484 h 1510"/>
                  <a:gd name="T70" fmla="*/ 374 w 1510"/>
                  <a:gd name="T71" fmla="*/ 1407 h 1510"/>
                  <a:gd name="T72" fmla="*/ 221 w 1510"/>
                  <a:gd name="T73" fmla="*/ 1289 h 1510"/>
                  <a:gd name="T74" fmla="*/ 103 w 1510"/>
                  <a:gd name="T75" fmla="*/ 1136 h 1510"/>
                  <a:gd name="T76" fmla="*/ 26 w 1510"/>
                  <a:gd name="T77" fmla="*/ 955 h 1510"/>
                  <a:gd name="T78" fmla="*/ 0 w 1510"/>
                  <a:gd name="T79" fmla="*/ 755 h 1510"/>
                  <a:gd name="T80" fmla="*/ 26 w 1510"/>
                  <a:gd name="T81" fmla="*/ 555 h 1510"/>
                  <a:gd name="T82" fmla="*/ 103 w 1510"/>
                  <a:gd name="T83" fmla="*/ 374 h 1510"/>
                  <a:gd name="T84" fmla="*/ 221 w 1510"/>
                  <a:gd name="T85" fmla="*/ 221 h 1510"/>
                  <a:gd name="T86" fmla="*/ 374 w 1510"/>
                  <a:gd name="T87" fmla="*/ 103 h 1510"/>
                  <a:gd name="T88" fmla="*/ 555 w 1510"/>
                  <a:gd name="T89" fmla="*/ 26 h 1510"/>
                  <a:gd name="T90" fmla="*/ 755 w 1510"/>
                  <a:gd name="T91" fmla="*/ 0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0" h="1510">
                    <a:moveTo>
                      <a:pt x="755" y="162"/>
                    </a:moveTo>
                    <a:lnTo>
                      <a:pt x="695" y="166"/>
                    </a:lnTo>
                    <a:lnTo>
                      <a:pt x="636" y="174"/>
                    </a:lnTo>
                    <a:lnTo>
                      <a:pt x="579" y="189"/>
                    </a:lnTo>
                    <a:lnTo>
                      <a:pt x="524" y="209"/>
                    </a:lnTo>
                    <a:lnTo>
                      <a:pt x="472" y="234"/>
                    </a:lnTo>
                    <a:lnTo>
                      <a:pt x="424" y="264"/>
                    </a:lnTo>
                    <a:lnTo>
                      <a:pt x="379" y="297"/>
                    </a:lnTo>
                    <a:lnTo>
                      <a:pt x="336" y="336"/>
                    </a:lnTo>
                    <a:lnTo>
                      <a:pt x="297" y="379"/>
                    </a:lnTo>
                    <a:lnTo>
                      <a:pt x="264" y="424"/>
                    </a:lnTo>
                    <a:lnTo>
                      <a:pt x="234" y="472"/>
                    </a:lnTo>
                    <a:lnTo>
                      <a:pt x="209" y="524"/>
                    </a:lnTo>
                    <a:lnTo>
                      <a:pt x="189" y="579"/>
                    </a:lnTo>
                    <a:lnTo>
                      <a:pt x="174" y="636"/>
                    </a:lnTo>
                    <a:lnTo>
                      <a:pt x="166" y="695"/>
                    </a:lnTo>
                    <a:lnTo>
                      <a:pt x="162" y="755"/>
                    </a:lnTo>
                    <a:lnTo>
                      <a:pt x="166" y="815"/>
                    </a:lnTo>
                    <a:lnTo>
                      <a:pt x="174" y="874"/>
                    </a:lnTo>
                    <a:lnTo>
                      <a:pt x="189" y="931"/>
                    </a:lnTo>
                    <a:lnTo>
                      <a:pt x="209" y="986"/>
                    </a:lnTo>
                    <a:lnTo>
                      <a:pt x="234" y="1038"/>
                    </a:lnTo>
                    <a:lnTo>
                      <a:pt x="264" y="1086"/>
                    </a:lnTo>
                    <a:lnTo>
                      <a:pt x="297" y="1131"/>
                    </a:lnTo>
                    <a:lnTo>
                      <a:pt x="336" y="1174"/>
                    </a:lnTo>
                    <a:lnTo>
                      <a:pt x="379" y="1213"/>
                    </a:lnTo>
                    <a:lnTo>
                      <a:pt x="424" y="1246"/>
                    </a:lnTo>
                    <a:lnTo>
                      <a:pt x="472" y="1276"/>
                    </a:lnTo>
                    <a:lnTo>
                      <a:pt x="524" y="1301"/>
                    </a:lnTo>
                    <a:lnTo>
                      <a:pt x="579" y="1321"/>
                    </a:lnTo>
                    <a:lnTo>
                      <a:pt x="636" y="1336"/>
                    </a:lnTo>
                    <a:lnTo>
                      <a:pt x="695" y="1344"/>
                    </a:lnTo>
                    <a:lnTo>
                      <a:pt x="755" y="1348"/>
                    </a:lnTo>
                    <a:lnTo>
                      <a:pt x="815" y="1344"/>
                    </a:lnTo>
                    <a:lnTo>
                      <a:pt x="874" y="1336"/>
                    </a:lnTo>
                    <a:lnTo>
                      <a:pt x="931" y="1321"/>
                    </a:lnTo>
                    <a:lnTo>
                      <a:pt x="986" y="1301"/>
                    </a:lnTo>
                    <a:lnTo>
                      <a:pt x="1038" y="1276"/>
                    </a:lnTo>
                    <a:lnTo>
                      <a:pt x="1086" y="1246"/>
                    </a:lnTo>
                    <a:lnTo>
                      <a:pt x="1131" y="1213"/>
                    </a:lnTo>
                    <a:lnTo>
                      <a:pt x="1174" y="1174"/>
                    </a:lnTo>
                    <a:lnTo>
                      <a:pt x="1213" y="1131"/>
                    </a:lnTo>
                    <a:lnTo>
                      <a:pt x="1246" y="1086"/>
                    </a:lnTo>
                    <a:lnTo>
                      <a:pt x="1276" y="1038"/>
                    </a:lnTo>
                    <a:lnTo>
                      <a:pt x="1301" y="986"/>
                    </a:lnTo>
                    <a:lnTo>
                      <a:pt x="1321" y="931"/>
                    </a:lnTo>
                    <a:lnTo>
                      <a:pt x="1336" y="874"/>
                    </a:lnTo>
                    <a:lnTo>
                      <a:pt x="1344" y="815"/>
                    </a:lnTo>
                    <a:lnTo>
                      <a:pt x="1348" y="755"/>
                    </a:lnTo>
                    <a:lnTo>
                      <a:pt x="1344" y="695"/>
                    </a:lnTo>
                    <a:lnTo>
                      <a:pt x="1336" y="636"/>
                    </a:lnTo>
                    <a:lnTo>
                      <a:pt x="1321" y="579"/>
                    </a:lnTo>
                    <a:lnTo>
                      <a:pt x="1301" y="524"/>
                    </a:lnTo>
                    <a:lnTo>
                      <a:pt x="1276" y="472"/>
                    </a:lnTo>
                    <a:lnTo>
                      <a:pt x="1246" y="424"/>
                    </a:lnTo>
                    <a:lnTo>
                      <a:pt x="1213" y="379"/>
                    </a:lnTo>
                    <a:lnTo>
                      <a:pt x="1174" y="336"/>
                    </a:lnTo>
                    <a:lnTo>
                      <a:pt x="1131" y="297"/>
                    </a:lnTo>
                    <a:lnTo>
                      <a:pt x="1086" y="264"/>
                    </a:lnTo>
                    <a:lnTo>
                      <a:pt x="1038" y="234"/>
                    </a:lnTo>
                    <a:lnTo>
                      <a:pt x="986" y="209"/>
                    </a:lnTo>
                    <a:lnTo>
                      <a:pt x="931" y="189"/>
                    </a:lnTo>
                    <a:lnTo>
                      <a:pt x="874" y="174"/>
                    </a:lnTo>
                    <a:lnTo>
                      <a:pt x="815" y="166"/>
                    </a:lnTo>
                    <a:lnTo>
                      <a:pt x="755" y="162"/>
                    </a:lnTo>
                    <a:close/>
                    <a:moveTo>
                      <a:pt x="755" y="0"/>
                    </a:moveTo>
                    <a:lnTo>
                      <a:pt x="824" y="3"/>
                    </a:lnTo>
                    <a:lnTo>
                      <a:pt x="891" y="12"/>
                    </a:lnTo>
                    <a:lnTo>
                      <a:pt x="955" y="26"/>
                    </a:lnTo>
                    <a:lnTo>
                      <a:pt x="1019" y="47"/>
                    </a:lnTo>
                    <a:lnTo>
                      <a:pt x="1079" y="73"/>
                    </a:lnTo>
                    <a:lnTo>
                      <a:pt x="1136" y="103"/>
                    </a:lnTo>
                    <a:lnTo>
                      <a:pt x="1191" y="138"/>
                    </a:lnTo>
                    <a:lnTo>
                      <a:pt x="1241" y="177"/>
                    </a:lnTo>
                    <a:lnTo>
                      <a:pt x="1289" y="221"/>
                    </a:lnTo>
                    <a:lnTo>
                      <a:pt x="1333" y="269"/>
                    </a:lnTo>
                    <a:lnTo>
                      <a:pt x="1372" y="319"/>
                    </a:lnTo>
                    <a:lnTo>
                      <a:pt x="1407" y="374"/>
                    </a:lnTo>
                    <a:lnTo>
                      <a:pt x="1437" y="431"/>
                    </a:lnTo>
                    <a:lnTo>
                      <a:pt x="1463" y="491"/>
                    </a:lnTo>
                    <a:lnTo>
                      <a:pt x="1484" y="555"/>
                    </a:lnTo>
                    <a:lnTo>
                      <a:pt x="1498" y="619"/>
                    </a:lnTo>
                    <a:lnTo>
                      <a:pt x="1507" y="686"/>
                    </a:lnTo>
                    <a:lnTo>
                      <a:pt x="1510" y="755"/>
                    </a:lnTo>
                    <a:lnTo>
                      <a:pt x="1507" y="824"/>
                    </a:lnTo>
                    <a:lnTo>
                      <a:pt x="1498" y="891"/>
                    </a:lnTo>
                    <a:lnTo>
                      <a:pt x="1484" y="955"/>
                    </a:lnTo>
                    <a:lnTo>
                      <a:pt x="1463" y="1019"/>
                    </a:lnTo>
                    <a:lnTo>
                      <a:pt x="1437" y="1079"/>
                    </a:lnTo>
                    <a:lnTo>
                      <a:pt x="1407" y="1136"/>
                    </a:lnTo>
                    <a:lnTo>
                      <a:pt x="1372" y="1191"/>
                    </a:lnTo>
                    <a:lnTo>
                      <a:pt x="1333" y="1241"/>
                    </a:lnTo>
                    <a:lnTo>
                      <a:pt x="1289" y="1289"/>
                    </a:lnTo>
                    <a:lnTo>
                      <a:pt x="1241" y="1333"/>
                    </a:lnTo>
                    <a:lnTo>
                      <a:pt x="1191" y="1372"/>
                    </a:lnTo>
                    <a:lnTo>
                      <a:pt x="1136" y="1407"/>
                    </a:lnTo>
                    <a:lnTo>
                      <a:pt x="1079" y="1437"/>
                    </a:lnTo>
                    <a:lnTo>
                      <a:pt x="1019" y="1463"/>
                    </a:lnTo>
                    <a:lnTo>
                      <a:pt x="955" y="1484"/>
                    </a:lnTo>
                    <a:lnTo>
                      <a:pt x="891" y="1498"/>
                    </a:lnTo>
                    <a:lnTo>
                      <a:pt x="824" y="1507"/>
                    </a:lnTo>
                    <a:lnTo>
                      <a:pt x="755" y="1510"/>
                    </a:lnTo>
                    <a:lnTo>
                      <a:pt x="686" y="1507"/>
                    </a:lnTo>
                    <a:lnTo>
                      <a:pt x="619" y="1498"/>
                    </a:lnTo>
                    <a:lnTo>
                      <a:pt x="555" y="1484"/>
                    </a:lnTo>
                    <a:lnTo>
                      <a:pt x="491" y="1463"/>
                    </a:lnTo>
                    <a:lnTo>
                      <a:pt x="431" y="1437"/>
                    </a:lnTo>
                    <a:lnTo>
                      <a:pt x="374" y="1407"/>
                    </a:lnTo>
                    <a:lnTo>
                      <a:pt x="319" y="1372"/>
                    </a:lnTo>
                    <a:lnTo>
                      <a:pt x="269" y="1333"/>
                    </a:lnTo>
                    <a:lnTo>
                      <a:pt x="221" y="1289"/>
                    </a:lnTo>
                    <a:lnTo>
                      <a:pt x="177" y="1241"/>
                    </a:lnTo>
                    <a:lnTo>
                      <a:pt x="138" y="1191"/>
                    </a:lnTo>
                    <a:lnTo>
                      <a:pt x="103" y="1136"/>
                    </a:lnTo>
                    <a:lnTo>
                      <a:pt x="73" y="1079"/>
                    </a:lnTo>
                    <a:lnTo>
                      <a:pt x="47" y="1019"/>
                    </a:lnTo>
                    <a:lnTo>
                      <a:pt x="26" y="955"/>
                    </a:lnTo>
                    <a:lnTo>
                      <a:pt x="12" y="891"/>
                    </a:lnTo>
                    <a:lnTo>
                      <a:pt x="3" y="824"/>
                    </a:lnTo>
                    <a:lnTo>
                      <a:pt x="0" y="755"/>
                    </a:lnTo>
                    <a:lnTo>
                      <a:pt x="3" y="686"/>
                    </a:lnTo>
                    <a:lnTo>
                      <a:pt x="12" y="619"/>
                    </a:lnTo>
                    <a:lnTo>
                      <a:pt x="26" y="555"/>
                    </a:lnTo>
                    <a:lnTo>
                      <a:pt x="47" y="491"/>
                    </a:lnTo>
                    <a:lnTo>
                      <a:pt x="73" y="431"/>
                    </a:lnTo>
                    <a:lnTo>
                      <a:pt x="103" y="374"/>
                    </a:lnTo>
                    <a:lnTo>
                      <a:pt x="138" y="319"/>
                    </a:lnTo>
                    <a:lnTo>
                      <a:pt x="177" y="269"/>
                    </a:lnTo>
                    <a:lnTo>
                      <a:pt x="221" y="221"/>
                    </a:lnTo>
                    <a:lnTo>
                      <a:pt x="269" y="177"/>
                    </a:lnTo>
                    <a:lnTo>
                      <a:pt x="319" y="138"/>
                    </a:lnTo>
                    <a:lnTo>
                      <a:pt x="374" y="103"/>
                    </a:lnTo>
                    <a:lnTo>
                      <a:pt x="431" y="73"/>
                    </a:lnTo>
                    <a:lnTo>
                      <a:pt x="491" y="47"/>
                    </a:lnTo>
                    <a:lnTo>
                      <a:pt x="555" y="26"/>
                    </a:lnTo>
                    <a:lnTo>
                      <a:pt x="619" y="12"/>
                    </a:lnTo>
                    <a:lnTo>
                      <a:pt x="686" y="3"/>
                    </a:lnTo>
                    <a:lnTo>
                      <a:pt x="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8" name="Group 107"/>
          <p:cNvGrpSpPr/>
          <p:nvPr/>
        </p:nvGrpSpPr>
        <p:grpSpPr>
          <a:xfrm>
            <a:off x="4120073" y="2771166"/>
            <a:ext cx="931700" cy="931700"/>
            <a:chOff x="3654944" y="3977327"/>
            <a:chExt cx="750248" cy="750248"/>
          </a:xfrm>
        </p:grpSpPr>
        <p:sp>
          <p:nvSpPr>
            <p:cNvPr id="109" name="Oval 108"/>
            <p:cNvSpPr/>
            <p:nvPr/>
          </p:nvSpPr>
          <p:spPr bwMode="auto">
            <a:xfrm>
              <a:off x="3654944" y="3977327"/>
              <a:ext cx="750248" cy="750248"/>
            </a:xfrm>
            <a:prstGeom prst="ellipse">
              <a:avLst/>
            </a:prstGeom>
            <a:solidFill>
              <a:schemeClr val="accent3"/>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10" name="Freeform 6"/>
            <p:cNvSpPr>
              <a:spLocks noEditPoints="1"/>
            </p:cNvSpPr>
            <p:nvPr/>
          </p:nvSpPr>
          <p:spPr bwMode="auto">
            <a:xfrm>
              <a:off x="3852609" y="4168475"/>
              <a:ext cx="354918" cy="367952"/>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1" name="Group 110"/>
          <p:cNvGrpSpPr/>
          <p:nvPr/>
        </p:nvGrpSpPr>
        <p:grpSpPr>
          <a:xfrm>
            <a:off x="5831545" y="2771166"/>
            <a:ext cx="931700" cy="931700"/>
            <a:chOff x="4725190" y="1452625"/>
            <a:chExt cx="750248" cy="750248"/>
          </a:xfrm>
        </p:grpSpPr>
        <p:sp>
          <p:nvSpPr>
            <p:cNvPr id="112" name="Oval 111"/>
            <p:cNvSpPr/>
            <p:nvPr/>
          </p:nvSpPr>
          <p:spPr bwMode="auto">
            <a:xfrm>
              <a:off x="4725190" y="1452625"/>
              <a:ext cx="750248" cy="750248"/>
            </a:xfrm>
            <a:prstGeom prst="ellipse">
              <a:avLst/>
            </a:prstGeom>
            <a:solidFill>
              <a:schemeClr val="accent4"/>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13" name="Group 112"/>
            <p:cNvGrpSpPr/>
            <p:nvPr/>
          </p:nvGrpSpPr>
          <p:grpSpPr>
            <a:xfrm>
              <a:off x="4924242" y="1661281"/>
              <a:ext cx="352144" cy="332936"/>
              <a:chOff x="415925" y="3217863"/>
              <a:chExt cx="436563" cy="412750"/>
            </a:xfrm>
            <a:solidFill>
              <a:schemeClr val="bg1"/>
            </a:solidFill>
          </p:grpSpPr>
          <p:sp>
            <p:nvSpPr>
              <p:cNvPr id="114" name="Freeform 16"/>
              <p:cNvSpPr>
                <a:spLocks noEditPoints="1"/>
              </p:cNvSpPr>
              <p:nvPr/>
            </p:nvSpPr>
            <p:spPr bwMode="auto">
              <a:xfrm>
                <a:off x="517525" y="3217863"/>
                <a:ext cx="233363" cy="231775"/>
              </a:xfrm>
              <a:custGeom>
                <a:avLst/>
                <a:gdLst>
                  <a:gd name="T0" fmla="*/ 761 w 1768"/>
                  <a:gd name="T1" fmla="*/ 241 h 1756"/>
                  <a:gd name="T2" fmla="*/ 591 w 1768"/>
                  <a:gd name="T3" fmla="*/ 299 h 1756"/>
                  <a:gd name="T4" fmla="*/ 446 w 1768"/>
                  <a:gd name="T5" fmla="*/ 399 h 1756"/>
                  <a:gd name="T6" fmla="*/ 332 w 1768"/>
                  <a:gd name="T7" fmla="*/ 534 h 1756"/>
                  <a:gd name="T8" fmla="*/ 259 w 1768"/>
                  <a:gd name="T9" fmla="*/ 696 h 1756"/>
                  <a:gd name="T10" fmla="*/ 233 w 1768"/>
                  <a:gd name="T11" fmla="*/ 877 h 1756"/>
                  <a:gd name="T12" fmla="*/ 259 w 1768"/>
                  <a:gd name="T13" fmla="*/ 1058 h 1756"/>
                  <a:gd name="T14" fmla="*/ 332 w 1768"/>
                  <a:gd name="T15" fmla="*/ 1219 h 1756"/>
                  <a:gd name="T16" fmla="*/ 446 w 1768"/>
                  <a:gd name="T17" fmla="*/ 1353 h 1756"/>
                  <a:gd name="T18" fmla="*/ 591 w 1768"/>
                  <a:gd name="T19" fmla="*/ 1453 h 1756"/>
                  <a:gd name="T20" fmla="*/ 761 w 1768"/>
                  <a:gd name="T21" fmla="*/ 1511 h 1756"/>
                  <a:gd name="T22" fmla="*/ 946 w 1768"/>
                  <a:gd name="T23" fmla="*/ 1520 h 1756"/>
                  <a:gd name="T24" fmla="*/ 1124 w 1768"/>
                  <a:gd name="T25" fmla="*/ 1478 h 1756"/>
                  <a:gd name="T26" fmla="*/ 1278 w 1768"/>
                  <a:gd name="T27" fmla="*/ 1391 h 1756"/>
                  <a:gd name="T28" fmla="*/ 1403 w 1768"/>
                  <a:gd name="T29" fmla="*/ 1267 h 1756"/>
                  <a:gd name="T30" fmla="*/ 1489 w 1768"/>
                  <a:gd name="T31" fmla="*/ 1114 h 1756"/>
                  <a:gd name="T32" fmla="*/ 1533 w 1768"/>
                  <a:gd name="T33" fmla="*/ 939 h 1756"/>
                  <a:gd name="T34" fmla="*/ 1524 w 1768"/>
                  <a:gd name="T35" fmla="*/ 754 h 1756"/>
                  <a:gd name="T36" fmla="*/ 1465 w 1768"/>
                  <a:gd name="T37" fmla="*/ 585 h 1756"/>
                  <a:gd name="T38" fmla="*/ 1364 w 1768"/>
                  <a:gd name="T39" fmla="*/ 440 h 1756"/>
                  <a:gd name="T40" fmla="*/ 1229 w 1768"/>
                  <a:gd name="T41" fmla="*/ 328 h 1756"/>
                  <a:gd name="T42" fmla="*/ 1066 w 1768"/>
                  <a:gd name="T43" fmla="*/ 255 h 1756"/>
                  <a:gd name="T44" fmla="*/ 884 w 1768"/>
                  <a:gd name="T45" fmla="*/ 229 h 1756"/>
                  <a:gd name="T46" fmla="*/ 1028 w 1768"/>
                  <a:gd name="T47" fmla="*/ 12 h 1756"/>
                  <a:gd name="T48" fmla="*/ 1228 w 1768"/>
                  <a:gd name="T49" fmla="*/ 69 h 1756"/>
                  <a:gd name="T50" fmla="*/ 1407 w 1768"/>
                  <a:gd name="T51" fmla="*/ 169 h 1756"/>
                  <a:gd name="T52" fmla="*/ 1556 w 1768"/>
                  <a:gd name="T53" fmla="*/ 305 h 1756"/>
                  <a:gd name="T54" fmla="*/ 1670 w 1768"/>
                  <a:gd name="T55" fmla="*/ 473 h 1756"/>
                  <a:gd name="T56" fmla="*/ 1743 w 1768"/>
                  <a:gd name="T57" fmla="*/ 666 h 1756"/>
                  <a:gd name="T58" fmla="*/ 1768 w 1768"/>
                  <a:gd name="T59" fmla="*/ 877 h 1756"/>
                  <a:gd name="T60" fmla="*/ 1743 w 1768"/>
                  <a:gd name="T61" fmla="*/ 1088 h 1756"/>
                  <a:gd name="T62" fmla="*/ 1670 w 1768"/>
                  <a:gd name="T63" fmla="*/ 1280 h 1756"/>
                  <a:gd name="T64" fmla="*/ 1556 w 1768"/>
                  <a:gd name="T65" fmla="*/ 1448 h 1756"/>
                  <a:gd name="T66" fmla="*/ 1407 w 1768"/>
                  <a:gd name="T67" fmla="*/ 1586 h 1756"/>
                  <a:gd name="T68" fmla="*/ 1228 w 1768"/>
                  <a:gd name="T69" fmla="*/ 1687 h 1756"/>
                  <a:gd name="T70" fmla="*/ 1028 w 1768"/>
                  <a:gd name="T71" fmla="*/ 1744 h 1756"/>
                  <a:gd name="T72" fmla="*/ 811 w 1768"/>
                  <a:gd name="T73" fmla="*/ 1753 h 1756"/>
                  <a:gd name="T74" fmla="*/ 605 w 1768"/>
                  <a:gd name="T75" fmla="*/ 1711 h 1756"/>
                  <a:gd name="T76" fmla="*/ 419 w 1768"/>
                  <a:gd name="T77" fmla="*/ 1624 h 1756"/>
                  <a:gd name="T78" fmla="*/ 258 w 1768"/>
                  <a:gd name="T79" fmla="*/ 1496 h 1756"/>
                  <a:gd name="T80" fmla="*/ 132 w 1768"/>
                  <a:gd name="T81" fmla="*/ 1338 h 1756"/>
                  <a:gd name="T82" fmla="*/ 45 w 1768"/>
                  <a:gd name="T83" fmla="*/ 1153 h 1756"/>
                  <a:gd name="T84" fmla="*/ 3 w 1768"/>
                  <a:gd name="T85" fmla="*/ 948 h 1756"/>
                  <a:gd name="T86" fmla="*/ 11 w 1768"/>
                  <a:gd name="T87" fmla="*/ 735 h 1756"/>
                  <a:gd name="T88" fmla="*/ 69 w 1768"/>
                  <a:gd name="T89" fmla="*/ 536 h 1756"/>
                  <a:gd name="T90" fmla="*/ 170 w 1768"/>
                  <a:gd name="T91" fmla="*/ 359 h 1756"/>
                  <a:gd name="T92" fmla="*/ 309 w 1768"/>
                  <a:gd name="T93" fmla="*/ 211 h 1756"/>
                  <a:gd name="T94" fmla="*/ 478 w 1768"/>
                  <a:gd name="T95" fmla="*/ 98 h 1756"/>
                  <a:gd name="T96" fmla="*/ 671 w 1768"/>
                  <a:gd name="T97" fmla="*/ 26 h 1756"/>
                  <a:gd name="T98" fmla="*/ 884 w 1768"/>
                  <a:gd name="T99" fmla="*/ 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8" h="1756">
                    <a:moveTo>
                      <a:pt x="884" y="229"/>
                    </a:moveTo>
                    <a:lnTo>
                      <a:pt x="821" y="232"/>
                    </a:lnTo>
                    <a:lnTo>
                      <a:pt x="761" y="241"/>
                    </a:lnTo>
                    <a:lnTo>
                      <a:pt x="702" y="255"/>
                    </a:lnTo>
                    <a:lnTo>
                      <a:pt x="645" y="274"/>
                    </a:lnTo>
                    <a:lnTo>
                      <a:pt x="591" y="299"/>
                    </a:lnTo>
                    <a:lnTo>
                      <a:pt x="539" y="328"/>
                    </a:lnTo>
                    <a:lnTo>
                      <a:pt x="491" y="361"/>
                    </a:lnTo>
                    <a:lnTo>
                      <a:pt x="446" y="399"/>
                    </a:lnTo>
                    <a:lnTo>
                      <a:pt x="403" y="440"/>
                    </a:lnTo>
                    <a:lnTo>
                      <a:pt x="366" y="485"/>
                    </a:lnTo>
                    <a:lnTo>
                      <a:pt x="332" y="534"/>
                    </a:lnTo>
                    <a:lnTo>
                      <a:pt x="303" y="585"/>
                    </a:lnTo>
                    <a:lnTo>
                      <a:pt x="279" y="639"/>
                    </a:lnTo>
                    <a:lnTo>
                      <a:pt x="259" y="696"/>
                    </a:lnTo>
                    <a:lnTo>
                      <a:pt x="244" y="754"/>
                    </a:lnTo>
                    <a:lnTo>
                      <a:pt x="236" y="815"/>
                    </a:lnTo>
                    <a:lnTo>
                      <a:pt x="233" y="877"/>
                    </a:lnTo>
                    <a:lnTo>
                      <a:pt x="236" y="939"/>
                    </a:lnTo>
                    <a:lnTo>
                      <a:pt x="244" y="999"/>
                    </a:lnTo>
                    <a:lnTo>
                      <a:pt x="259" y="1058"/>
                    </a:lnTo>
                    <a:lnTo>
                      <a:pt x="279" y="1114"/>
                    </a:lnTo>
                    <a:lnTo>
                      <a:pt x="303" y="1168"/>
                    </a:lnTo>
                    <a:lnTo>
                      <a:pt x="332" y="1219"/>
                    </a:lnTo>
                    <a:lnTo>
                      <a:pt x="366" y="1267"/>
                    </a:lnTo>
                    <a:lnTo>
                      <a:pt x="403" y="1312"/>
                    </a:lnTo>
                    <a:lnTo>
                      <a:pt x="446" y="1353"/>
                    </a:lnTo>
                    <a:lnTo>
                      <a:pt x="491" y="1391"/>
                    </a:lnTo>
                    <a:lnTo>
                      <a:pt x="539" y="1424"/>
                    </a:lnTo>
                    <a:lnTo>
                      <a:pt x="591" y="1453"/>
                    </a:lnTo>
                    <a:lnTo>
                      <a:pt x="645" y="1478"/>
                    </a:lnTo>
                    <a:lnTo>
                      <a:pt x="702" y="1497"/>
                    </a:lnTo>
                    <a:lnTo>
                      <a:pt x="761" y="1511"/>
                    </a:lnTo>
                    <a:lnTo>
                      <a:pt x="821" y="1520"/>
                    </a:lnTo>
                    <a:lnTo>
                      <a:pt x="884" y="1523"/>
                    </a:lnTo>
                    <a:lnTo>
                      <a:pt x="946" y="1520"/>
                    </a:lnTo>
                    <a:lnTo>
                      <a:pt x="1008" y="1511"/>
                    </a:lnTo>
                    <a:lnTo>
                      <a:pt x="1066" y="1497"/>
                    </a:lnTo>
                    <a:lnTo>
                      <a:pt x="1124" y="1478"/>
                    </a:lnTo>
                    <a:lnTo>
                      <a:pt x="1177" y="1453"/>
                    </a:lnTo>
                    <a:lnTo>
                      <a:pt x="1229" y="1424"/>
                    </a:lnTo>
                    <a:lnTo>
                      <a:pt x="1278" y="1391"/>
                    </a:lnTo>
                    <a:lnTo>
                      <a:pt x="1323" y="1353"/>
                    </a:lnTo>
                    <a:lnTo>
                      <a:pt x="1364" y="1312"/>
                    </a:lnTo>
                    <a:lnTo>
                      <a:pt x="1403" y="1267"/>
                    </a:lnTo>
                    <a:lnTo>
                      <a:pt x="1436" y="1219"/>
                    </a:lnTo>
                    <a:lnTo>
                      <a:pt x="1465" y="1168"/>
                    </a:lnTo>
                    <a:lnTo>
                      <a:pt x="1489" y="1114"/>
                    </a:lnTo>
                    <a:lnTo>
                      <a:pt x="1509" y="1058"/>
                    </a:lnTo>
                    <a:lnTo>
                      <a:pt x="1524" y="999"/>
                    </a:lnTo>
                    <a:lnTo>
                      <a:pt x="1533" y="939"/>
                    </a:lnTo>
                    <a:lnTo>
                      <a:pt x="1536" y="877"/>
                    </a:lnTo>
                    <a:lnTo>
                      <a:pt x="1533" y="815"/>
                    </a:lnTo>
                    <a:lnTo>
                      <a:pt x="1524" y="754"/>
                    </a:lnTo>
                    <a:lnTo>
                      <a:pt x="1509" y="696"/>
                    </a:lnTo>
                    <a:lnTo>
                      <a:pt x="1489" y="639"/>
                    </a:lnTo>
                    <a:lnTo>
                      <a:pt x="1465" y="585"/>
                    </a:lnTo>
                    <a:lnTo>
                      <a:pt x="1436" y="534"/>
                    </a:lnTo>
                    <a:lnTo>
                      <a:pt x="1403" y="485"/>
                    </a:lnTo>
                    <a:lnTo>
                      <a:pt x="1364" y="440"/>
                    </a:lnTo>
                    <a:lnTo>
                      <a:pt x="1323" y="399"/>
                    </a:lnTo>
                    <a:lnTo>
                      <a:pt x="1278" y="361"/>
                    </a:lnTo>
                    <a:lnTo>
                      <a:pt x="1229" y="328"/>
                    </a:lnTo>
                    <a:lnTo>
                      <a:pt x="1177" y="299"/>
                    </a:lnTo>
                    <a:lnTo>
                      <a:pt x="1124" y="274"/>
                    </a:lnTo>
                    <a:lnTo>
                      <a:pt x="1066" y="255"/>
                    </a:lnTo>
                    <a:lnTo>
                      <a:pt x="1008" y="241"/>
                    </a:lnTo>
                    <a:lnTo>
                      <a:pt x="946" y="232"/>
                    </a:lnTo>
                    <a:lnTo>
                      <a:pt x="884" y="229"/>
                    </a:lnTo>
                    <a:close/>
                    <a:moveTo>
                      <a:pt x="884" y="0"/>
                    </a:moveTo>
                    <a:lnTo>
                      <a:pt x="956" y="3"/>
                    </a:lnTo>
                    <a:lnTo>
                      <a:pt x="1028" y="12"/>
                    </a:lnTo>
                    <a:lnTo>
                      <a:pt x="1096" y="25"/>
                    </a:lnTo>
                    <a:lnTo>
                      <a:pt x="1164" y="45"/>
                    </a:lnTo>
                    <a:lnTo>
                      <a:pt x="1228" y="69"/>
                    </a:lnTo>
                    <a:lnTo>
                      <a:pt x="1291" y="98"/>
                    </a:lnTo>
                    <a:lnTo>
                      <a:pt x="1350" y="131"/>
                    </a:lnTo>
                    <a:lnTo>
                      <a:pt x="1407" y="169"/>
                    </a:lnTo>
                    <a:lnTo>
                      <a:pt x="1460" y="210"/>
                    </a:lnTo>
                    <a:lnTo>
                      <a:pt x="1509" y="256"/>
                    </a:lnTo>
                    <a:lnTo>
                      <a:pt x="1556" y="305"/>
                    </a:lnTo>
                    <a:lnTo>
                      <a:pt x="1598" y="358"/>
                    </a:lnTo>
                    <a:lnTo>
                      <a:pt x="1636" y="414"/>
                    </a:lnTo>
                    <a:lnTo>
                      <a:pt x="1670" y="473"/>
                    </a:lnTo>
                    <a:lnTo>
                      <a:pt x="1699" y="535"/>
                    </a:lnTo>
                    <a:lnTo>
                      <a:pt x="1724" y="599"/>
                    </a:lnTo>
                    <a:lnTo>
                      <a:pt x="1743" y="666"/>
                    </a:lnTo>
                    <a:lnTo>
                      <a:pt x="1757" y="734"/>
                    </a:lnTo>
                    <a:lnTo>
                      <a:pt x="1766" y="805"/>
                    </a:lnTo>
                    <a:lnTo>
                      <a:pt x="1768" y="877"/>
                    </a:lnTo>
                    <a:lnTo>
                      <a:pt x="1766" y="949"/>
                    </a:lnTo>
                    <a:lnTo>
                      <a:pt x="1757" y="1019"/>
                    </a:lnTo>
                    <a:lnTo>
                      <a:pt x="1743" y="1088"/>
                    </a:lnTo>
                    <a:lnTo>
                      <a:pt x="1724" y="1154"/>
                    </a:lnTo>
                    <a:lnTo>
                      <a:pt x="1699" y="1218"/>
                    </a:lnTo>
                    <a:lnTo>
                      <a:pt x="1670" y="1280"/>
                    </a:lnTo>
                    <a:lnTo>
                      <a:pt x="1636" y="1339"/>
                    </a:lnTo>
                    <a:lnTo>
                      <a:pt x="1598" y="1395"/>
                    </a:lnTo>
                    <a:lnTo>
                      <a:pt x="1556" y="1448"/>
                    </a:lnTo>
                    <a:lnTo>
                      <a:pt x="1509" y="1497"/>
                    </a:lnTo>
                    <a:lnTo>
                      <a:pt x="1460" y="1543"/>
                    </a:lnTo>
                    <a:lnTo>
                      <a:pt x="1407" y="1586"/>
                    </a:lnTo>
                    <a:lnTo>
                      <a:pt x="1350" y="1624"/>
                    </a:lnTo>
                    <a:lnTo>
                      <a:pt x="1291" y="1658"/>
                    </a:lnTo>
                    <a:lnTo>
                      <a:pt x="1228" y="1687"/>
                    </a:lnTo>
                    <a:lnTo>
                      <a:pt x="1164" y="1711"/>
                    </a:lnTo>
                    <a:lnTo>
                      <a:pt x="1096" y="1730"/>
                    </a:lnTo>
                    <a:lnTo>
                      <a:pt x="1028" y="1744"/>
                    </a:lnTo>
                    <a:lnTo>
                      <a:pt x="956" y="1753"/>
                    </a:lnTo>
                    <a:lnTo>
                      <a:pt x="884" y="1756"/>
                    </a:lnTo>
                    <a:lnTo>
                      <a:pt x="811" y="1753"/>
                    </a:lnTo>
                    <a:lnTo>
                      <a:pt x="741" y="1744"/>
                    </a:lnTo>
                    <a:lnTo>
                      <a:pt x="671" y="1730"/>
                    </a:lnTo>
                    <a:lnTo>
                      <a:pt x="605" y="1711"/>
                    </a:lnTo>
                    <a:lnTo>
                      <a:pt x="539" y="1686"/>
                    </a:lnTo>
                    <a:lnTo>
                      <a:pt x="478" y="1657"/>
                    </a:lnTo>
                    <a:lnTo>
                      <a:pt x="419" y="1624"/>
                    </a:lnTo>
                    <a:lnTo>
                      <a:pt x="362" y="1585"/>
                    </a:lnTo>
                    <a:lnTo>
                      <a:pt x="309" y="1542"/>
                    </a:lnTo>
                    <a:lnTo>
                      <a:pt x="258" y="1496"/>
                    </a:lnTo>
                    <a:lnTo>
                      <a:pt x="212" y="1447"/>
                    </a:lnTo>
                    <a:lnTo>
                      <a:pt x="170" y="1394"/>
                    </a:lnTo>
                    <a:lnTo>
                      <a:pt x="132" y="1338"/>
                    </a:lnTo>
                    <a:lnTo>
                      <a:pt x="98" y="1279"/>
                    </a:lnTo>
                    <a:lnTo>
                      <a:pt x="69" y="1217"/>
                    </a:lnTo>
                    <a:lnTo>
                      <a:pt x="45" y="1153"/>
                    </a:lnTo>
                    <a:lnTo>
                      <a:pt x="26" y="1087"/>
                    </a:lnTo>
                    <a:lnTo>
                      <a:pt x="11" y="1018"/>
                    </a:lnTo>
                    <a:lnTo>
                      <a:pt x="3" y="948"/>
                    </a:lnTo>
                    <a:lnTo>
                      <a:pt x="0" y="877"/>
                    </a:lnTo>
                    <a:lnTo>
                      <a:pt x="3" y="805"/>
                    </a:lnTo>
                    <a:lnTo>
                      <a:pt x="11" y="735"/>
                    </a:lnTo>
                    <a:lnTo>
                      <a:pt x="26" y="667"/>
                    </a:lnTo>
                    <a:lnTo>
                      <a:pt x="45" y="600"/>
                    </a:lnTo>
                    <a:lnTo>
                      <a:pt x="69" y="536"/>
                    </a:lnTo>
                    <a:lnTo>
                      <a:pt x="98" y="474"/>
                    </a:lnTo>
                    <a:lnTo>
                      <a:pt x="132" y="415"/>
                    </a:lnTo>
                    <a:lnTo>
                      <a:pt x="170" y="359"/>
                    </a:lnTo>
                    <a:lnTo>
                      <a:pt x="212" y="306"/>
                    </a:lnTo>
                    <a:lnTo>
                      <a:pt x="258" y="257"/>
                    </a:lnTo>
                    <a:lnTo>
                      <a:pt x="309" y="211"/>
                    </a:lnTo>
                    <a:lnTo>
                      <a:pt x="362" y="169"/>
                    </a:lnTo>
                    <a:lnTo>
                      <a:pt x="419" y="132"/>
                    </a:lnTo>
                    <a:lnTo>
                      <a:pt x="478" y="98"/>
                    </a:lnTo>
                    <a:lnTo>
                      <a:pt x="539" y="69"/>
                    </a:lnTo>
                    <a:lnTo>
                      <a:pt x="605" y="45"/>
                    </a:lnTo>
                    <a:lnTo>
                      <a:pt x="671" y="26"/>
                    </a:lnTo>
                    <a:lnTo>
                      <a:pt x="741" y="12"/>
                    </a:lnTo>
                    <a:lnTo>
                      <a:pt x="811" y="3"/>
                    </a:lnTo>
                    <a:lnTo>
                      <a:pt x="8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7"/>
              <p:cNvSpPr>
                <a:spLocks noEditPoints="1"/>
              </p:cNvSpPr>
              <p:nvPr/>
            </p:nvSpPr>
            <p:spPr bwMode="auto">
              <a:xfrm>
                <a:off x="415925" y="3470275"/>
                <a:ext cx="436563" cy="160338"/>
              </a:xfrm>
              <a:custGeom>
                <a:avLst/>
                <a:gdLst>
                  <a:gd name="T0" fmla="*/ 1036 w 3305"/>
                  <a:gd name="T1" fmla="*/ 235 h 1219"/>
                  <a:gd name="T2" fmla="*/ 894 w 3305"/>
                  <a:gd name="T3" fmla="*/ 259 h 1219"/>
                  <a:gd name="T4" fmla="*/ 763 w 3305"/>
                  <a:gd name="T5" fmla="*/ 304 h 1219"/>
                  <a:gd name="T6" fmla="*/ 640 w 3305"/>
                  <a:gd name="T7" fmla="*/ 368 h 1219"/>
                  <a:gd name="T8" fmla="*/ 530 w 3305"/>
                  <a:gd name="T9" fmla="*/ 451 h 1219"/>
                  <a:gd name="T10" fmla="*/ 435 w 3305"/>
                  <a:gd name="T11" fmla="*/ 549 h 1219"/>
                  <a:gd name="T12" fmla="*/ 356 w 3305"/>
                  <a:gd name="T13" fmla="*/ 660 h 1219"/>
                  <a:gd name="T14" fmla="*/ 295 w 3305"/>
                  <a:gd name="T15" fmla="*/ 785 h 1219"/>
                  <a:gd name="T16" fmla="*/ 254 w 3305"/>
                  <a:gd name="T17" fmla="*/ 918 h 1219"/>
                  <a:gd name="T18" fmla="*/ 3063 w 3305"/>
                  <a:gd name="T19" fmla="*/ 987 h 1219"/>
                  <a:gd name="T20" fmla="*/ 3033 w 3305"/>
                  <a:gd name="T21" fmla="*/ 849 h 1219"/>
                  <a:gd name="T22" fmla="*/ 2983 w 3305"/>
                  <a:gd name="T23" fmla="*/ 720 h 1219"/>
                  <a:gd name="T24" fmla="*/ 2912 w 3305"/>
                  <a:gd name="T25" fmla="*/ 602 h 1219"/>
                  <a:gd name="T26" fmla="*/ 2824 w 3305"/>
                  <a:gd name="T27" fmla="*/ 497 h 1219"/>
                  <a:gd name="T28" fmla="*/ 2722 w 3305"/>
                  <a:gd name="T29" fmla="*/ 406 h 1219"/>
                  <a:gd name="T30" fmla="*/ 2606 w 3305"/>
                  <a:gd name="T31" fmla="*/ 333 h 1219"/>
                  <a:gd name="T32" fmla="*/ 2478 w 3305"/>
                  <a:gd name="T33" fmla="*/ 278 h 1219"/>
                  <a:gd name="T34" fmla="*/ 2340 w 3305"/>
                  <a:gd name="T35" fmla="*/ 244 h 1219"/>
                  <a:gd name="T36" fmla="*/ 2195 w 3305"/>
                  <a:gd name="T37" fmla="*/ 232 h 1219"/>
                  <a:gd name="T38" fmla="*/ 1110 w 3305"/>
                  <a:gd name="T39" fmla="*/ 0 h 1219"/>
                  <a:gd name="T40" fmla="*/ 2278 w 3305"/>
                  <a:gd name="T41" fmla="*/ 3 h 1219"/>
                  <a:gd name="T42" fmla="*/ 2439 w 3305"/>
                  <a:gd name="T43" fmla="*/ 27 h 1219"/>
                  <a:gd name="T44" fmla="*/ 2591 w 3305"/>
                  <a:gd name="T45" fmla="*/ 73 h 1219"/>
                  <a:gd name="T46" fmla="*/ 2733 w 3305"/>
                  <a:gd name="T47" fmla="*/ 139 h 1219"/>
                  <a:gd name="T48" fmla="*/ 2864 w 3305"/>
                  <a:gd name="T49" fmla="*/ 223 h 1219"/>
                  <a:gd name="T50" fmla="*/ 2981 w 3305"/>
                  <a:gd name="T51" fmla="*/ 324 h 1219"/>
                  <a:gd name="T52" fmla="*/ 3081 w 3305"/>
                  <a:gd name="T53" fmla="*/ 440 h 1219"/>
                  <a:gd name="T54" fmla="*/ 3167 w 3305"/>
                  <a:gd name="T55" fmla="*/ 570 h 1219"/>
                  <a:gd name="T56" fmla="*/ 3232 w 3305"/>
                  <a:gd name="T57" fmla="*/ 710 h 1219"/>
                  <a:gd name="T58" fmla="*/ 3279 w 3305"/>
                  <a:gd name="T59" fmla="*/ 862 h 1219"/>
                  <a:gd name="T60" fmla="*/ 3302 w 3305"/>
                  <a:gd name="T61" fmla="*/ 1021 h 1219"/>
                  <a:gd name="T62" fmla="*/ 3302 w 3305"/>
                  <a:gd name="T63" fmla="*/ 1130 h 1219"/>
                  <a:gd name="T64" fmla="*/ 3280 w 3305"/>
                  <a:gd name="T65" fmla="*/ 1176 h 1219"/>
                  <a:gd name="T66" fmla="*/ 3240 w 3305"/>
                  <a:gd name="T67" fmla="*/ 1207 h 1219"/>
                  <a:gd name="T68" fmla="*/ 3188 w 3305"/>
                  <a:gd name="T69" fmla="*/ 1219 h 1219"/>
                  <a:gd name="T70" fmla="*/ 90 w 3305"/>
                  <a:gd name="T71" fmla="*/ 1216 h 1219"/>
                  <a:gd name="T72" fmla="*/ 43 w 3305"/>
                  <a:gd name="T73" fmla="*/ 1194 h 1219"/>
                  <a:gd name="T74" fmla="*/ 12 w 3305"/>
                  <a:gd name="T75" fmla="*/ 1154 h 1219"/>
                  <a:gd name="T76" fmla="*/ 0 w 3305"/>
                  <a:gd name="T77" fmla="*/ 1103 h 1219"/>
                  <a:gd name="T78" fmla="*/ 12 w 3305"/>
                  <a:gd name="T79" fmla="*/ 940 h 1219"/>
                  <a:gd name="T80" fmla="*/ 47 w 3305"/>
                  <a:gd name="T81" fmla="*/ 785 h 1219"/>
                  <a:gd name="T82" fmla="*/ 104 w 3305"/>
                  <a:gd name="T83" fmla="*/ 638 h 1219"/>
                  <a:gd name="T84" fmla="*/ 179 w 3305"/>
                  <a:gd name="T85" fmla="*/ 502 h 1219"/>
                  <a:gd name="T86" fmla="*/ 273 w 3305"/>
                  <a:gd name="T87" fmla="*/ 379 h 1219"/>
                  <a:gd name="T88" fmla="*/ 383 w 3305"/>
                  <a:gd name="T89" fmla="*/ 271 h 1219"/>
                  <a:gd name="T90" fmla="*/ 507 w 3305"/>
                  <a:gd name="T91" fmla="*/ 178 h 1219"/>
                  <a:gd name="T92" fmla="*/ 643 w 3305"/>
                  <a:gd name="T93" fmla="*/ 103 h 1219"/>
                  <a:gd name="T94" fmla="*/ 790 w 3305"/>
                  <a:gd name="T95" fmla="*/ 47 h 1219"/>
                  <a:gd name="T96" fmla="*/ 946 w 3305"/>
                  <a:gd name="T97" fmla="*/ 12 h 1219"/>
                  <a:gd name="T98" fmla="*/ 1110 w 3305"/>
                  <a:gd name="T9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5" h="1219">
                    <a:moveTo>
                      <a:pt x="1110" y="232"/>
                    </a:moveTo>
                    <a:lnTo>
                      <a:pt x="1036" y="235"/>
                    </a:lnTo>
                    <a:lnTo>
                      <a:pt x="965" y="244"/>
                    </a:lnTo>
                    <a:lnTo>
                      <a:pt x="894" y="259"/>
                    </a:lnTo>
                    <a:lnTo>
                      <a:pt x="827" y="278"/>
                    </a:lnTo>
                    <a:lnTo>
                      <a:pt x="763" y="304"/>
                    </a:lnTo>
                    <a:lnTo>
                      <a:pt x="700" y="334"/>
                    </a:lnTo>
                    <a:lnTo>
                      <a:pt x="640" y="368"/>
                    </a:lnTo>
                    <a:lnTo>
                      <a:pt x="583" y="407"/>
                    </a:lnTo>
                    <a:lnTo>
                      <a:pt x="530" y="451"/>
                    </a:lnTo>
                    <a:lnTo>
                      <a:pt x="480" y="498"/>
                    </a:lnTo>
                    <a:lnTo>
                      <a:pt x="435" y="549"/>
                    </a:lnTo>
                    <a:lnTo>
                      <a:pt x="393" y="603"/>
                    </a:lnTo>
                    <a:lnTo>
                      <a:pt x="356" y="660"/>
                    </a:lnTo>
                    <a:lnTo>
                      <a:pt x="322" y="721"/>
                    </a:lnTo>
                    <a:lnTo>
                      <a:pt x="295" y="785"/>
                    </a:lnTo>
                    <a:lnTo>
                      <a:pt x="272" y="850"/>
                    </a:lnTo>
                    <a:lnTo>
                      <a:pt x="254" y="918"/>
                    </a:lnTo>
                    <a:lnTo>
                      <a:pt x="242" y="987"/>
                    </a:lnTo>
                    <a:lnTo>
                      <a:pt x="3063" y="987"/>
                    </a:lnTo>
                    <a:lnTo>
                      <a:pt x="3051" y="917"/>
                    </a:lnTo>
                    <a:lnTo>
                      <a:pt x="3033" y="849"/>
                    </a:lnTo>
                    <a:lnTo>
                      <a:pt x="3011" y="784"/>
                    </a:lnTo>
                    <a:lnTo>
                      <a:pt x="2983" y="720"/>
                    </a:lnTo>
                    <a:lnTo>
                      <a:pt x="2949" y="659"/>
                    </a:lnTo>
                    <a:lnTo>
                      <a:pt x="2912" y="602"/>
                    </a:lnTo>
                    <a:lnTo>
                      <a:pt x="2871" y="547"/>
                    </a:lnTo>
                    <a:lnTo>
                      <a:pt x="2824" y="497"/>
                    </a:lnTo>
                    <a:lnTo>
                      <a:pt x="2775" y="450"/>
                    </a:lnTo>
                    <a:lnTo>
                      <a:pt x="2722" y="406"/>
                    </a:lnTo>
                    <a:lnTo>
                      <a:pt x="2665" y="368"/>
                    </a:lnTo>
                    <a:lnTo>
                      <a:pt x="2606" y="333"/>
                    </a:lnTo>
                    <a:lnTo>
                      <a:pt x="2543" y="303"/>
                    </a:lnTo>
                    <a:lnTo>
                      <a:pt x="2478" y="278"/>
                    </a:lnTo>
                    <a:lnTo>
                      <a:pt x="2410" y="258"/>
                    </a:lnTo>
                    <a:lnTo>
                      <a:pt x="2340" y="244"/>
                    </a:lnTo>
                    <a:lnTo>
                      <a:pt x="2268" y="235"/>
                    </a:lnTo>
                    <a:lnTo>
                      <a:pt x="2195" y="232"/>
                    </a:lnTo>
                    <a:lnTo>
                      <a:pt x="1110" y="232"/>
                    </a:lnTo>
                    <a:close/>
                    <a:moveTo>
                      <a:pt x="1110" y="0"/>
                    </a:moveTo>
                    <a:lnTo>
                      <a:pt x="2195" y="0"/>
                    </a:lnTo>
                    <a:lnTo>
                      <a:pt x="2278" y="3"/>
                    </a:lnTo>
                    <a:lnTo>
                      <a:pt x="2359" y="12"/>
                    </a:lnTo>
                    <a:lnTo>
                      <a:pt x="2439" y="27"/>
                    </a:lnTo>
                    <a:lnTo>
                      <a:pt x="2516" y="47"/>
                    </a:lnTo>
                    <a:lnTo>
                      <a:pt x="2591" y="73"/>
                    </a:lnTo>
                    <a:lnTo>
                      <a:pt x="2663" y="103"/>
                    </a:lnTo>
                    <a:lnTo>
                      <a:pt x="2733" y="139"/>
                    </a:lnTo>
                    <a:lnTo>
                      <a:pt x="2799" y="178"/>
                    </a:lnTo>
                    <a:lnTo>
                      <a:pt x="2864" y="223"/>
                    </a:lnTo>
                    <a:lnTo>
                      <a:pt x="2923" y="271"/>
                    </a:lnTo>
                    <a:lnTo>
                      <a:pt x="2981" y="324"/>
                    </a:lnTo>
                    <a:lnTo>
                      <a:pt x="3033" y="380"/>
                    </a:lnTo>
                    <a:lnTo>
                      <a:pt x="3081" y="440"/>
                    </a:lnTo>
                    <a:lnTo>
                      <a:pt x="3127" y="503"/>
                    </a:lnTo>
                    <a:lnTo>
                      <a:pt x="3167" y="570"/>
                    </a:lnTo>
                    <a:lnTo>
                      <a:pt x="3202" y="639"/>
                    </a:lnTo>
                    <a:lnTo>
                      <a:pt x="3232" y="710"/>
                    </a:lnTo>
                    <a:lnTo>
                      <a:pt x="3259" y="786"/>
                    </a:lnTo>
                    <a:lnTo>
                      <a:pt x="3279" y="862"/>
                    </a:lnTo>
                    <a:lnTo>
                      <a:pt x="3293" y="941"/>
                    </a:lnTo>
                    <a:lnTo>
                      <a:pt x="3302" y="1021"/>
                    </a:lnTo>
                    <a:lnTo>
                      <a:pt x="3305" y="1103"/>
                    </a:lnTo>
                    <a:lnTo>
                      <a:pt x="3302" y="1130"/>
                    </a:lnTo>
                    <a:lnTo>
                      <a:pt x="3294" y="1154"/>
                    </a:lnTo>
                    <a:lnTo>
                      <a:pt x="3280" y="1176"/>
                    </a:lnTo>
                    <a:lnTo>
                      <a:pt x="3262" y="1194"/>
                    </a:lnTo>
                    <a:lnTo>
                      <a:pt x="3240" y="1207"/>
                    </a:lnTo>
                    <a:lnTo>
                      <a:pt x="3215" y="1216"/>
                    </a:lnTo>
                    <a:lnTo>
                      <a:pt x="3188" y="1219"/>
                    </a:lnTo>
                    <a:lnTo>
                      <a:pt x="117" y="1219"/>
                    </a:lnTo>
                    <a:lnTo>
                      <a:pt x="90" y="1216"/>
                    </a:lnTo>
                    <a:lnTo>
                      <a:pt x="65" y="1207"/>
                    </a:lnTo>
                    <a:lnTo>
                      <a:pt x="43" y="1194"/>
                    </a:lnTo>
                    <a:lnTo>
                      <a:pt x="25" y="1176"/>
                    </a:lnTo>
                    <a:lnTo>
                      <a:pt x="12" y="1154"/>
                    </a:lnTo>
                    <a:lnTo>
                      <a:pt x="3" y="1130"/>
                    </a:lnTo>
                    <a:lnTo>
                      <a:pt x="0" y="1103"/>
                    </a:lnTo>
                    <a:lnTo>
                      <a:pt x="3" y="1021"/>
                    </a:lnTo>
                    <a:lnTo>
                      <a:pt x="12" y="940"/>
                    </a:lnTo>
                    <a:lnTo>
                      <a:pt x="27" y="861"/>
                    </a:lnTo>
                    <a:lnTo>
                      <a:pt x="47" y="785"/>
                    </a:lnTo>
                    <a:lnTo>
                      <a:pt x="73" y="709"/>
                    </a:lnTo>
                    <a:lnTo>
                      <a:pt x="104" y="638"/>
                    </a:lnTo>
                    <a:lnTo>
                      <a:pt x="139" y="568"/>
                    </a:lnTo>
                    <a:lnTo>
                      <a:pt x="179" y="502"/>
                    </a:lnTo>
                    <a:lnTo>
                      <a:pt x="224" y="439"/>
                    </a:lnTo>
                    <a:lnTo>
                      <a:pt x="273" y="379"/>
                    </a:lnTo>
                    <a:lnTo>
                      <a:pt x="326" y="323"/>
                    </a:lnTo>
                    <a:lnTo>
                      <a:pt x="383" y="271"/>
                    </a:lnTo>
                    <a:lnTo>
                      <a:pt x="443" y="222"/>
                    </a:lnTo>
                    <a:lnTo>
                      <a:pt x="507" y="178"/>
                    </a:lnTo>
                    <a:lnTo>
                      <a:pt x="573" y="138"/>
                    </a:lnTo>
                    <a:lnTo>
                      <a:pt x="643" y="103"/>
                    </a:lnTo>
                    <a:lnTo>
                      <a:pt x="715" y="72"/>
                    </a:lnTo>
                    <a:lnTo>
                      <a:pt x="790" y="47"/>
                    </a:lnTo>
                    <a:lnTo>
                      <a:pt x="867" y="27"/>
                    </a:lnTo>
                    <a:lnTo>
                      <a:pt x="946" y="12"/>
                    </a:lnTo>
                    <a:lnTo>
                      <a:pt x="1027" y="3"/>
                    </a:lnTo>
                    <a:lnTo>
                      <a:pt x="1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6" name="Group 115"/>
          <p:cNvGrpSpPr/>
          <p:nvPr/>
        </p:nvGrpSpPr>
        <p:grpSpPr>
          <a:xfrm>
            <a:off x="7543015" y="2771166"/>
            <a:ext cx="931700" cy="931700"/>
            <a:chOff x="4729810" y="2706721"/>
            <a:chExt cx="750248" cy="750248"/>
          </a:xfrm>
        </p:grpSpPr>
        <p:sp>
          <p:nvSpPr>
            <p:cNvPr id="117" name="Oval 116"/>
            <p:cNvSpPr/>
            <p:nvPr/>
          </p:nvSpPr>
          <p:spPr bwMode="auto">
            <a:xfrm>
              <a:off x="4729810" y="2706721"/>
              <a:ext cx="750248" cy="750248"/>
            </a:xfrm>
            <a:prstGeom prst="ellipse">
              <a:avLst/>
            </a:prstGeom>
            <a:solidFill>
              <a:schemeClr val="accent5"/>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18" name="Group 117"/>
            <p:cNvGrpSpPr/>
            <p:nvPr/>
          </p:nvGrpSpPr>
          <p:grpSpPr>
            <a:xfrm>
              <a:off x="4895537" y="2924920"/>
              <a:ext cx="418795" cy="313851"/>
              <a:chOff x="4932363" y="1844675"/>
              <a:chExt cx="2705100" cy="2027238"/>
            </a:xfrm>
            <a:solidFill>
              <a:schemeClr val="bg1"/>
            </a:solidFill>
          </p:grpSpPr>
          <p:sp>
            <p:nvSpPr>
              <p:cNvPr id="119" name="Freeform 23"/>
              <p:cNvSpPr>
                <a:spLocks noEditPoints="1"/>
              </p:cNvSpPr>
              <p:nvPr/>
            </p:nvSpPr>
            <p:spPr bwMode="auto">
              <a:xfrm>
                <a:off x="4932363" y="1844675"/>
                <a:ext cx="2217737" cy="2027238"/>
              </a:xfrm>
              <a:custGeom>
                <a:avLst/>
                <a:gdLst>
                  <a:gd name="T0" fmla="*/ 2556 w 2793"/>
                  <a:gd name="T1" fmla="*/ 1224 h 2555"/>
                  <a:gd name="T2" fmla="*/ 2621 w 2793"/>
                  <a:gd name="T3" fmla="*/ 1105 h 2555"/>
                  <a:gd name="T4" fmla="*/ 2598 w 2793"/>
                  <a:gd name="T5" fmla="*/ 969 h 2555"/>
                  <a:gd name="T6" fmla="*/ 2499 w 2793"/>
                  <a:gd name="T7" fmla="*/ 878 h 2555"/>
                  <a:gd name="T8" fmla="*/ 364 w 2793"/>
                  <a:gd name="T9" fmla="*/ 687 h 2555"/>
                  <a:gd name="T10" fmla="*/ 237 w 2793"/>
                  <a:gd name="T11" fmla="*/ 785 h 2555"/>
                  <a:gd name="T12" fmla="*/ 174 w 2793"/>
                  <a:gd name="T13" fmla="*/ 936 h 2555"/>
                  <a:gd name="T14" fmla="*/ 182 w 2793"/>
                  <a:gd name="T15" fmla="*/ 1243 h 2555"/>
                  <a:gd name="T16" fmla="*/ 264 w 2793"/>
                  <a:gd name="T17" fmla="*/ 1383 h 2555"/>
                  <a:gd name="T18" fmla="*/ 403 w 2793"/>
                  <a:gd name="T19" fmla="*/ 1464 h 2555"/>
                  <a:gd name="T20" fmla="*/ 785 w 2793"/>
                  <a:gd name="T21" fmla="*/ 662 h 2555"/>
                  <a:gd name="T22" fmla="*/ 2164 w 2793"/>
                  <a:gd name="T23" fmla="*/ 346 h 2555"/>
                  <a:gd name="T24" fmla="*/ 1871 w 2793"/>
                  <a:gd name="T25" fmla="*/ 497 h 2555"/>
                  <a:gd name="T26" fmla="*/ 1624 w 2793"/>
                  <a:gd name="T27" fmla="*/ 591 h 2555"/>
                  <a:gd name="T28" fmla="*/ 1416 w 2793"/>
                  <a:gd name="T29" fmla="*/ 641 h 2555"/>
                  <a:gd name="T30" fmla="*/ 1241 w 2793"/>
                  <a:gd name="T31" fmla="*/ 660 h 2555"/>
                  <a:gd name="T32" fmla="*/ 955 w 2793"/>
                  <a:gd name="T33" fmla="*/ 1476 h 2555"/>
                  <a:gd name="T34" fmla="*/ 1433 w 2793"/>
                  <a:gd name="T35" fmla="*/ 1491 h 2555"/>
                  <a:gd name="T36" fmla="*/ 1739 w 2793"/>
                  <a:gd name="T37" fmla="*/ 1550 h 2555"/>
                  <a:gd name="T38" fmla="*/ 1989 w 2793"/>
                  <a:gd name="T39" fmla="*/ 1640 h 2555"/>
                  <a:gd name="T40" fmla="*/ 2184 w 2793"/>
                  <a:gd name="T41" fmla="*/ 1744 h 2555"/>
                  <a:gd name="T42" fmla="*/ 2328 w 2793"/>
                  <a:gd name="T43" fmla="*/ 1848 h 2555"/>
                  <a:gd name="T44" fmla="*/ 2453 w 2793"/>
                  <a:gd name="T45" fmla="*/ 9 h 2555"/>
                  <a:gd name="T46" fmla="*/ 2497 w 2793"/>
                  <a:gd name="T47" fmla="*/ 66 h 2555"/>
                  <a:gd name="T48" fmla="*/ 2586 w 2793"/>
                  <a:gd name="T49" fmla="*/ 730 h 2555"/>
                  <a:gd name="T50" fmla="*/ 2724 w 2793"/>
                  <a:gd name="T51" fmla="*/ 849 h 2555"/>
                  <a:gd name="T52" fmla="*/ 2791 w 2793"/>
                  <a:gd name="T53" fmla="*/ 1021 h 2555"/>
                  <a:gd name="T54" fmla="*/ 2767 w 2793"/>
                  <a:gd name="T55" fmla="*/ 1209 h 2555"/>
                  <a:gd name="T56" fmla="*/ 2662 w 2793"/>
                  <a:gd name="T57" fmla="*/ 1357 h 2555"/>
                  <a:gd name="T58" fmla="*/ 2499 w 2793"/>
                  <a:gd name="T59" fmla="*/ 1441 h 2555"/>
                  <a:gd name="T60" fmla="*/ 2476 w 2793"/>
                  <a:gd name="T61" fmla="*/ 2112 h 2555"/>
                  <a:gd name="T62" fmla="*/ 2414 w 2793"/>
                  <a:gd name="T63" fmla="*/ 2139 h 2555"/>
                  <a:gd name="T64" fmla="*/ 2346 w 2793"/>
                  <a:gd name="T65" fmla="*/ 2103 h 2555"/>
                  <a:gd name="T66" fmla="*/ 2315 w 2793"/>
                  <a:gd name="T67" fmla="*/ 2068 h 2555"/>
                  <a:gd name="T68" fmla="*/ 2234 w 2793"/>
                  <a:gd name="T69" fmla="*/ 1992 h 2555"/>
                  <a:gd name="T70" fmla="*/ 2102 w 2793"/>
                  <a:gd name="T71" fmla="*/ 1893 h 2555"/>
                  <a:gd name="T72" fmla="*/ 1912 w 2793"/>
                  <a:gd name="T73" fmla="*/ 1792 h 2555"/>
                  <a:gd name="T74" fmla="*/ 1662 w 2793"/>
                  <a:gd name="T75" fmla="*/ 1706 h 2555"/>
                  <a:gd name="T76" fmla="*/ 1347 w 2793"/>
                  <a:gd name="T77" fmla="*/ 1653 h 2555"/>
                  <a:gd name="T78" fmla="*/ 1325 w 2793"/>
                  <a:gd name="T79" fmla="*/ 2437 h 2555"/>
                  <a:gd name="T80" fmla="*/ 1320 w 2793"/>
                  <a:gd name="T81" fmla="*/ 2511 h 2555"/>
                  <a:gd name="T82" fmla="*/ 1262 w 2793"/>
                  <a:gd name="T83" fmla="*/ 2554 h 2555"/>
                  <a:gd name="T84" fmla="*/ 1190 w 2793"/>
                  <a:gd name="T85" fmla="*/ 2535 h 2555"/>
                  <a:gd name="T86" fmla="*/ 487 w 2793"/>
                  <a:gd name="T87" fmla="*/ 1646 h 2555"/>
                  <a:gd name="T88" fmla="*/ 273 w 2793"/>
                  <a:gd name="T89" fmla="*/ 1596 h 2555"/>
                  <a:gd name="T90" fmla="*/ 107 w 2793"/>
                  <a:gd name="T91" fmla="*/ 1463 h 2555"/>
                  <a:gd name="T92" fmla="*/ 12 w 2793"/>
                  <a:gd name="T93" fmla="*/ 1271 h 2555"/>
                  <a:gd name="T94" fmla="*/ 3 w 2793"/>
                  <a:gd name="T95" fmla="*/ 922 h 2555"/>
                  <a:gd name="T96" fmla="*/ 75 w 2793"/>
                  <a:gd name="T97" fmla="*/ 718 h 2555"/>
                  <a:gd name="T98" fmla="*/ 226 w 2793"/>
                  <a:gd name="T99" fmla="*/ 568 h 2555"/>
                  <a:gd name="T100" fmla="*/ 431 w 2793"/>
                  <a:gd name="T101" fmla="*/ 495 h 2555"/>
                  <a:gd name="T102" fmla="*/ 1234 w 2793"/>
                  <a:gd name="T103" fmla="*/ 490 h 2555"/>
                  <a:gd name="T104" fmla="*/ 1388 w 2793"/>
                  <a:gd name="T105" fmla="*/ 473 h 2555"/>
                  <a:gd name="T106" fmla="*/ 1574 w 2793"/>
                  <a:gd name="T107" fmla="*/ 429 h 2555"/>
                  <a:gd name="T108" fmla="*/ 1794 w 2793"/>
                  <a:gd name="T109" fmla="*/ 345 h 2555"/>
                  <a:gd name="T110" fmla="*/ 2056 w 2793"/>
                  <a:gd name="T111" fmla="*/ 211 h 2555"/>
                  <a:gd name="T112" fmla="*/ 2364 w 2793"/>
                  <a:gd name="T113" fmla="*/ 15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3" h="2555">
                    <a:moveTo>
                      <a:pt x="2499" y="878"/>
                    </a:moveTo>
                    <a:lnTo>
                      <a:pt x="2499" y="1261"/>
                    </a:lnTo>
                    <a:lnTo>
                      <a:pt x="2530" y="1244"/>
                    </a:lnTo>
                    <a:lnTo>
                      <a:pt x="2556" y="1224"/>
                    </a:lnTo>
                    <a:lnTo>
                      <a:pt x="2579" y="1199"/>
                    </a:lnTo>
                    <a:lnTo>
                      <a:pt x="2598" y="1170"/>
                    </a:lnTo>
                    <a:lnTo>
                      <a:pt x="2612" y="1139"/>
                    </a:lnTo>
                    <a:lnTo>
                      <a:pt x="2621" y="1105"/>
                    </a:lnTo>
                    <a:lnTo>
                      <a:pt x="2624" y="1070"/>
                    </a:lnTo>
                    <a:lnTo>
                      <a:pt x="2621" y="1034"/>
                    </a:lnTo>
                    <a:lnTo>
                      <a:pt x="2612" y="1000"/>
                    </a:lnTo>
                    <a:lnTo>
                      <a:pt x="2598" y="969"/>
                    </a:lnTo>
                    <a:lnTo>
                      <a:pt x="2579" y="940"/>
                    </a:lnTo>
                    <a:lnTo>
                      <a:pt x="2556" y="915"/>
                    </a:lnTo>
                    <a:lnTo>
                      <a:pt x="2530" y="894"/>
                    </a:lnTo>
                    <a:lnTo>
                      <a:pt x="2499" y="878"/>
                    </a:lnTo>
                    <a:close/>
                    <a:moveTo>
                      <a:pt x="487" y="662"/>
                    </a:moveTo>
                    <a:lnTo>
                      <a:pt x="444" y="665"/>
                    </a:lnTo>
                    <a:lnTo>
                      <a:pt x="403" y="673"/>
                    </a:lnTo>
                    <a:lnTo>
                      <a:pt x="364" y="687"/>
                    </a:lnTo>
                    <a:lnTo>
                      <a:pt x="328" y="705"/>
                    </a:lnTo>
                    <a:lnTo>
                      <a:pt x="293" y="728"/>
                    </a:lnTo>
                    <a:lnTo>
                      <a:pt x="264" y="755"/>
                    </a:lnTo>
                    <a:lnTo>
                      <a:pt x="237" y="785"/>
                    </a:lnTo>
                    <a:lnTo>
                      <a:pt x="214" y="819"/>
                    </a:lnTo>
                    <a:lnTo>
                      <a:pt x="195" y="855"/>
                    </a:lnTo>
                    <a:lnTo>
                      <a:pt x="182" y="894"/>
                    </a:lnTo>
                    <a:lnTo>
                      <a:pt x="174" y="936"/>
                    </a:lnTo>
                    <a:lnTo>
                      <a:pt x="171" y="979"/>
                    </a:lnTo>
                    <a:lnTo>
                      <a:pt x="171" y="1160"/>
                    </a:lnTo>
                    <a:lnTo>
                      <a:pt x="174" y="1202"/>
                    </a:lnTo>
                    <a:lnTo>
                      <a:pt x="182" y="1243"/>
                    </a:lnTo>
                    <a:lnTo>
                      <a:pt x="195" y="1283"/>
                    </a:lnTo>
                    <a:lnTo>
                      <a:pt x="214" y="1319"/>
                    </a:lnTo>
                    <a:lnTo>
                      <a:pt x="237" y="1353"/>
                    </a:lnTo>
                    <a:lnTo>
                      <a:pt x="264" y="1383"/>
                    </a:lnTo>
                    <a:lnTo>
                      <a:pt x="293" y="1410"/>
                    </a:lnTo>
                    <a:lnTo>
                      <a:pt x="328" y="1432"/>
                    </a:lnTo>
                    <a:lnTo>
                      <a:pt x="364" y="1451"/>
                    </a:lnTo>
                    <a:lnTo>
                      <a:pt x="403" y="1464"/>
                    </a:lnTo>
                    <a:lnTo>
                      <a:pt x="444" y="1473"/>
                    </a:lnTo>
                    <a:lnTo>
                      <a:pt x="487" y="1476"/>
                    </a:lnTo>
                    <a:lnTo>
                      <a:pt x="785" y="1476"/>
                    </a:lnTo>
                    <a:lnTo>
                      <a:pt x="785" y="662"/>
                    </a:lnTo>
                    <a:lnTo>
                      <a:pt x="487" y="662"/>
                    </a:lnTo>
                    <a:close/>
                    <a:moveTo>
                      <a:pt x="2328" y="245"/>
                    </a:moveTo>
                    <a:lnTo>
                      <a:pt x="2244" y="297"/>
                    </a:lnTo>
                    <a:lnTo>
                      <a:pt x="2164" y="346"/>
                    </a:lnTo>
                    <a:lnTo>
                      <a:pt x="2086" y="389"/>
                    </a:lnTo>
                    <a:lnTo>
                      <a:pt x="2012" y="430"/>
                    </a:lnTo>
                    <a:lnTo>
                      <a:pt x="1941" y="465"/>
                    </a:lnTo>
                    <a:lnTo>
                      <a:pt x="1871" y="497"/>
                    </a:lnTo>
                    <a:lnTo>
                      <a:pt x="1805" y="526"/>
                    </a:lnTo>
                    <a:lnTo>
                      <a:pt x="1742" y="550"/>
                    </a:lnTo>
                    <a:lnTo>
                      <a:pt x="1682" y="572"/>
                    </a:lnTo>
                    <a:lnTo>
                      <a:pt x="1624" y="591"/>
                    </a:lnTo>
                    <a:lnTo>
                      <a:pt x="1569" y="607"/>
                    </a:lnTo>
                    <a:lnTo>
                      <a:pt x="1516" y="621"/>
                    </a:lnTo>
                    <a:lnTo>
                      <a:pt x="1464" y="632"/>
                    </a:lnTo>
                    <a:lnTo>
                      <a:pt x="1416" y="641"/>
                    </a:lnTo>
                    <a:lnTo>
                      <a:pt x="1369" y="648"/>
                    </a:lnTo>
                    <a:lnTo>
                      <a:pt x="1325" y="654"/>
                    </a:lnTo>
                    <a:lnTo>
                      <a:pt x="1282" y="658"/>
                    </a:lnTo>
                    <a:lnTo>
                      <a:pt x="1241" y="660"/>
                    </a:lnTo>
                    <a:lnTo>
                      <a:pt x="1203" y="662"/>
                    </a:lnTo>
                    <a:lnTo>
                      <a:pt x="1165" y="662"/>
                    </a:lnTo>
                    <a:lnTo>
                      <a:pt x="955" y="662"/>
                    </a:lnTo>
                    <a:lnTo>
                      <a:pt x="955" y="1476"/>
                    </a:lnTo>
                    <a:lnTo>
                      <a:pt x="1165" y="1476"/>
                    </a:lnTo>
                    <a:lnTo>
                      <a:pt x="1259" y="1478"/>
                    </a:lnTo>
                    <a:lnTo>
                      <a:pt x="1347" y="1483"/>
                    </a:lnTo>
                    <a:lnTo>
                      <a:pt x="1433" y="1491"/>
                    </a:lnTo>
                    <a:lnTo>
                      <a:pt x="1515" y="1502"/>
                    </a:lnTo>
                    <a:lnTo>
                      <a:pt x="1593" y="1516"/>
                    </a:lnTo>
                    <a:lnTo>
                      <a:pt x="1669" y="1531"/>
                    </a:lnTo>
                    <a:lnTo>
                      <a:pt x="1739" y="1550"/>
                    </a:lnTo>
                    <a:lnTo>
                      <a:pt x="1807" y="1571"/>
                    </a:lnTo>
                    <a:lnTo>
                      <a:pt x="1871" y="1592"/>
                    </a:lnTo>
                    <a:lnTo>
                      <a:pt x="1931" y="1615"/>
                    </a:lnTo>
                    <a:lnTo>
                      <a:pt x="1989" y="1640"/>
                    </a:lnTo>
                    <a:lnTo>
                      <a:pt x="2043" y="1666"/>
                    </a:lnTo>
                    <a:lnTo>
                      <a:pt x="2094" y="1691"/>
                    </a:lnTo>
                    <a:lnTo>
                      <a:pt x="2140" y="1718"/>
                    </a:lnTo>
                    <a:lnTo>
                      <a:pt x="2184" y="1744"/>
                    </a:lnTo>
                    <a:lnTo>
                      <a:pt x="2225" y="1771"/>
                    </a:lnTo>
                    <a:lnTo>
                      <a:pt x="2263" y="1798"/>
                    </a:lnTo>
                    <a:lnTo>
                      <a:pt x="2297" y="1824"/>
                    </a:lnTo>
                    <a:lnTo>
                      <a:pt x="2328" y="1848"/>
                    </a:lnTo>
                    <a:lnTo>
                      <a:pt x="2328" y="245"/>
                    </a:lnTo>
                    <a:close/>
                    <a:moveTo>
                      <a:pt x="2418" y="0"/>
                    </a:moveTo>
                    <a:lnTo>
                      <a:pt x="2436" y="3"/>
                    </a:lnTo>
                    <a:lnTo>
                      <a:pt x="2453" y="9"/>
                    </a:lnTo>
                    <a:lnTo>
                      <a:pt x="2469" y="20"/>
                    </a:lnTo>
                    <a:lnTo>
                      <a:pt x="2482" y="33"/>
                    </a:lnTo>
                    <a:lnTo>
                      <a:pt x="2491" y="49"/>
                    </a:lnTo>
                    <a:lnTo>
                      <a:pt x="2497" y="66"/>
                    </a:lnTo>
                    <a:lnTo>
                      <a:pt x="2499" y="85"/>
                    </a:lnTo>
                    <a:lnTo>
                      <a:pt x="2499" y="699"/>
                    </a:lnTo>
                    <a:lnTo>
                      <a:pt x="2544" y="713"/>
                    </a:lnTo>
                    <a:lnTo>
                      <a:pt x="2586" y="730"/>
                    </a:lnTo>
                    <a:lnTo>
                      <a:pt x="2626" y="754"/>
                    </a:lnTo>
                    <a:lnTo>
                      <a:pt x="2663" y="782"/>
                    </a:lnTo>
                    <a:lnTo>
                      <a:pt x="2695" y="814"/>
                    </a:lnTo>
                    <a:lnTo>
                      <a:pt x="2724" y="849"/>
                    </a:lnTo>
                    <a:lnTo>
                      <a:pt x="2749" y="888"/>
                    </a:lnTo>
                    <a:lnTo>
                      <a:pt x="2767" y="929"/>
                    </a:lnTo>
                    <a:lnTo>
                      <a:pt x="2782" y="975"/>
                    </a:lnTo>
                    <a:lnTo>
                      <a:pt x="2791" y="1021"/>
                    </a:lnTo>
                    <a:lnTo>
                      <a:pt x="2793" y="1070"/>
                    </a:lnTo>
                    <a:lnTo>
                      <a:pt x="2790" y="1118"/>
                    </a:lnTo>
                    <a:lnTo>
                      <a:pt x="2782" y="1165"/>
                    </a:lnTo>
                    <a:lnTo>
                      <a:pt x="2767" y="1209"/>
                    </a:lnTo>
                    <a:lnTo>
                      <a:pt x="2748" y="1251"/>
                    </a:lnTo>
                    <a:lnTo>
                      <a:pt x="2723" y="1290"/>
                    </a:lnTo>
                    <a:lnTo>
                      <a:pt x="2695" y="1326"/>
                    </a:lnTo>
                    <a:lnTo>
                      <a:pt x="2662" y="1357"/>
                    </a:lnTo>
                    <a:lnTo>
                      <a:pt x="2626" y="1385"/>
                    </a:lnTo>
                    <a:lnTo>
                      <a:pt x="2585" y="1408"/>
                    </a:lnTo>
                    <a:lnTo>
                      <a:pt x="2543" y="1427"/>
                    </a:lnTo>
                    <a:lnTo>
                      <a:pt x="2499" y="1441"/>
                    </a:lnTo>
                    <a:lnTo>
                      <a:pt x="2499" y="2054"/>
                    </a:lnTo>
                    <a:lnTo>
                      <a:pt x="2496" y="2075"/>
                    </a:lnTo>
                    <a:lnTo>
                      <a:pt x="2488" y="2094"/>
                    </a:lnTo>
                    <a:lnTo>
                      <a:pt x="2476" y="2112"/>
                    </a:lnTo>
                    <a:lnTo>
                      <a:pt x="2459" y="2125"/>
                    </a:lnTo>
                    <a:lnTo>
                      <a:pt x="2440" y="2134"/>
                    </a:lnTo>
                    <a:lnTo>
                      <a:pt x="2427" y="2138"/>
                    </a:lnTo>
                    <a:lnTo>
                      <a:pt x="2414" y="2139"/>
                    </a:lnTo>
                    <a:lnTo>
                      <a:pt x="2394" y="2136"/>
                    </a:lnTo>
                    <a:lnTo>
                      <a:pt x="2376" y="2129"/>
                    </a:lnTo>
                    <a:lnTo>
                      <a:pt x="2359" y="2119"/>
                    </a:lnTo>
                    <a:lnTo>
                      <a:pt x="2346" y="2103"/>
                    </a:lnTo>
                    <a:lnTo>
                      <a:pt x="2343" y="2099"/>
                    </a:lnTo>
                    <a:lnTo>
                      <a:pt x="2336" y="2092"/>
                    </a:lnTo>
                    <a:lnTo>
                      <a:pt x="2327" y="2082"/>
                    </a:lnTo>
                    <a:lnTo>
                      <a:pt x="2315" y="2068"/>
                    </a:lnTo>
                    <a:lnTo>
                      <a:pt x="2299" y="2052"/>
                    </a:lnTo>
                    <a:lnTo>
                      <a:pt x="2281" y="2033"/>
                    </a:lnTo>
                    <a:lnTo>
                      <a:pt x="2260" y="2014"/>
                    </a:lnTo>
                    <a:lnTo>
                      <a:pt x="2234" y="1992"/>
                    </a:lnTo>
                    <a:lnTo>
                      <a:pt x="2206" y="1968"/>
                    </a:lnTo>
                    <a:lnTo>
                      <a:pt x="2175" y="1943"/>
                    </a:lnTo>
                    <a:lnTo>
                      <a:pt x="2140" y="1919"/>
                    </a:lnTo>
                    <a:lnTo>
                      <a:pt x="2102" y="1893"/>
                    </a:lnTo>
                    <a:lnTo>
                      <a:pt x="2059" y="1867"/>
                    </a:lnTo>
                    <a:lnTo>
                      <a:pt x="2014" y="1841"/>
                    </a:lnTo>
                    <a:lnTo>
                      <a:pt x="1964" y="1816"/>
                    </a:lnTo>
                    <a:lnTo>
                      <a:pt x="1912" y="1792"/>
                    </a:lnTo>
                    <a:lnTo>
                      <a:pt x="1855" y="1768"/>
                    </a:lnTo>
                    <a:lnTo>
                      <a:pt x="1794" y="1745"/>
                    </a:lnTo>
                    <a:lnTo>
                      <a:pt x="1730" y="1724"/>
                    </a:lnTo>
                    <a:lnTo>
                      <a:pt x="1662" y="1706"/>
                    </a:lnTo>
                    <a:lnTo>
                      <a:pt x="1589" y="1688"/>
                    </a:lnTo>
                    <a:lnTo>
                      <a:pt x="1513" y="1674"/>
                    </a:lnTo>
                    <a:lnTo>
                      <a:pt x="1432" y="1663"/>
                    </a:lnTo>
                    <a:lnTo>
                      <a:pt x="1347" y="1653"/>
                    </a:lnTo>
                    <a:lnTo>
                      <a:pt x="1259" y="1648"/>
                    </a:lnTo>
                    <a:lnTo>
                      <a:pt x="1165" y="1646"/>
                    </a:lnTo>
                    <a:lnTo>
                      <a:pt x="997" y="1646"/>
                    </a:lnTo>
                    <a:lnTo>
                      <a:pt x="1325" y="2437"/>
                    </a:lnTo>
                    <a:lnTo>
                      <a:pt x="1330" y="2457"/>
                    </a:lnTo>
                    <a:lnTo>
                      <a:pt x="1330" y="2475"/>
                    </a:lnTo>
                    <a:lnTo>
                      <a:pt x="1327" y="2494"/>
                    </a:lnTo>
                    <a:lnTo>
                      <a:pt x="1320" y="2511"/>
                    </a:lnTo>
                    <a:lnTo>
                      <a:pt x="1309" y="2527"/>
                    </a:lnTo>
                    <a:lnTo>
                      <a:pt x="1295" y="2539"/>
                    </a:lnTo>
                    <a:lnTo>
                      <a:pt x="1277" y="2549"/>
                    </a:lnTo>
                    <a:lnTo>
                      <a:pt x="1262" y="2554"/>
                    </a:lnTo>
                    <a:lnTo>
                      <a:pt x="1245" y="2555"/>
                    </a:lnTo>
                    <a:lnTo>
                      <a:pt x="1226" y="2553"/>
                    </a:lnTo>
                    <a:lnTo>
                      <a:pt x="1207" y="2545"/>
                    </a:lnTo>
                    <a:lnTo>
                      <a:pt x="1190" y="2535"/>
                    </a:lnTo>
                    <a:lnTo>
                      <a:pt x="1176" y="2521"/>
                    </a:lnTo>
                    <a:lnTo>
                      <a:pt x="1167" y="2502"/>
                    </a:lnTo>
                    <a:lnTo>
                      <a:pt x="813" y="1646"/>
                    </a:lnTo>
                    <a:lnTo>
                      <a:pt x="487" y="1646"/>
                    </a:lnTo>
                    <a:lnTo>
                      <a:pt x="431" y="1643"/>
                    </a:lnTo>
                    <a:lnTo>
                      <a:pt x="375" y="1634"/>
                    </a:lnTo>
                    <a:lnTo>
                      <a:pt x="323" y="1618"/>
                    </a:lnTo>
                    <a:lnTo>
                      <a:pt x="273" y="1596"/>
                    </a:lnTo>
                    <a:lnTo>
                      <a:pt x="226" y="1571"/>
                    </a:lnTo>
                    <a:lnTo>
                      <a:pt x="183" y="1539"/>
                    </a:lnTo>
                    <a:lnTo>
                      <a:pt x="143" y="1503"/>
                    </a:lnTo>
                    <a:lnTo>
                      <a:pt x="107" y="1463"/>
                    </a:lnTo>
                    <a:lnTo>
                      <a:pt x="75" y="1420"/>
                    </a:lnTo>
                    <a:lnTo>
                      <a:pt x="50" y="1373"/>
                    </a:lnTo>
                    <a:lnTo>
                      <a:pt x="29" y="1323"/>
                    </a:lnTo>
                    <a:lnTo>
                      <a:pt x="12" y="1271"/>
                    </a:lnTo>
                    <a:lnTo>
                      <a:pt x="3" y="1216"/>
                    </a:lnTo>
                    <a:lnTo>
                      <a:pt x="0" y="1160"/>
                    </a:lnTo>
                    <a:lnTo>
                      <a:pt x="0" y="979"/>
                    </a:lnTo>
                    <a:lnTo>
                      <a:pt x="3" y="922"/>
                    </a:lnTo>
                    <a:lnTo>
                      <a:pt x="12" y="867"/>
                    </a:lnTo>
                    <a:lnTo>
                      <a:pt x="29" y="815"/>
                    </a:lnTo>
                    <a:lnTo>
                      <a:pt x="50" y="764"/>
                    </a:lnTo>
                    <a:lnTo>
                      <a:pt x="75" y="718"/>
                    </a:lnTo>
                    <a:lnTo>
                      <a:pt x="107" y="674"/>
                    </a:lnTo>
                    <a:lnTo>
                      <a:pt x="143" y="634"/>
                    </a:lnTo>
                    <a:lnTo>
                      <a:pt x="183" y="599"/>
                    </a:lnTo>
                    <a:lnTo>
                      <a:pt x="226" y="568"/>
                    </a:lnTo>
                    <a:lnTo>
                      <a:pt x="273" y="541"/>
                    </a:lnTo>
                    <a:lnTo>
                      <a:pt x="323" y="520"/>
                    </a:lnTo>
                    <a:lnTo>
                      <a:pt x="375" y="505"/>
                    </a:lnTo>
                    <a:lnTo>
                      <a:pt x="431" y="495"/>
                    </a:lnTo>
                    <a:lnTo>
                      <a:pt x="487" y="492"/>
                    </a:lnTo>
                    <a:lnTo>
                      <a:pt x="1166" y="492"/>
                    </a:lnTo>
                    <a:lnTo>
                      <a:pt x="1199" y="492"/>
                    </a:lnTo>
                    <a:lnTo>
                      <a:pt x="1234" y="490"/>
                    </a:lnTo>
                    <a:lnTo>
                      <a:pt x="1269" y="487"/>
                    </a:lnTo>
                    <a:lnTo>
                      <a:pt x="1307" y="484"/>
                    </a:lnTo>
                    <a:lnTo>
                      <a:pt x="1346" y="479"/>
                    </a:lnTo>
                    <a:lnTo>
                      <a:pt x="1388" y="473"/>
                    </a:lnTo>
                    <a:lnTo>
                      <a:pt x="1431" y="465"/>
                    </a:lnTo>
                    <a:lnTo>
                      <a:pt x="1477" y="455"/>
                    </a:lnTo>
                    <a:lnTo>
                      <a:pt x="1524" y="443"/>
                    </a:lnTo>
                    <a:lnTo>
                      <a:pt x="1574" y="429"/>
                    </a:lnTo>
                    <a:lnTo>
                      <a:pt x="1625" y="412"/>
                    </a:lnTo>
                    <a:lnTo>
                      <a:pt x="1679" y="392"/>
                    </a:lnTo>
                    <a:lnTo>
                      <a:pt x="1735" y="370"/>
                    </a:lnTo>
                    <a:lnTo>
                      <a:pt x="1794" y="345"/>
                    </a:lnTo>
                    <a:lnTo>
                      <a:pt x="1856" y="317"/>
                    </a:lnTo>
                    <a:lnTo>
                      <a:pt x="1920" y="285"/>
                    </a:lnTo>
                    <a:lnTo>
                      <a:pt x="1987" y="250"/>
                    </a:lnTo>
                    <a:lnTo>
                      <a:pt x="2056" y="211"/>
                    </a:lnTo>
                    <a:lnTo>
                      <a:pt x="2129" y="168"/>
                    </a:lnTo>
                    <a:lnTo>
                      <a:pt x="2204" y="122"/>
                    </a:lnTo>
                    <a:lnTo>
                      <a:pt x="2283" y="70"/>
                    </a:lnTo>
                    <a:lnTo>
                      <a:pt x="2364" y="15"/>
                    </a:lnTo>
                    <a:lnTo>
                      <a:pt x="2382" y="6"/>
                    </a:lnTo>
                    <a:lnTo>
                      <a:pt x="2399" y="1"/>
                    </a:lnTo>
                    <a:lnTo>
                      <a:pt x="24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4"/>
              <p:cNvSpPr>
                <a:spLocks/>
              </p:cNvSpPr>
              <p:nvPr/>
            </p:nvSpPr>
            <p:spPr bwMode="auto">
              <a:xfrm>
                <a:off x="7237413" y="2625725"/>
                <a:ext cx="400050" cy="136525"/>
              </a:xfrm>
              <a:custGeom>
                <a:avLst/>
                <a:gdLst>
                  <a:gd name="T0" fmla="*/ 85 w 505"/>
                  <a:gd name="T1" fmla="*/ 0 h 172"/>
                  <a:gd name="T2" fmla="*/ 419 w 505"/>
                  <a:gd name="T3" fmla="*/ 0 h 172"/>
                  <a:gd name="T4" fmla="*/ 442 w 505"/>
                  <a:gd name="T5" fmla="*/ 3 h 172"/>
                  <a:gd name="T6" fmla="*/ 463 w 505"/>
                  <a:gd name="T7" fmla="*/ 11 h 172"/>
                  <a:gd name="T8" fmla="*/ 479 w 505"/>
                  <a:gd name="T9" fmla="*/ 25 h 172"/>
                  <a:gd name="T10" fmla="*/ 493 w 505"/>
                  <a:gd name="T11" fmla="*/ 42 h 172"/>
                  <a:gd name="T12" fmla="*/ 502 w 505"/>
                  <a:gd name="T13" fmla="*/ 62 h 172"/>
                  <a:gd name="T14" fmla="*/ 505 w 505"/>
                  <a:gd name="T15" fmla="*/ 86 h 172"/>
                  <a:gd name="T16" fmla="*/ 502 w 505"/>
                  <a:gd name="T17" fmla="*/ 109 h 172"/>
                  <a:gd name="T18" fmla="*/ 493 w 505"/>
                  <a:gd name="T19" fmla="*/ 129 h 172"/>
                  <a:gd name="T20" fmla="*/ 479 w 505"/>
                  <a:gd name="T21" fmla="*/ 146 h 172"/>
                  <a:gd name="T22" fmla="*/ 463 w 505"/>
                  <a:gd name="T23" fmla="*/ 159 h 172"/>
                  <a:gd name="T24" fmla="*/ 442 w 505"/>
                  <a:gd name="T25" fmla="*/ 168 h 172"/>
                  <a:gd name="T26" fmla="*/ 419 w 505"/>
                  <a:gd name="T27" fmla="*/ 172 h 172"/>
                  <a:gd name="T28" fmla="*/ 85 w 505"/>
                  <a:gd name="T29" fmla="*/ 172 h 172"/>
                  <a:gd name="T30" fmla="*/ 63 w 505"/>
                  <a:gd name="T31" fmla="*/ 168 h 172"/>
                  <a:gd name="T32" fmla="*/ 42 w 505"/>
                  <a:gd name="T33" fmla="*/ 159 h 172"/>
                  <a:gd name="T34" fmla="*/ 26 w 505"/>
                  <a:gd name="T35" fmla="*/ 146 h 172"/>
                  <a:gd name="T36" fmla="*/ 12 w 505"/>
                  <a:gd name="T37" fmla="*/ 129 h 172"/>
                  <a:gd name="T38" fmla="*/ 3 w 505"/>
                  <a:gd name="T39" fmla="*/ 109 h 172"/>
                  <a:gd name="T40" fmla="*/ 0 w 505"/>
                  <a:gd name="T41" fmla="*/ 86 h 172"/>
                  <a:gd name="T42" fmla="*/ 3 w 505"/>
                  <a:gd name="T43" fmla="*/ 63 h 172"/>
                  <a:gd name="T44" fmla="*/ 12 w 505"/>
                  <a:gd name="T45" fmla="*/ 42 h 172"/>
                  <a:gd name="T46" fmla="*/ 26 w 505"/>
                  <a:gd name="T47" fmla="*/ 25 h 172"/>
                  <a:gd name="T48" fmla="*/ 42 w 505"/>
                  <a:gd name="T49" fmla="*/ 11 h 172"/>
                  <a:gd name="T50" fmla="*/ 63 w 505"/>
                  <a:gd name="T51" fmla="*/ 3 h 172"/>
                  <a:gd name="T52" fmla="*/ 85 w 505"/>
                  <a:gd name="T5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5" h="172">
                    <a:moveTo>
                      <a:pt x="85" y="0"/>
                    </a:moveTo>
                    <a:lnTo>
                      <a:pt x="419" y="0"/>
                    </a:lnTo>
                    <a:lnTo>
                      <a:pt x="442" y="3"/>
                    </a:lnTo>
                    <a:lnTo>
                      <a:pt x="463" y="11"/>
                    </a:lnTo>
                    <a:lnTo>
                      <a:pt x="479" y="25"/>
                    </a:lnTo>
                    <a:lnTo>
                      <a:pt x="493" y="42"/>
                    </a:lnTo>
                    <a:lnTo>
                      <a:pt x="502" y="62"/>
                    </a:lnTo>
                    <a:lnTo>
                      <a:pt x="505" y="86"/>
                    </a:lnTo>
                    <a:lnTo>
                      <a:pt x="502" y="109"/>
                    </a:lnTo>
                    <a:lnTo>
                      <a:pt x="493" y="129"/>
                    </a:lnTo>
                    <a:lnTo>
                      <a:pt x="479" y="146"/>
                    </a:lnTo>
                    <a:lnTo>
                      <a:pt x="463" y="159"/>
                    </a:lnTo>
                    <a:lnTo>
                      <a:pt x="442" y="168"/>
                    </a:lnTo>
                    <a:lnTo>
                      <a:pt x="419" y="172"/>
                    </a:lnTo>
                    <a:lnTo>
                      <a:pt x="85" y="172"/>
                    </a:lnTo>
                    <a:lnTo>
                      <a:pt x="63" y="168"/>
                    </a:lnTo>
                    <a:lnTo>
                      <a:pt x="42" y="159"/>
                    </a:lnTo>
                    <a:lnTo>
                      <a:pt x="26" y="146"/>
                    </a:lnTo>
                    <a:lnTo>
                      <a:pt x="12" y="129"/>
                    </a:lnTo>
                    <a:lnTo>
                      <a:pt x="3" y="109"/>
                    </a:lnTo>
                    <a:lnTo>
                      <a:pt x="0" y="86"/>
                    </a:lnTo>
                    <a:lnTo>
                      <a:pt x="3" y="63"/>
                    </a:lnTo>
                    <a:lnTo>
                      <a:pt x="12" y="42"/>
                    </a:lnTo>
                    <a:lnTo>
                      <a:pt x="26" y="25"/>
                    </a:lnTo>
                    <a:lnTo>
                      <a:pt x="42" y="11"/>
                    </a:lnTo>
                    <a:lnTo>
                      <a:pt x="63" y="3"/>
                    </a:lnTo>
                    <a:lnTo>
                      <a:pt x="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5"/>
              <p:cNvSpPr>
                <a:spLocks/>
              </p:cNvSpPr>
              <p:nvPr/>
            </p:nvSpPr>
            <p:spPr bwMode="auto">
              <a:xfrm>
                <a:off x="7207250" y="2290763"/>
                <a:ext cx="390525" cy="236538"/>
              </a:xfrm>
              <a:custGeom>
                <a:avLst/>
                <a:gdLst>
                  <a:gd name="T0" fmla="*/ 415 w 492"/>
                  <a:gd name="T1" fmla="*/ 0 h 296"/>
                  <a:gd name="T2" fmla="*/ 432 w 492"/>
                  <a:gd name="T3" fmla="*/ 3 h 296"/>
                  <a:gd name="T4" fmla="*/ 450 w 492"/>
                  <a:gd name="T5" fmla="*/ 10 h 296"/>
                  <a:gd name="T6" fmla="*/ 465 w 492"/>
                  <a:gd name="T7" fmla="*/ 21 h 296"/>
                  <a:gd name="T8" fmla="*/ 478 w 492"/>
                  <a:gd name="T9" fmla="*/ 36 h 296"/>
                  <a:gd name="T10" fmla="*/ 487 w 492"/>
                  <a:gd name="T11" fmla="*/ 53 h 296"/>
                  <a:gd name="T12" fmla="*/ 492 w 492"/>
                  <a:gd name="T13" fmla="*/ 72 h 296"/>
                  <a:gd name="T14" fmla="*/ 492 w 492"/>
                  <a:gd name="T15" fmla="*/ 92 h 296"/>
                  <a:gd name="T16" fmla="*/ 489 w 492"/>
                  <a:gd name="T17" fmla="*/ 109 h 296"/>
                  <a:gd name="T18" fmla="*/ 482 w 492"/>
                  <a:gd name="T19" fmla="*/ 127 h 296"/>
                  <a:gd name="T20" fmla="*/ 471 w 492"/>
                  <a:gd name="T21" fmla="*/ 142 h 296"/>
                  <a:gd name="T22" fmla="*/ 456 w 492"/>
                  <a:gd name="T23" fmla="*/ 155 h 296"/>
                  <a:gd name="T24" fmla="*/ 439 w 492"/>
                  <a:gd name="T25" fmla="*/ 164 h 296"/>
                  <a:gd name="T26" fmla="*/ 116 w 492"/>
                  <a:gd name="T27" fmla="*/ 290 h 296"/>
                  <a:gd name="T28" fmla="*/ 101 w 492"/>
                  <a:gd name="T29" fmla="*/ 294 h 296"/>
                  <a:gd name="T30" fmla="*/ 85 w 492"/>
                  <a:gd name="T31" fmla="*/ 296 h 296"/>
                  <a:gd name="T32" fmla="*/ 65 w 492"/>
                  <a:gd name="T33" fmla="*/ 293 h 296"/>
                  <a:gd name="T34" fmla="*/ 46 w 492"/>
                  <a:gd name="T35" fmla="*/ 287 h 296"/>
                  <a:gd name="T36" fmla="*/ 29 w 492"/>
                  <a:gd name="T37" fmla="*/ 275 h 296"/>
                  <a:gd name="T38" fmla="*/ 15 w 492"/>
                  <a:gd name="T39" fmla="*/ 260 h 296"/>
                  <a:gd name="T40" fmla="*/ 6 w 492"/>
                  <a:gd name="T41" fmla="*/ 241 h 296"/>
                  <a:gd name="T42" fmla="*/ 0 w 492"/>
                  <a:gd name="T43" fmla="*/ 223 h 296"/>
                  <a:gd name="T44" fmla="*/ 0 w 492"/>
                  <a:gd name="T45" fmla="*/ 203 h 296"/>
                  <a:gd name="T46" fmla="*/ 4 w 492"/>
                  <a:gd name="T47" fmla="*/ 186 h 296"/>
                  <a:gd name="T48" fmla="*/ 11 w 492"/>
                  <a:gd name="T49" fmla="*/ 168 h 296"/>
                  <a:gd name="T50" fmla="*/ 22 w 492"/>
                  <a:gd name="T51" fmla="*/ 154 h 296"/>
                  <a:gd name="T52" fmla="*/ 37 w 492"/>
                  <a:gd name="T53" fmla="*/ 141 h 296"/>
                  <a:gd name="T54" fmla="*/ 53 w 492"/>
                  <a:gd name="T55" fmla="*/ 132 h 296"/>
                  <a:gd name="T56" fmla="*/ 377 w 492"/>
                  <a:gd name="T57" fmla="*/ 5 h 296"/>
                  <a:gd name="T58" fmla="*/ 395 w 492"/>
                  <a:gd name="T59" fmla="*/ 0 h 296"/>
                  <a:gd name="T60" fmla="*/ 415 w 492"/>
                  <a:gd name="T6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2" h="296">
                    <a:moveTo>
                      <a:pt x="415" y="0"/>
                    </a:moveTo>
                    <a:lnTo>
                      <a:pt x="432" y="3"/>
                    </a:lnTo>
                    <a:lnTo>
                      <a:pt x="450" y="10"/>
                    </a:lnTo>
                    <a:lnTo>
                      <a:pt x="465" y="21"/>
                    </a:lnTo>
                    <a:lnTo>
                      <a:pt x="478" y="36"/>
                    </a:lnTo>
                    <a:lnTo>
                      <a:pt x="487" y="53"/>
                    </a:lnTo>
                    <a:lnTo>
                      <a:pt x="492" y="72"/>
                    </a:lnTo>
                    <a:lnTo>
                      <a:pt x="492" y="92"/>
                    </a:lnTo>
                    <a:lnTo>
                      <a:pt x="489" y="109"/>
                    </a:lnTo>
                    <a:lnTo>
                      <a:pt x="482" y="127"/>
                    </a:lnTo>
                    <a:lnTo>
                      <a:pt x="471" y="142"/>
                    </a:lnTo>
                    <a:lnTo>
                      <a:pt x="456" y="155"/>
                    </a:lnTo>
                    <a:lnTo>
                      <a:pt x="439" y="164"/>
                    </a:lnTo>
                    <a:lnTo>
                      <a:pt x="116" y="290"/>
                    </a:lnTo>
                    <a:lnTo>
                      <a:pt x="101" y="294"/>
                    </a:lnTo>
                    <a:lnTo>
                      <a:pt x="85" y="296"/>
                    </a:lnTo>
                    <a:lnTo>
                      <a:pt x="65" y="293"/>
                    </a:lnTo>
                    <a:lnTo>
                      <a:pt x="46" y="287"/>
                    </a:lnTo>
                    <a:lnTo>
                      <a:pt x="29" y="275"/>
                    </a:lnTo>
                    <a:lnTo>
                      <a:pt x="15" y="260"/>
                    </a:lnTo>
                    <a:lnTo>
                      <a:pt x="6" y="241"/>
                    </a:lnTo>
                    <a:lnTo>
                      <a:pt x="0" y="223"/>
                    </a:lnTo>
                    <a:lnTo>
                      <a:pt x="0" y="203"/>
                    </a:lnTo>
                    <a:lnTo>
                      <a:pt x="4" y="186"/>
                    </a:lnTo>
                    <a:lnTo>
                      <a:pt x="11" y="168"/>
                    </a:lnTo>
                    <a:lnTo>
                      <a:pt x="22" y="154"/>
                    </a:lnTo>
                    <a:lnTo>
                      <a:pt x="37" y="141"/>
                    </a:lnTo>
                    <a:lnTo>
                      <a:pt x="53" y="132"/>
                    </a:lnTo>
                    <a:lnTo>
                      <a:pt x="377" y="5"/>
                    </a:lnTo>
                    <a:lnTo>
                      <a:pt x="395" y="0"/>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6"/>
              <p:cNvSpPr>
                <a:spLocks/>
              </p:cNvSpPr>
              <p:nvPr/>
            </p:nvSpPr>
            <p:spPr bwMode="auto">
              <a:xfrm>
                <a:off x="7207250" y="2859088"/>
                <a:ext cx="390525" cy="234950"/>
              </a:xfrm>
              <a:custGeom>
                <a:avLst/>
                <a:gdLst>
                  <a:gd name="T0" fmla="*/ 79 w 493"/>
                  <a:gd name="T1" fmla="*/ 0 h 297"/>
                  <a:gd name="T2" fmla="*/ 98 w 493"/>
                  <a:gd name="T3" fmla="*/ 1 h 297"/>
                  <a:gd name="T4" fmla="*/ 117 w 493"/>
                  <a:gd name="T5" fmla="*/ 7 h 297"/>
                  <a:gd name="T6" fmla="*/ 440 w 493"/>
                  <a:gd name="T7" fmla="*/ 133 h 297"/>
                  <a:gd name="T8" fmla="*/ 457 w 493"/>
                  <a:gd name="T9" fmla="*/ 142 h 297"/>
                  <a:gd name="T10" fmla="*/ 472 w 493"/>
                  <a:gd name="T11" fmla="*/ 155 h 297"/>
                  <a:gd name="T12" fmla="*/ 483 w 493"/>
                  <a:gd name="T13" fmla="*/ 170 h 297"/>
                  <a:gd name="T14" fmla="*/ 490 w 493"/>
                  <a:gd name="T15" fmla="*/ 187 h 297"/>
                  <a:gd name="T16" fmla="*/ 493 w 493"/>
                  <a:gd name="T17" fmla="*/ 205 h 297"/>
                  <a:gd name="T18" fmla="*/ 493 w 493"/>
                  <a:gd name="T19" fmla="*/ 224 h 297"/>
                  <a:gd name="T20" fmla="*/ 488 w 493"/>
                  <a:gd name="T21" fmla="*/ 243 h 297"/>
                  <a:gd name="T22" fmla="*/ 478 w 493"/>
                  <a:gd name="T23" fmla="*/ 262 h 297"/>
                  <a:gd name="T24" fmla="*/ 464 w 493"/>
                  <a:gd name="T25" fmla="*/ 276 h 297"/>
                  <a:gd name="T26" fmla="*/ 448 w 493"/>
                  <a:gd name="T27" fmla="*/ 287 h 297"/>
                  <a:gd name="T28" fmla="*/ 428 w 493"/>
                  <a:gd name="T29" fmla="*/ 295 h 297"/>
                  <a:gd name="T30" fmla="*/ 409 w 493"/>
                  <a:gd name="T31" fmla="*/ 297 h 297"/>
                  <a:gd name="T32" fmla="*/ 393 w 493"/>
                  <a:gd name="T33" fmla="*/ 296 h 297"/>
                  <a:gd name="T34" fmla="*/ 378 w 493"/>
                  <a:gd name="T35" fmla="*/ 292 h 297"/>
                  <a:gd name="T36" fmla="*/ 54 w 493"/>
                  <a:gd name="T37" fmla="*/ 165 h 297"/>
                  <a:gd name="T38" fmla="*/ 37 w 493"/>
                  <a:gd name="T39" fmla="*/ 155 h 297"/>
                  <a:gd name="T40" fmla="*/ 22 w 493"/>
                  <a:gd name="T41" fmla="*/ 143 h 297"/>
                  <a:gd name="T42" fmla="*/ 12 w 493"/>
                  <a:gd name="T43" fmla="*/ 128 h 297"/>
                  <a:gd name="T44" fmla="*/ 5 w 493"/>
                  <a:gd name="T45" fmla="*/ 111 h 297"/>
                  <a:gd name="T46" fmla="*/ 0 w 493"/>
                  <a:gd name="T47" fmla="*/ 92 h 297"/>
                  <a:gd name="T48" fmla="*/ 1 w 493"/>
                  <a:gd name="T49" fmla="*/ 74 h 297"/>
                  <a:gd name="T50" fmla="*/ 7 w 493"/>
                  <a:gd name="T51" fmla="*/ 54 h 297"/>
                  <a:gd name="T52" fmla="*/ 16 w 493"/>
                  <a:gd name="T53" fmla="*/ 38 h 297"/>
                  <a:gd name="T54" fmla="*/ 28 w 493"/>
                  <a:gd name="T55" fmla="*/ 23 h 297"/>
                  <a:gd name="T56" fmla="*/ 44 w 493"/>
                  <a:gd name="T57" fmla="*/ 12 h 297"/>
                  <a:gd name="T58" fmla="*/ 60 w 493"/>
                  <a:gd name="T59" fmla="*/ 5 h 297"/>
                  <a:gd name="T60" fmla="*/ 79 w 493"/>
                  <a:gd name="T61"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97">
                    <a:moveTo>
                      <a:pt x="79" y="0"/>
                    </a:moveTo>
                    <a:lnTo>
                      <a:pt x="98" y="1"/>
                    </a:lnTo>
                    <a:lnTo>
                      <a:pt x="117" y="7"/>
                    </a:lnTo>
                    <a:lnTo>
                      <a:pt x="440" y="133"/>
                    </a:lnTo>
                    <a:lnTo>
                      <a:pt x="457" y="142"/>
                    </a:lnTo>
                    <a:lnTo>
                      <a:pt x="472" y="155"/>
                    </a:lnTo>
                    <a:lnTo>
                      <a:pt x="483" y="170"/>
                    </a:lnTo>
                    <a:lnTo>
                      <a:pt x="490" y="187"/>
                    </a:lnTo>
                    <a:lnTo>
                      <a:pt x="493" y="205"/>
                    </a:lnTo>
                    <a:lnTo>
                      <a:pt x="493" y="224"/>
                    </a:lnTo>
                    <a:lnTo>
                      <a:pt x="488" y="243"/>
                    </a:lnTo>
                    <a:lnTo>
                      <a:pt x="478" y="262"/>
                    </a:lnTo>
                    <a:lnTo>
                      <a:pt x="464" y="276"/>
                    </a:lnTo>
                    <a:lnTo>
                      <a:pt x="448" y="287"/>
                    </a:lnTo>
                    <a:lnTo>
                      <a:pt x="428" y="295"/>
                    </a:lnTo>
                    <a:lnTo>
                      <a:pt x="409" y="297"/>
                    </a:lnTo>
                    <a:lnTo>
                      <a:pt x="393" y="296"/>
                    </a:lnTo>
                    <a:lnTo>
                      <a:pt x="378" y="292"/>
                    </a:lnTo>
                    <a:lnTo>
                      <a:pt x="54" y="165"/>
                    </a:lnTo>
                    <a:lnTo>
                      <a:pt x="37" y="155"/>
                    </a:lnTo>
                    <a:lnTo>
                      <a:pt x="22" y="143"/>
                    </a:lnTo>
                    <a:lnTo>
                      <a:pt x="12" y="128"/>
                    </a:lnTo>
                    <a:lnTo>
                      <a:pt x="5" y="111"/>
                    </a:lnTo>
                    <a:lnTo>
                      <a:pt x="0" y="92"/>
                    </a:lnTo>
                    <a:lnTo>
                      <a:pt x="1" y="74"/>
                    </a:lnTo>
                    <a:lnTo>
                      <a:pt x="7" y="54"/>
                    </a:lnTo>
                    <a:lnTo>
                      <a:pt x="16" y="38"/>
                    </a:lnTo>
                    <a:lnTo>
                      <a:pt x="28" y="23"/>
                    </a:lnTo>
                    <a:lnTo>
                      <a:pt x="44" y="12"/>
                    </a:lnTo>
                    <a:lnTo>
                      <a:pt x="60" y="5"/>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8" name="Footer Text"/>
          <p:cNvSpPr txBox="1"/>
          <p:nvPr/>
        </p:nvSpPr>
        <p:spPr>
          <a:xfrm>
            <a:off x="351817" y="1138714"/>
            <a:ext cx="8482804" cy="1292662"/>
          </a:xfrm>
          <a:prstGeom prst="rect">
            <a:avLst/>
          </a:prstGeom>
          <a:noFill/>
        </p:spPr>
        <p:txBody>
          <a:bodyPr wrap="square" lIns="0" tIns="0" rIns="0" bIns="0" rtlCol="0">
            <a:spAutoFit/>
          </a:bodyPr>
          <a:lstStyle/>
          <a:p>
            <a:pPr algn="ctr"/>
            <a:r>
              <a:rPr lang="en-US" sz="3200" b="1" dirty="0">
                <a:solidFill>
                  <a:schemeClr val="bg1"/>
                </a:solidFill>
                <a:latin typeface="+mj-lt"/>
                <a:ea typeface="Roboto Light" panose="02000000000000000000" pitchFamily="2" charset="0"/>
              </a:rPr>
              <a:t>FLEETY </a:t>
            </a:r>
          </a:p>
          <a:p>
            <a:pPr algn="ctr"/>
            <a:r>
              <a:rPr lang="en-US" sz="3200" b="1" dirty="0">
                <a:solidFill>
                  <a:schemeClr val="bg1"/>
                </a:solidFill>
                <a:latin typeface="+mj-lt"/>
                <a:ea typeface="Roboto Light" panose="02000000000000000000" pitchFamily="2" charset="0"/>
              </a:rPr>
              <a:t>Your AI Companion</a:t>
            </a:r>
          </a:p>
          <a:p>
            <a:pPr algn="ctr"/>
            <a:r>
              <a:rPr lang="en-US" sz="2000" b="1" dirty="0">
                <a:solidFill>
                  <a:schemeClr val="bg1"/>
                </a:solidFill>
                <a:latin typeface="+mj-lt"/>
                <a:ea typeface="Roboto Light" panose="02000000000000000000" pitchFamily="2" charset="0"/>
              </a:rPr>
              <a:t>For Fleet Management Tasks</a:t>
            </a:r>
          </a:p>
        </p:txBody>
      </p:sp>
      <p:sp>
        <p:nvSpPr>
          <p:cNvPr id="33" name="Inhaltsplatzhalter 4"/>
          <p:cNvSpPr txBox="1">
            <a:spLocks/>
          </p:cNvSpPr>
          <p:nvPr/>
        </p:nvSpPr>
        <p:spPr>
          <a:xfrm>
            <a:off x="351817" y="3790950"/>
            <a:ext cx="1651512" cy="9002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1"/>
                </a:solidFill>
                <a:latin typeface="+mj-lt"/>
              </a:rPr>
              <a:t>Real time tracking</a:t>
            </a:r>
            <a:br>
              <a:rPr lang="en-US" sz="1400" dirty="0">
                <a:solidFill>
                  <a:schemeClr val="accent1"/>
                </a:solidFill>
                <a:latin typeface="+mj-lt"/>
              </a:rPr>
            </a:br>
            <a:r>
              <a:rPr lang="en-US" sz="900" dirty="0">
                <a:solidFill>
                  <a:schemeClr val="bg1">
                    <a:lumMod val="65000"/>
                  </a:schemeClr>
                </a:solidFill>
                <a:latin typeface="+mj-lt"/>
              </a:rPr>
              <a:t>Real-Time Fleet Management: All Vehicle Positions at a Glance.</a:t>
            </a:r>
          </a:p>
        </p:txBody>
      </p:sp>
      <p:sp>
        <p:nvSpPr>
          <p:cNvPr id="34" name="Inhaltsplatzhalter 4"/>
          <p:cNvSpPr txBox="1">
            <a:spLocks/>
          </p:cNvSpPr>
          <p:nvPr/>
        </p:nvSpPr>
        <p:spPr>
          <a:xfrm>
            <a:off x="2059640" y="3790950"/>
            <a:ext cx="1651512" cy="9002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2"/>
                </a:solidFill>
                <a:latin typeface="+mj-lt"/>
              </a:rPr>
              <a:t>Artificial Intelligence</a:t>
            </a:r>
            <a:br>
              <a:rPr lang="en-US" sz="1100" dirty="0">
                <a:solidFill>
                  <a:schemeClr val="accent2"/>
                </a:solidFill>
                <a:latin typeface="+mj-lt"/>
              </a:rPr>
            </a:br>
            <a:r>
              <a:rPr lang="en-US" sz="900" b="1" dirty="0">
                <a:solidFill>
                  <a:schemeClr val="bg1">
                    <a:lumMod val="65000"/>
                  </a:schemeClr>
                </a:solidFill>
                <a:latin typeface="+mj-lt"/>
              </a:rPr>
              <a:t>AI Agent</a:t>
            </a:r>
            <a:r>
              <a:rPr lang="en-US" sz="900" dirty="0">
                <a:solidFill>
                  <a:schemeClr val="bg1">
                    <a:lumMod val="65000"/>
                  </a:schemeClr>
                </a:solidFill>
                <a:latin typeface="+mj-lt"/>
              </a:rPr>
              <a:t>: Effortless Fleet Maintenance, Redefining Simplicity Like Never Before</a:t>
            </a:r>
          </a:p>
        </p:txBody>
      </p:sp>
      <p:sp>
        <p:nvSpPr>
          <p:cNvPr id="35" name="Inhaltsplatzhalter 4"/>
          <p:cNvSpPr txBox="1">
            <a:spLocks/>
          </p:cNvSpPr>
          <p:nvPr/>
        </p:nvSpPr>
        <p:spPr>
          <a:xfrm>
            <a:off x="3767463" y="3790950"/>
            <a:ext cx="1651512"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3"/>
                </a:solidFill>
                <a:latin typeface="+mj-lt"/>
              </a:rPr>
              <a:t>Keep tabs</a:t>
            </a:r>
            <a:br>
              <a:rPr lang="en-US" sz="1400" dirty="0">
                <a:solidFill>
                  <a:schemeClr val="accent3"/>
                </a:solidFill>
                <a:latin typeface="+mj-lt"/>
              </a:rPr>
            </a:br>
            <a:r>
              <a:rPr lang="en-US" sz="900" dirty="0">
                <a:solidFill>
                  <a:schemeClr val="bg1">
                    <a:lumMod val="65000"/>
                  </a:schemeClr>
                </a:solidFill>
                <a:latin typeface="+mj-lt"/>
              </a:rPr>
              <a:t>Take Control of Your Workforce Fleet with Ease</a:t>
            </a:r>
          </a:p>
        </p:txBody>
      </p:sp>
      <p:sp>
        <p:nvSpPr>
          <p:cNvPr id="36" name="Inhaltsplatzhalter 4"/>
          <p:cNvSpPr txBox="1">
            <a:spLocks/>
          </p:cNvSpPr>
          <p:nvPr/>
        </p:nvSpPr>
        <p:spPr>
          <a:xfrm>
            <a:off x="5475286" y="3790950"/>
            <a:ext cx="1651512" cy="9002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4"/>
                </a:solidFill>
                <a:latin typeface="+mj-lt"/>
              </a:rPr>
              <a:t>Communications</a:t>
            </a:r>
            <a:br>
              <a:rPr lang="en-US" sz="1400" dirty="0">
                <a:solidFill>
                  <a:schemeClr val="accent1"/>
                </a:solidFill>
                <a:latin typeface="+mj-lt"/>
              </a:rPr>
            </a:br>
            <a:r>
              <a:rPr lang="en-US" sz="900" dirty="0">
                <a:solidFill>
                  <a:schemeClr val="bg1">
                    <a:lumMod val="65000"/>
                  </a:schemeClr>
                </a:solidFill>
                <a:latin typeface="+mj-lt"/>
              </a:rPr>
              <a:t>Instantly Communicate with Your Fleet Manager for Quick Updates and Coordination.</a:t>
            </a:r>
          </a:p>
        </p:txBody>
      </p:sp>
      <p:sp>
        <p:nvSpPr>
          <p:cNvPr id="37" name="Inhaltsplatzhalter 4"/>
          <p:cNvSpPr txBox="1">
            <a:spLocks/>
          </p:cNvSpPr>
          <p:nvPr/>
        </p:nvSpPr>
        <p:spPr>
          <a:xfrm>
            <a:off x="7183109" y="3790950"/>
            <a:ext cx="1651512" cy="715581"/>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dirty="0">
                <a:solidFill>
                  <a:schemeClr val="accent5"/>
                </a:solidFill>
                <a:latin typeface="+mj-lt"/>
              </a:rPr>
              <a:t>Alerts</a:t>
            </a:r>
            <a:br>
              <a:rPr lang="en-US" sz="1100" dirty="0">
                <a:solidFill>
                  <a:schemeClr val="accent2"/>
                </a:solidFill>
                <a:latin typeface="+mj-lt"/>
              </a:rPr>
            </a:br>
            <a:r>
              <a:rPr lang="en-US" sz="900" dirty="0">
                <a:solidFill>
                  <a:schemeClr val="tx1">
                    <a:lumMod val="50000"/>
                    <a:lumOff val="50000"/>
                  </a:schemeClr>
                </a:solidFill>
                <a:latin typeface="+mj-lt"/>
              </a:rPr>
              <a:t>Receive Alerts to Locate Vehicles Quickly and Efficiently</a:t>
            </a:r>
          </a:p>
        </p:txBody>
      </p:sp>
      <p:sp>
        <p:nvSpPr>
          <p:cNvPr id="8" name="Rectangle 7">
            <a:extLst>
              <a:ext uri="{FF2B5EF4-FFF2-40B4-BE49-F238E27FC236}">
                <a16:creationId xmlns:a16="http://schemas.microsoft.com/office/drawing/2014/main" id="{56AEA12C-69A7-4E44-84CC-6A892AC4320A}"/>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2" name="Picture 1">
            <a:extLst>
              <a:ext uri="{FF2B5EF4-FFF2-40B4-BE49-F238E27FC236}">
                <a16:creationId xmlns:a16="http://schemas.microsoft.com/office/drawing/2014/main" id="{E69DA170-0A88-6DAB-9F87-4EFD33937D69}"/>
              </a:ext>
            </a:extLst>
          </p:cNvPr>
          <p:cNvPicPr>
            <a:picLocks noChangeAspect="1"/>
          </p:cNvPicPr>
          <p:nvPr/>
        </p:nvPicPr>
        <p:blipFill>
          <a:blip r:embed="rId3"/>
          <a:stretch>
            <a:fillRect/>
          </a:stretch>
        </p:blipFill>
        <p:spPr>
          <a:xfrm>
            <a:off x="2770380" y="4816694"/>
            <a:ext cx="250472" cy="260048"/>
          </a:xfrm>
          <a:prstGeom prst="rect">
            <a:avLst/>
          </a:prstGeom>
        </p:spPr>
      </p:pic>
    </p:spTree>
    <p:extLst>
      <p:ext uri="{BB962C8B-B14F-4D97-AF65-F5344CB8AC3E}">
        <p14:creationId xmlns:p14="http://schemas.microsoft.com/office/powerpoint/2010/main" val="7630487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iterate type="wd">
                                    <p:tmPct val="10000"/>
                                  </p:iterate>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fill="hold"/>
                                        <p:tgtEl>
                                          <p:spTgt spid="128"/>
                                        </p:tgtEl>
                                        <p:attrNameLst>
                                          <p:attrName>ppt_x</p:attrName>
                                        </p:attrNameLst>
                                      </p:cBhvr>
                                      <p:tavLst>
                                        <p:tav tm="0">
                                          <p:val>
                                            <p:strVal val="#ppt_x"/>
                                          </p:val>
                                        </p:tav>
                                        <p:tav tm="100000">
                                          <p:val>
                                            <p:strVal val="#ppt_x"/>
                                          </p:val>
                                        </p:tav>
                                      </p:tavLst>
                                    </p:anim>
                                    <p:anim calcmode="lin" valueType="num">
                                      <p:cBhvr additive="base">
                                        <p:cTn id="8" dur="500" fill="hold"/>
                                        <p:tgtEl>
                                          <p:spTgt spid="128"/>
                                        </p:tgtEl>
                                        <p:attrNameLst>
                                          <p:attrName>ppt_y</p:attrName>
                                        </p:attrNameLst>
                                      </p:cBhvr>
                                      <p:tavLst>
                                        <p:tav tm="0">
                                          <p:val>
                                            <p:strVal val="1+#ppt_h/2"/>
                                          </p:val>
                                        </p:tav>
                                        <p:tav tm="100000">
                                          <p:val>
                                            <p:strVal val="#ppt_y"/>
                                          </p:val>
                                        </p:tav>
                                      </p:tavLst>
                                    </p:anim>
                                  </p:childTnLst>
                                </p:cTn>
                              </p:par>
                            </p:childTnLst>
                          </p:cTn>
                        </p:par>
                        <p:par>
                          <p:cTn id="9" fill="hold">
                            <p:stCondLst>
                              <p:cond delay="850"/>
                            </p:stCondLst>
                            <p:childTnLst>
                              <p:par>
                                <p:cTn id="10" presetID="53" presetClass="entr" presetSubtype="16" fill="hold" nodeType="after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500" fill="hold"/>
                                        <p:tgtEl>
                                          <p:spTgt spid="100"/>
                                        </p:tgtEl>
                                        <p:attrNameLst>
                                          <p:attrName>ppt_w</p:attrName>
                                        </p:attrNameLst>
                                      </p:cBhvr>
                                      <p:tavLst>
                                        <p:tav tm="0">
                                          <p:val>
                                            <p:fltVal val="0"/>
                                          </p:val>
                                        </p:tav>
                                        <p:tav tm="100000">
                                          <p:val>
                                            <p:strVal val="#ppt_w"/>
                                          </p:val>
                                        </p:tav>
                                      </p:tavLst>
                                    </p:anim>
                                    <p:anim calcmode="lin" valueType="num">
                                      <p:cBhvr>
                                        <p:cTn id="13" dur="500" fill="hold"/>
                                        <p:tgtEl>
                                          <p:spTgt spid="100"/>
                                        </p:tgtEl>
                                        <p:attrNameLst>
                                          <p:attrName>ppt_h</p:attrName>
                                        </p:attrNameLst>
                                      </p:cBhvr>
                                      <p:tavLst>
                                        <p:tav tm="0">
                                          <p:val>
                                            <p:fltVal val="0"/>
                                          </p:val>
                                        </p:tav>
                                        <p:tav tm="100000">
                                          <p:val>
                                            <p:strVal val="#ppt_h"/>
                                          </p:val>
                                        </p:tav>
                                      </p:tavLst>
                                    </p:anim>
                                    <p:animEffect transition="in" filter="fade">
                                      <p:cBhvr>
                                        <p:cTn id="14" dur="500"/>
                                        <p:tgtEl>
                                          <p:spTgt spid="100"/>
                                        </p:tgtEl>
                                      </p:cBhvr>
                                    </p:animEffect>
                                  </p:childTnLst>
                                </p:cTn>
                              </p:par>
                              <p:par>
                                <p:cTn id="15" presetID="2" presetClass="entr" presetSubtype="4" accel="20000" decel="8000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par>
                          <p:cTn id="19" fill="hold">
                            <p:stCondLst>
                              <p:cond delay="1350"/>
                            </p:stCondLst>
                            <p:childTnLst>
                              <p:par>
                                <p:cTn id="20" presetID="53" presetClass="entr" presetSubtype="16" fill="hold" nodeType="afterEffect">
                                  <p:stCondLst>
                                    <p:cond delay="0"/>
                                  </p:stCondLst>
                                  <p:childTnLst>
                                    <p:set>
                                      <p:cBhvr>
                                        <p:cTn id="21" dur="1" fill="hold">
                                          <p:stCondLst>
                                            <p:cond delay="0"/>
                                          </p:stCondLst>
                                        </p:cTn>
                                        <p:tgtEl>
                                          <p:spTgt spid="103"/>
                                        </p:tgtEl>
                                        <p:attrNameLst>
                                          <p:attrName>style.visibility</p:attrName>
                                        </p:attrNameLst>
                                      </p:cBhvr>
                                      <p:to>
                                        <p:strVal val="visible"/>
                                      </p:to>
                                    </p:set>
                                    <p:anim calcmode="lin" valueType="num">
                                      <p:cBhvr>
                                        <p:cTn id="22" dur="500" fill="hold"/>
                                        <p:tgtEl>
                                          <p:spTgt spid="103"/>
                                        </p:tgtEl>
                                        <p:attrNameLst>
                                          <p:attrName>ppt_w</p:attrName>
                                        </p:attrNameLst>
                                      </p:cBhvr>
                                      <p:tavLst>
                                        <p:tav tm="0">
                                          <p:val>
                                            <p:fltVal val="0"/>
                                          </p:val>
                                        </p:tav>
                                        <p:tav tm="100000">
                                          <p:val>
                                            <p:strVal val="#ppt_w"/>
                                          </p:val>
                                        </p:tav>
                                      </p:tavLst>
                                    </p:anim>
                                    <p:anim calcmode="lin" valueType="num">
                                      <p:cBhvr>
                                        <p:cTn id="23" dur="500" fill="hold"/>
                                        <p:tgtEl>
                                          <p:spTgt spid="103"/>
                                        </p:tgtEl>
                                        <p:attrNameLst>
                                          <p:attrName>ppt_h</p:attrName>
                                        </p:attrNameLst>
                                      </p:cBhvr>
                                      <p:tavLst>
                                        <p:tav tm="0">
                                          <p:val>
                                            <p:fltVal val="0"/>
                                          </p:val>
                                        </p:tav>
                                        <p:tav tm="100000">
                                          <p:val>
                                            <p:strVal val="#ppt_h"/>
                                          </p:val>
                                        </p:tav>
                                      </p:tavLst>
                                    </p:anim>
                                    <p:animEffect transition="in" filter="fade">
                                      <p:cBhvr>
                                        <p:cTn id="24" dur="500"/>
                                        <p:tgtEl>
                                          <p:spTgt spid="103"/>
                                        </p:tgtEl>
                                      </p:cBhvr>
                                    </p:animEffect>
                                  </p:childTnLst>
                                </p:cTn>
                              </p:par>
                              <p:par>
                                <p:cTn id="25" presetID="2" presetClass="entr" presetSubtype="4" accel="20000" decel="8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1850"/>
                            </p:stCondLst>
                            <p:childTnLst>
                              <p:par>
                                <p:cTn id="30" presetID="53" presetClass="entr" presetSubtype="16" fill="hold" nodeType="afterEffect">
                                  <p:stCondLst>
                                    <p:cond delay="0"/>
                                  </p:stCondLst>
                                  <p:childTnLst>
                                    <p:set>
                                      <p:cBhvr>
                                        <p:cTn id="31" dur="1" fill="hold">
                                          <p:stCondLst>
                                            <p:cond delay="0"/>
                                          </p:stCondLst>
                                        </p:cTn>
                                        <p:tgtEl>
                                          <p:spTgt spid="108"/>
                                        </p:tgtEl>
                                        <p:attrNameLst>
                                          <p:attrName>style.visibility</p:attrName>
                                        </p:attrNameLst>
                                      </p:cBhvr>
                                      <p:to>
                                        <p:strVal val="visible"/>
                                      </p:to>
                                    </p:set>
                                    <p:anim calcmode="lin" valueType="num">
                                      <p:cBhvr>
                                        <p:cTn id="32" dur="500" fill="hold"/>
                                        <p:tgtEl>
                                          <p:spTgt spid="108"/>
                                        </p:tgtEl>
                                        <p:attrNameLst>
                                          <p:attrName>ppt_w</p:attrName>
                                        </p:attrNameLst>
                                      </p:cBhvr>
                                      <p:tavLst>
                                        <p:tav tm="0">
                                          <p:val>
                                            <p:fltVal val="0"/>
                                          </p:val>
                                        </p:tav>
                                        <p:tav tm="100000">
                                          <p:val>
                                            <p:strVal val="#ppt_w"/>
                                          </p:val>
                                        </p:tav>
                                      </p:tavLst>
                                    </p:anim>
                                    <p:anim calcmode="lin" valueType="num">
                                      <p:cBhvr>
                                        <p:cTn id="33" dur="500" fill="hold"/>
                                        <p:tgtEl>
                                          <p:spTgt spid="108"/>
                                        </p:tgtEl>
                                        <p:attrNameLst>
                                          <p:attrName>ppt_h</p:attrName>
                                        </p:attrNameLst>
                                      </p:cBhvr>
                                      <p:tavLst>
                                        <p:tav tm="0">
                                          <p:val>
                                            <p:fltVal val="0"/>
                                          </p:val>
                                        </p:tav>
                                        <p:tav tm="100000">
                                          <p:val>
                                            <p:strVal val="#ppt_h"/>
                                          </p:val>
                                        </p:tav>
                                      </p:tavLst>
                                    </p:anim>
                                    <p:animEffect transition="in" filter="fade">
                                      <p:cBhvr>
                                        <p:cTn id="34" dur="500"/>
                                        <p:tgtEl>
                                          <p:spTgt spid="108"/>
                                        </p:tgtEl>
                                      </p:cBhvr>
                                    </p:animEffect>
                                  </p:childTnLst>
                                </p:cTn>
                              </p:par>
                              <p:par>
                                <p:cTn id="35" presetID="2" presetClass="entr" presetSubtype="4" accel="20000" decel="8000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childTnLst>
                          </p:cTn>
                        </p:par>
                        <p:par>
                          <p:cTn id="39" fill="hold">
                            <p:stCondLst>
                              <p:cond delay="2350"/>
                            </p:stCondLst>
                            <p:childTnLst>
                              <p:par>
                                <p:cTn id="40" presetID="53" presetClass="entr" presetSubtype="16" fill="hold" nodeType="afterEffect">
                                  <p:stCondLst>
                                    <p:cond delay="0"/>
                                  </p:stCondLst>
                                  <p:childTnLst>
                                    <p:set>
                                      <p:cBhvr>
                                        <p:cTn id="41" dur="1" fill="hold">
                                          <p:stCondLst>
                                            <p:cond delay="0"/>
                                          </p:stCondLst>
                                        </p:cTn>
                                        <p:tgtEl>
                                          <p:spTgt spid="111"/>
                                        </p:tgtEl>
                                        <p:attrNameLst>
                                          <p:attrName>style.visibility</p:attrName>
                                        </p:attrNameLst>
                                      </p:cBhvr>
                                      <p:to>
                                        <p:strVal val="visible"/>
                                      </p:to>
                                    </p:set>
                                    <p:anim calcmode="lin" valueType="num">
                                      <p:cBhvr>
                                        <p:cTn id="42" dur="500" fill="hold"/>
                                        <p:tgtEl>
                                          <p:spTgt spid="111"/>
                                        </p:tgtEl>
                                        <p:attrNameLst>
                                          <p:attrName>ppt_w</p:attrName>
                                        </p:attrNameLst>
                                      </p:cBhvr>
                                      <p:tavLst>
                                        <p:tav tm="0">
                                          <p:val>
                                            <p:fltVal val="0"/>
                                          </p:val>
                                        </p:tav>
                                        <p:tav tm="100000">
                                          <p:val>
                                            <p:strVal val="#ppt_w"/>
                                          </p:val>
                                        </p:tav>
                                      </p:tavLst>
                                    </p:anim>
                                    <p:anim calcmode="lin" valueType="num">
                                      <p:cBhvr>
                                        <p:cTn id="43" dur="500" fill="hold"/>
                                        <p:tgtEl>
                                          <p:spTgt spid="111"/>
                                        </p:tgtEl>
                                        <p:attrNameLst>
                                          <p:attrName>ppt_h</p:attrName>
                                        </p:attrNameLst>
                                      </p:cBhvr>
                                      <p:tavLst>
                                        <p:tav tm="0">
                                          <p:val>
                                            <p:fltVal val="0"/>
                                          </p:val>
                                        </p:tav>
                                        <p:tav tm="100000">
                                          <p:val>
                                            <p:strVal val="#ppt_h"/>
                                          </p:val>
                                        </p:tav>
                                      </p:tavLst>
                                    </p:anim>
                                    <p:animEffect transition="in" filter="fade">
                                      <p:cBhvr>
                                        <p:cTn id="44" dur="500"/>
                                        <p:tgtEl>
                                          <p:spTgt spid="111"/>
                                        </p:tgtEl>
                                      </p:cBhvr>
                                    </p:animEffect>
                                  </p:childTnLst>
                                </p:cTn>
                              </p:par>
                              <p:par>
                                <p:cTn id="45" presetID="2" presetClass="entr" presetSubtype="4" accel="20000" decel="8000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ppt_x"/>
                                          </p:val>
                                        </p:tav>
                                        <p:tav tm="100000">
                                          <p:val>
                                            <p:strVal val="#ppt_x"/>
                                          </p:val>
                                        </p:tav>
                                      </p:tavLst>
                                    </p:anim>
                                    <p:anim calcmode="lin" valueType="num">
                                      <p:cBhvr additive="base">
                                        <p:cTn id="48" dur="500" fill="hold"/>
                                        <p:tgtEl>
                                          <p:spTgt spid="36"/>
                                        </p:tgtEl>
                                        <p:attrNameLst>
                                          <p:attrName>ppt_y</p:attrName>
                                        </p:attrNameLst>
                                      </p:cBhvr>
                                      <p:tavLst>
                                        <p:tav tm="0">
                                          <p:val>
                                            <p:strVal val="1+#ppt_h/2"/>
                                          </p:val>
                                        </p:tav>
                                        <p:tav tm="100000">
                                          <p:val>
                                            <p:strVal val="#ppt_y"/>
                                          </p:val>
                                        </p:tav>
                                      </p:tavLst>
                                    </p:anim>
                                  </p:childTnLst>
                                </p:cTn>
                              </p:par>
                            </p:childTnLst>
                          </p:cTn>
                        </p:par>
                        <p:par>
                          <p:cTn id="49" fill="hold">
                            <p:stCondLst>
                              <p:cond delay="2850"/>
                            </p:stCondLst>
                            <p:childTnLst>
                              <p:par>
                                <p:cTn id="50" presetID="53" presetClass="entr" presetSubtype="16" fill="hold" nodeType="afterEffect">
                                  <p:stCondLst>
                                    <p:cond delay="0"/>
                                  </p:stCondLst>
                                  <p:childTnLst>
                                    <p:set>
                                      <p:cBhvr>
                                        <p:cTn id="51" dur="1" fill="hold">
                                          <p:stCondLst>
                                            <p:cond delay="0"/>
                                          </p:stCondLst>
                                        </p:cTn>
                                        <p:tgtEl>
                                          <p:spTgt spid="116"/>
                                        </p:tgtEl>
                                        <p:attrNameLst>
                                          <p:attrName>style.visibility</p:attrName>
                                        </p:attrNameLst>
                                      </p:cBhvr>
                                      <p:to>
                                        <p:strVal val="visible"/>
                                      </p:to>
                                    </p:set>
                                    <p:anim calcmode="lin" valueType="num">
                                      <p:cBhvr>
                                        <p:cTn id="52" dur="500" fill="hold"/>
                                        <p:tgtEl>
                                          <p:spTgt spid="116"/>
                                        </p:tgtEl>
                                        <p:attrNameLst>
                                          <p:attrName>ppt_w</p:attrName>
                                        </p:attrNameLst>
                                      </p:cBhvr>
                                      <p:tavLst>
                                        <p:tav tm="0">
                                          <p:val>
                                            <p:fltVal val="0"/>
                                          </p:val>
                                        </p:tav>
                                        <p:tav tm="100000">
                                          <p:val>
                                            <p:strVal val="#ppt_w"/>
                                          </p:val>
                                        </p:tav>
                                      </p:tavLst>
                                    </p:anim>
                                    <p:anim calcmode="lin" valueType="num">
                                      <p:cBhvr>
                                        <p:cTn id="53" dur="500" fill="hold"/>
                                        <p:tgtEl>
                                          <p:spTgt spid="116"/>
                                        </p:tgtEl>
                                        <p:attrNameLst>
                                          <p:attrName>ppt_h</p:attrName>
                                        </p:attrNameLst>
                                      </p:cBhvr>
                                      <p:tavLst>
                                        <p:tav tm="0">
                                          <p:val>
                                            <p:fltVal val="0"/>
                                          </p:val>
                                        </p:tav>
                                        <p:tav tm="100000">
                                          <p:val>
                                            <p:strVal val="#ppt_h"/>
                                          </p:val>
                                        </p:tav>
                                      </p:tavLst>
                                    </p:anim>
                                    <p:animEffect transition="in" filter="fade">
                                      <p:cBhvr>
                                        <p:cTn id="54" dur="500"/>
                                        <p:tgtEl>
                                          <p:spTgt spid="116"/>
                                        </p:tgtEl>
                                      </p:cBhvr>
                                    </p:animEffect>
                                  </p:childTnLst>
                                </p:cTn>
                              </p:par>
                              <p:par>
                                <p:cTn id="55" presetID="2" presetClass="entr" presetSubtype="4" accel="20000" decel="8000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33" grpId="0"/>
      <p:bldP spid="34" grpId="0"/>
      <p:bldP spid="35"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B52DE-0C75-7DA3-B5E0-00B80DA2363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1DB8B15-EE37-0071-189F-E68EF93D17C7}"/>
              </a:ext>
            </a:extLst>
          </p:cNvPr>
          <p:cNvSpPr>
            <a:spLocks noChangeArrowheads="1"/>
          </p:cNvSpPr>
          <p:nvPr/>
        </p:nvSpPr>
        <p:spPr bwMode="auto">
          <a:xfrm>
            <a:off x="3571" y="0"/>
            <a:ext cx="9140429" cy="5143500"/>
          </a:xfrm>
          <a:prstGeom prst="rect">
            <a:avLst/>
          </a:prstGeom>
          <a:solidFill>
            <a:srgbClr val="BEE395"/>
          </a:solidFill>
          <a:ln>
            <a:noFill/>
          </a:ln>
        </p:spPr>
        <p:txBody>
          <a:bodyPr vert="horz" wrap="square" lIns="68580" tIns="34290" rIns="68580" bIns="34290" numCol="1" anchor="t" anchorCtr="0" compatLnSpc="1">
            <a:prstTxWarp prst="textNoShape">
              <a:avLst/>
            </a:prstTxWarp>
          </a:bodyPr>
          <a:lstStyle/>
          <a:p>
            <a:endParaRPr lang="en-US" sz="1350" u="sng" dirty="0"/>
          </a:p>
        </p:txBody>
      </p:sp>
      <p:sp>
        <p:nvSpPr>
          <p:cNvPr id="12" name="Freeform 9">
            <a:extLst>
              <a:ext uri="{FF2B5EF4-FFF2-40B4-BE49-F238E27FC236}">
                <a16:creationId xmlns:a16="http://schemas.microsoft.com/office/drawing/2014/main" id="{F5C657B3-662C-D73D-FC1C-B5ED6A6E4D2F}"/>
              </a:ext>
            </a:extLst>
          </p:cNvPr>
          <p:cNvSpPr>
            <a:spLocks/>
          </p:cNvSpPr>
          <p:nvPr/>
        </p:nvSpPr>
        <p:spPr bwMode="auto">
          <a:xfrm>
            <a:off x="0" y="2757488"/>
            <a:ext cx="9140429" cy="2386013"/>
          </a:xfrm>
          <a:custGeom>
            <a:avLst/>
            <a:gdLst>
              <a:gd name="T0" fmla="*/ 0 w 7677"/>
              <a:gd name="T1" fmla="*/ 0 h 1874"/>
              <a:gd name="T2" fmla="*/ 0 w 7677"/>
              <a:gd name="T3" fmla="*/ 1874 h 1874"/>
              <a:gd name="T4" fmla="*/ 7677 w 7677"/>
              <a:gd name="T5" fmla="*/ 1874 h 1874"/>
              <a:gd name="T6" fmla="*/ 0 w 7677"/>
              <a:gd name="T7" fmla="*/ 0 h 1874"/>
            </a:gdLst>
            <a:ahLst/>
            <a:cxnLst>
              <a:cxn ang="0">
                <a:pos x="T0" y="T1"/>
              </a:cxn>
              <a:cxn ang="0">
                <a:pos x="T2" y="T3"/>
              </a:cxn>
              <a:cxn ang="0">
                <a:pos x="T4" y="T5"/>
              </a:cxn>
              <a:cxn ang="0">
                <a:pos x="T6" y="T7"/>
              </a:cxn>
            </a:cxnLst>
            <a:rect l="0" t="0" r="r" b="b"/>
            <a:pathLst>
              <a:path w="7677" h="1874">
                <a:moveTo>
                  <a:pt x="0" y="0"/>
                </a:moveTo>
                <a:lnTo>
                  <a:pt x="0" y="1874"/>
                </a:lnTo>
                <a:lnTo>
                  <a:pt x="7677" y="1874"/>
                </a:lnTo>
                <a:lnTo>
                  <a:pt x="0" y="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3" name="Group 12">
            <a:extLst>
              <a:ext uri="{FF2B5EF4-FFF2-40B4-BE49-F238E27FC236}">
                <a16:creationId xmlns:a16="http://schemas.microsoft.com/office/drawing/2014/main" id="{92360B69-985E-E37C-21FC-620E77164B39}"/>
              </a:ext>
            </a:extLst>
          </p:cNvPr>
          <p:cNvGrpSpPr/>
          <p:nvPr/>
        </p:nvGrpSpPr>
        <p:grpSpPr>
          <a:xfrm rot="1589719">
            <a:off x="80563" y="1548261"/>
            <a:ext cx="3919519" cy="3289383"/>
            <a:chOff x="4730750" y="2198688"/>
            <a:chExt cx="2725738" cy="2451100"/>
          </a:xfrm>
        </p:grpSpPr>
        <p:sp>
          <p:nvSpPr>
            <p:cNvPr id="14" name="Freeform 5">
              <a:extLst>
                <a:ext uri="{FF2B5EF4-FFF2-40B4-BE49-F238E27FC236}">
                  <a16:creationId xmlns:a16="http://schemas.microsoft.com/office/drawing/2014/main" id="{C5BDF660-5747-CCAF-C1DC-2321804D51B7}"/>
                </a:ext>
              </a:extLst>
            </p:cNvPr>
            <p:cNvSpPr>
              <a:spLocks/>
            </p:cNvSpPr>
            <p:nvPr/>
          </p:nvSpPr>
          <p:spPr bwMode="auto">
            <a:xfrm>
              <a:off x="5199063" y="2527300"/>
              <a:ext cx="1220788" cy="1697038"/>
            </a:xfrm>
            <a:custGeom>
              <a:avLst/>
              <a:gdLst>
                <a:gd name="T0" fmla="*/ 412 w 769"/>
                <a:gd name="T1" fmla="*/ 0 h 1069"/>
                <a:gd name="T2" fmla="*/ 0 w 769"/>
                <a:gd name="T3" fmla="*/ 1008 h 1069"/>
                <a:gd name="T4" fmla="*/ 356 w 769"/>
                <a:gd name="T5" fmla="*/ 1069 h 1069"/>
                <a:gd name="T6" fmla="*/ 769 w 769"/>
                <a:gd name="T7" fmla="*/ 59 h 1069"/>
                <a:gd name="T8" fmla="*/ 412 w 769"/>
                <a:gd name="T9" fmla="*/ 0 h 1069"/>
              </a:gdLst>
              <a:ahLst/>
              <a:cxnLst>
                <a:cxn ang="0">
                  <a:pos x="T0" y="T1"/>
                </a:cxn>
                <a:cxn ang="0">
                  <a:pos x="T2" y="T3"/>
                </a:cxn>
                <a:cxn ang="0">
                  <a:pos x="T4" y="T5"/>
                </a:cxn>
                <a:cxn ang="0">
                  <a:pos x="T6" y="T7"/>
                </a:cxn>
                <a:cxn ang="0">
                  <a:pos x="T8" y="T9"/>
                </a:cxn>
              </a:cxnLst>
              <a:rect l="0" t="0" r="r" b="b"/>
              <a:pathLst>
                <a:path w="769" h="1069">
                  <a:moveTo>
                    <a:pt x="412" y="0"/>
                  </a:moveTo>
                  <a:lnTo>
                    <a:pt x="0" y="1008"/>
                  </a:lnTo>
                  <a:lnTo>
                    <a:pt x="356" y="1069"/>
                  </a:lnTo>
                  <a:lnTo>
                    <a:pt x="769" y="59"/>
                  </a:lnTo>
                  <a:lnTo>
                    <a:pt x="4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6">
              <a:extLst>
                <a:ext uri="{FF2B5EF4-FFF2-40B4-BE49-F238E27FC236}">
                  <a16:creationId xmlns:a16="http://schemas.microsoft.com/office/drawing/2014/main" id="{DC7D0548-9DF3-28C2-33CE-A9480F32085A}"/>
                </a:ext>
              </a:extLst>
            </p:cNvPr>
            <p:cNvSpPr>
              <a:spLocks/>
            </p:cNvSpPr>
            <p:nvPr/>
          </p:nvSpPr>
          <p:spPr bwMode="auto">
            <a:xfrm>
              <a:off x="5199063" y="2527300"/>
              <a:ext cx="1220788" cy="1697038"/>
            </a:xfrm>
            <a:custGeom>
              <a:avLst/>
              <a:gdLst>
                <a:gd name="T0" fmla="*/ 412 w 769"/>
                <a:gd name="T1" fmla="*/ 0 h 1069"/>
                <a:gd name="T2" fmla="*/ 0 w 769"/>
                <a:gd name="T3" fmla="*/ 1008 h 1069"/>
                <a:gd name="T4" fmla="*/ 356 w 769"/>
                <a:gd name="T5" fmla="*/ 1069 h 1069"/>
                <a:gd name="T6" fmla="*/ 769 w 769"/>
                <a:gd name="T7" fmla="*/ 59 h 1069"/>
                <a:gd name="T8" fmla="*/ 412 w 769"/>
                <a:gd name="T9" fmla="*/ 0 h 1069"/>
              </a:gdLst>
              <a:ahLst/>
              <a:cxnLst>
                <a:cxn ang="0">
                  <a:pos x="T0" y="T1"/>
                </a:cxn>
                <a:cxn ang="0">
                  <a:pos x="T2" y="T3"/>
                </a:cxn>
                <a:cxn ang="0">
                  <a:pos x="T4" y="T5"/>
                </a:cxn>
                <a:cxn ang="0">
                  <a:pos x="T6" y="T7"/>
                </a:cxn>
                <a:cxn ang="0">
                  <a:pos x="T8" y="T9"/>
                </a:cxn>
              </a:cxnLst>
              <a:rect l="0" t="0" r="r" b="b"/>
              <a:pathLst>
                <a:path w="769" h="1069">
                  <a:moveTo>
                    <a:pt x="412" y="0"/>
                  </a:moveTo>
                  <a:lnTo>
                    <a:pt x="0" y="1008"/>
                  </a:lnTo>
                  <a:lnTo>
                    <a:pt x="356" y="1069"/>
                  </a:lnTo>
                  <a:lnTo>
                    <a:pt x="769" y="59"/>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7">
              <a:extLst>
                <a:ext uri="{FF2B5EF4-FFF2-40B4-BE49-F238E27FC236}">
                  <a16:creationId xmlns:a16="http://schemas.microsoft.com/office/drawing/2014/main" id="{2FA7D58D-06B8-3472-70DC-B5D4CF4C1613}"/>
                </a:ext>
              </a:extLst>
            </p:cNvPr>
            <p:cNvSpPr>
              <a:spLocks/>
            </p:cNvSpPr>
            <p:nvPr/>
          </p:nvSpPr>
          <p:spPr bwMode="auto">
            <a:xfrm>
              <a:off x="5219700" y="2578100"/>
              <a:ext cx="1177925" cy="1590675"/>
            </a:xfrm>
            <a:custGeom>
              <a:avLst/>
              <a:gdLst>
                <a:gd name="T0" fmla="*/ 386 w 742"/>
                <a:gd name="T1" fmla="*/ 0 h 1002"/>
                <a:gd name="T2" fmla="*/ 0 w 742"/>
                <a:gd name="T3" fmla="*/ 943 h 1002"/>
                <a:gd name="T4" fmla="*/ 357 w 742"/>
                <a:gd name="T5" fmla="*/ 1002 h 1002"/>
                <a:gd name="T6" fmla="*/ 742 w 742"/>
                <a:gd name="T7" fmla="*/ 62 h 1002"/>
                <a:gd name="T8" fmla="*/ 386 w 742"/>
                <a:gd name="T9" fmla="*/ 0 h 1002"/>
              </a:gdLst>
              <a:ahLst/>
              <a:cxnLst>
                <a:cxn ang="0">
                  <a:pos x="T0" y="T1"/>
                </a:cxn>
                <a:cxn ang="0">
                  <a:pos x="T2" y="T3"/>
                </a:cxn>
                <a:cxn ang="0">
                  <a:pos x="T4" y="T5"/>
                </a:cxn>
                <a:cxn ang="0">
                  <a:pos x="T6" y="T7"/>
                </a:cxn>
                <a:cxn ang="0">
                  <a:pos x="T8" y="T9"/>
                </a:cxn>
              </a:cxnLst>
              <a:rect l="0" t="0" r="r" b="b"/>
              <a:pathLst>
                <a:path w="742" h="1002">
                  <a:moveTo>
                    <a:pt x="386" y="0"/>
                  </a:moveTo>
                  <a:lnTo>
                    <a:pt x="0" y="943"/>
                  </a:lnTo>
                  <a:lnTo>
                    <a:pt x="357" y="1002"/>
                  </a:lnTo>
                  <a:lnTo>
                    <a:pt x="742" y="62"/>
                  </a:lnTo>
                  <a:lnTo>
                    <a:pt x="386"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 name="Freeform 8">
              <a:extLst>
                <a:ext uri="{FF2B5EF4-FFF2-40B4-BE49-F238E27FC236}">
                  <a16:creationId xmlns:a16="http://schemas.microsoft.com/office/drawing/2014/main" id="{67505EA1-63E9-75C1-04A3-F40E31ADA64A}"/>
                </a:ext>
              </a:extLst>
            </p:cNvPr>
            <p:cNvSpPr>
              <a:spLocks/>
            </p:cNvSpPr>
            <p:nvPr/>
          </p:nvSpPr>
          <p:spPr bwMode="auto">
            <a:xfrm>
              <a:off x="5219700" y="2578100"/>
              <a:ext cx="1177925" cy="1590675"/>
            </a:xfrm>
            <a:custGeom>
              <a:avLst/>
              <a:gdLst>
                <a:gd name="T0" fmla="*/ 386 w 742"/>
                <a:gd name="T1" fmla="*/ 0 h 1002"/>
                <a:gd name="T2" fmla="*/ 0 w 742"/>
                <a:gd name="T3" fmla="*/ 943 h 1002"/>
                <a:gd name="T4" fmla="*/ 357 w 742"/>
                <a:gd name="T5" fmla="*/ 1002 h 1002"/>
                <a:gd name="T6" fmla="*/ 742 w 742"/>
                <a:gd name="T7" fmla="*/ 62 h 1002"/>
                <a:gd name="T8" fmla="*/ 386 w 742"/>
                <a:gd name="T9" fmla="*/ 0 h 1002"/>
              </a:gdLst>
              <a:ahLst/>
              <a:cxnLst>
                <a:cxn ang="0">
                  <a:pos x="T0" y="T1"/>
                </a:cxn>
                <a:cxn ang="0">
                  <a:pos x="T2" y="T3"/>
                </a:cxn>
                <a:cxn ang="0">
                  <a:pos x="T4" y="T5"/>
                </a:cxn>
                <a:cxn ang="0">
                  <a:pos x="T6" y="T7"/>
                </a:cxn>
                <a:cxn ang="0">
                  <a:pos x="T8" y="T9"/>
                </a:cxn>
              </a:cxnLst>
              <a:rect l="0" t="0" r="r" b="b"/>
              <a:pathLst>
                <a:path w="742" h="1002">
                  <a:moveTo>
                    <a:pt x="386" y="0"/>
                  </a:moveTo>
                  <a:lnTo>
                    <a:pt x="0" y="943"/>
                  </a:lnTo>
                  <a:lnTo>
                    <a:pt x="357" y="1002"/>
                  </a:lnTo>
                  <a:lnTo>
                    <a:pt x="742" y="62"/>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 name="Freeform 9">
              <a:extLst>
                <a:ext uri="{FF2B5EF4-FFF2-40B4-BE49-F238E27FC236}">
                  <a16:creationId xmlns:a16="http://schemas.microsoft.com/office/drawing/2014/main" id="{AC07789F-C570-CEF4-F4F2-8AA92C40D619}"/>
                </a:ext>
              </a:extLst>
            </p:cNvPr>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707 w 707"/>
                <a:gd name="T7" fmla="*/ 207 h 1215"/>
                <a:gd name="T8" fmla="*/ 413 w 707"/>
                <a:gd name="T9" fmla="*/ 0 h 1215"/>
              </a:gdLst>
              <a:ahLst/>
              <a:cxnLst>
                <a:cxn ang="0">
                  <a:pos x="T0" y="T1"/>
                </a:cxn>
                <a:cxn ang="0">
                  <a:pos x="T2" y="T3"/>
                </a:cxn>
                <a:cxn ang="0">
                  <a:pos x="T4" y="T5"/>
                </a:cxn>
                <a:cxn ang="0">
                  <a:pos x="T6" y="T7"/>
                </a:cxn>
                <a:cxn ang="0">
                  <a:pos x="T8" y="T9"/>
                </a:cxn>
              </a:cxnLst>
              <a:rect l="0" t="0" r="r" b="b"/>
              <a:pathLst>
                <a:path w="707" h="1215">
                  <a:moveTo>
                    <a:pt x="413" y="0"/>
                  </a:moveTo>
                  <a:lnTo>
                    <a:pt x="0" y="1008"/>
                  </a:lnTo>
                  <a:lnTo>
                    <a:pt x="295" y="1215"/>
                  </a:lnTo>
                  <a:lnTo>
                    <a:pt x="707" y="207"/>
                  </a:lnTo>
                  <a:lnTo>
                    <a:pt x="4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10">
              <a:extLst>
                <a:ext uri="{FF2B5EF4-FFF2-40B4-BE49-F238E27FC236}">
                  <a16:creationId xmlns:a16="http://schemas.microsoft.com/office/drawing/2014/main" id="{2E247B1A-1B09-12AF-4028-2061BC6C8BFB}"/>
                </a:ext>
              </a:extLst>
            </p:cNvPr>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707 w 707"/>
                <a:gd name="T7" fmla="*/ 207 h 1215"/>
                <a:gd name="T8" fmla="*/ 413 w 707"/>
                <a:gd name="T9" fmla="*/ 0 h 1215"/>
              </a:gdLst>
              <a:ahLst/>
              <a:cxnLst>
                <a:cxn ang="0">
                  <a:pos x="T0" y="T1"/>
                </a:cxn>
                <a:cxn ang="0">
                  <a:pos x="T2" y="T3"/>
                </a:cxn>
                <a:cxn ang="0">
                  <a:pos x="T4" y="T5"/>
                </a:cxn>
                <a:cxn ang="0">
                  <a:pos x="T6" y="T7"/>
                </a:cxn>
                <a:cxn ang="0">
                  <a:pos x="T8" y="T9"/>
                </a:cxn>
              </a:cxnLst>
              <a:rect l="0" t="0" r="r" b="b"/>
              <a:pathLst>
                <a:path w="707" h="1215">
                  <a:moveTo>
                    <a:pt x="413" y="0"/>
                  </a:moveTo>
                  <a:lnTo>
                    <a:pt x="0" y="1008"/>
                  </a:lnTo>
                  <a:lnTo>
                    <a:pt x="295" y="1215"/>
                  </a:lnTo>
                  <a:lnTo>
                    <a:pt x="707" y="207"/>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Freeform 11">
              <a:extLst>
                <a:ext uri="{FF2B5EF4-FFF2-40B4-BE49-F238E27FC236}">
                  <a16:creationId xmlns:a16="http://schemas.microsoft.com/office/drawing/2014/main" id="{DBABF04A-4040-D427-CCDA-C996D6FCA756}"/>
                </a:ext>
              </a:extLst>
            </p:cNvPr>
            <p:cNvSpPr>
              <a:spLocks/>
            </p:cNvSpPr>
            <p:nvPr/>
          </p:nvSpPr>
          <p:spPr bwMode="auto">
            <a:xfrm>
              <a:off x="4794250" y="2276475"/>
              <a:ext cx="1038225" cy="1798638"/>
            </a:xfrm>
            <a:custGeom>
              <a:avLst/>
              <a:gdLst>
                <a:gd name="T0" fmla="*/ 386 w 654"/>
                <a:gd name="T1" fmla="*/ 0 h 1133"/>
                <a:gd name="T2" fmla="*/ 0 w 654"/>
                <a:gd name="T3" fmla="*/ 940 h 1133"/>
                <a:gd name="T4" fmla="*/ 268 w 654"/>
                <a:gd name="T5" fmla="*/ 1133 h 1133"/>
                <a:gd name="T6" fmla="*/ 654 w 654"/>
                <a:gd name="T7" fmla="*/ 190 h 1133"/>
                <a:gd name="T8" fmla="*/ 386 w 654"/>
                <a:gd name="T9" fmla="*/ 0 h 1133"/>
              </a:gdLst>
              <a:ahLst/>
              <a:cxnLst>
                <a:cxn ang="0">
                  <a:pos x="T0" y="T1"/>
                </a:cxn>
                <a:cxn ang="0">
                  <a:pos x="T2" y="T3"/>
                </a:cxn>
                <a:cxn ang="0">
                  <a:pos x="T4" y="T5"/>
                </a:cxn>
                <a:cxn ang="0">
                  <a:pos x="T6" y="T7"/>
                </a:cxn>
                <a:cxn ang="0">
                  <a:pos x="T8" y="T9"/>
                </a:cxn>
              </a:cxnLst>
              <a:rect l="0" t="0" r="r" b="b"/>
              <a:pathLst>
                <a:path w="654" h="1133">
                  <a:moveTo>
                    <a:pt x="386" y="0"/>
                  </a:moveTo>
                  <a:lnTo>
                    <a:pt x="0" y="940"/>
                  </a:lnTo>
                  <a:lnTo>
                    <a:pt x="268" y="1133"/>
                  </a:lnTo>
                  <a:lnTo>
                    <a:pt x="654" y="190"/>
                  </a:lnTo>
                  <a:lnTo>
                    <a:pt x="386"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Freeform 12">
              <a:extLst>
                <a:ext uri="{FF2B5EF4-FFF2-40B4-BE49-F238E27FC236}">
                  <a16:creationId xmlns:a16="http://schemas.microsoft.com/office/drawing/2014/main" id="{73858867-31D8-A39D-CBF6-343CBC6436F3}"/>
                </a:ext>
              </a:extLst>
            </p:cNvPr>
            <p:cNvSpPr>
              <a:spLocks/>
            </p:cNvSpPr>
            <p:nvPr/>
          </p:nvSpPr>
          <p:spPr bwMode="auto">
            <a:xfrm>
              <a:off x="4794250" y="2276475"/>
              <a:ext cx="1038225" cy="1798638"/>
            </a:xfrm>
            <a:custGeom>
              <a:avLst/>
              <a:gdLst>
                <a:gd name="T0" fmla="*/ 386 w 654"/>
                <a:gd name="T1" fmla="*/ 0 h 1133"/>
                <a:gd name="T2" fmla="*/ 0 w 654"/>
                <a:gd name="T3" fmla="*/ 940 h 1133"/>
                <a:gd name="T4" fmla="*/ 268 w 654"/>
                <a:gd name="T5" fmla="*/ 1133 h 1133"/>
                <a:gd name="T6" fmla="*/ 654 w 654"/>
                <a:gd name="T7" fmla="*/ 190 h 1133"/>
                <a:gd name="T8" fmla="*/ 386 w 654"/>
                <a:gd name="T9" fmla="*/ 0 h 1133"/>
              </a:gdLst>
              <a:ahLst/>
              <a:cxnLst>
                <a:cxn ang="0">
                  <a:pos x="T0" y="T1"/>
                </a:cxn>
                <a:cxn ang="0">
                  <a:pos x="T2" y="T3"/>
                </a:cxn>
                <a:cxn ang="0">
                  <a:pos x="T4" y="T5"/>
                </a:cxn>
                <a:cxn ang="0">
                  <a:pos x="T6" y="T7"/>
                </a:cxn>
                <a:cxn ang="0">
                  <a:pos x="T8" y="T9"/>
                </a:cxn>
              </a:cxnLst>
              <a:rect l="0" t="0" r="r" b="b"/>
              <a:pathLst>
                <a:path w="654" h="1133">
                  <a:moveTo>
                    <a:pt x="386" y="0"/>
                  </a:moveTo>
                  <a:lnTo>
                    <a:pt x="0" y="940"/>
                  </a:lnTo>
                  <a:lnTo>
                    <a:pt x="268" y="1133"/>
                  </a:lnTo>
                  <a:lnTo>
                    <a:pt x="654" y="190"/>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13">
              <a:extLst>
                <a:ext uri="{FF2B5EF4-FFF2-40B4-BE49-F238E27FC236}">
                  <a16:creationId xmlns:a16="http://schemas.microsoft.com/office/drawing/2014/main" id="{F1C9F720-0E63-AF3D-EBAB-BE780DD4E07A}"/>
                </a:ext>
              </a:extLst>
            </p:cNvPr>
            <p:cNvSpPr>
              <a:spLocks/>
            </p:cNvSpPr>
            <p:nvPr/>
          </p:nvSpPr>
          <p:spPr bwMode="auto">
            <a:xfrm>
              <a:off x="5764213" y="2620963"/>
              <a:ext cx="1127125" cy="1931988"/>
            </a:xfrm>
            <a:custGeom>
              <a:avLst/>
              <a:gdLst>
                <a:gd name="T0" fmla="*/ 413 w 710"/>
                <a:gd name="T1" fmla="*/ 0 h 1217"/>
                <a:gd name="T2" fmla="*/ 0 w 710"/>
                <a:gd name="T3" fmla="*/ 1010 h 1217"/>
                <a:gd name="T4" fmla="*/ 298 w 710"/>
                <a:gd name="T5" fmla="*/ 1217 h 1217"/>
                <a:gd name="T6" fmla="*/ 710 w 710"/>
                <a:gd name="T7" fmla="*/ 209 h 1217"/>
                <a:gd name="T8" fmla="*/ 413 w 710"/>
                <a:gd name="T9" fmla="*/ 0 h 1217"/>
              </a:gdLst>
              <a:ahLst/>
              <a:cxnLst>
                <a:cxn ang="0">
                  <a:pos x="T0" y="T1"/>
                </a:cxn>
                <a:cxn ang="0">
                  <a:pos x="T2" y="T3"/>
                </a:cxn>
                <a:cxn ang="0">
                  <a:pos x="T4" y="T5"/>
                </a:cxn>
                <a:cxn ang="0">
                  <a:pos x="T6" y="T7"/>
                </a:cxn>
                <a:cxn ang="0">
                  <a:pos x="T8" y="T9"/>
                </a:cxn>
              </a:cxnLst>
              <a:rect l="0" t="0" r="r" b="b"/>
              <a:pathLst>
                <a:path w="710" h="1217">
                  <a:moveTo>
                    <a:pt x="413" y="0"/>
                  </a:moveTo>
                  <a:lnTo>
                    <a:pt x="0" y="1010"/>
                  </a:lnTo>
                  <a:lnTo>
                    <a:pt x="298" y="1217"/>
                  </a:lnTo>
                  <a:lnTo>
                    <a:pt x="710" y="209"/>
                  </a:lnTo>
                  <a:lnTo>
                    <a:pt x="4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 name="Freeform 14">
              <a:extLst>
                <a:ext uri="{FF2B5EF4-FFF2-40B4-BE49-F238E27FC236}">
                  <a16:creationId xmlns:a16="http://schemas.microsoft.com/office/drawing/2014/main" id="{BE8354EF-72CB-9662-73F6-5C81E60C906E}"/>
                </a:ext>
              </a:extLst>
            </p:cNvPr>
            <p:cNvSpPr>
              <a:spLocks/>
            </p:cNvSpPr>
            <p:nvPr/>
          </p:nvSpPr>
          <p:spPr bwMode="auto">
            <a:xfrm>
              <a:off x="5764213" y="2620963"/>
              <a:ext cx="1127125" cy="1931988"/>
            </a:xfrm>
            <a:custGeom>
              <a:avLst/>
              <a:gdLst>
                <a:gd name="T0" fmla="*/ 413 w 710"/>
                <a:gd name="T1" fmla="*/ 0 h 1217"/>
                <a:gd name="T2" fmla="*/ 0 w 710"/>
                <a:gd name="T3" fmla="*/ 1010 h 1217"/>
                <a:gd name="T4" fmla="*/ 298 w 710"/>
                <a:gd name="T5" fmla="*/ 1217 h 1217"/>
                <a:gd name="T6" fmla="*/ 710 w 710"/>
                <a:gd name="T7" fmla="*/ 209 h 1217"/>
                <a:gd name="T8" fmla="*/ 413 w 710"/>
                <a:gd name="T9" fmla="*/ 0 h 1217"/>
              </a:gdLst>
              <a:ahLst/>
              <a:cxnLst>
                <a:cxn ang="0">
                  <a:pos x="T0" y="T1"/>
                </a:cxn>
                <a:cxn ang="0">
                  <a:pos x="T2" y="T3"/>
                </a:cxn>
                <a:cxn ang="0">
                  <a:pos x="T4" y="T5"/>
                </a:cxn>
                <a:cxn ang="0">
                  <a:pos x="T6" y="T7"/>
                </a:cxn>
                <a:cxn ang="0">
                  <a:pos x="T8" y="T9"/>
                </a:cxn>
              </a:cxnLst>
              <a:rect l="0" t="0" r="r" b="b"/>
              <a:pathLst>
                <a:path w="710" h="1217">
                  <a:moveTo>
                    <a:pt x="413" y="0"/>
                  </a:moveTo>
                  <a:lnTo>
                    <a:pt x="0" y="1010"/>
                  </a:lnTo>
                  <a:lnTo>
                    <a:pt x="298" y="1217"/>
                  </a:lnTo>
                  <a:lnTo>
                    <a:pt x="710" y="209"/>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 name="Freeform 15">
              <a:extLst>
                <a:ext uri="{FF2B5EF4-FFF2-40B4-BE49-F238E27FC236}">
                  <a16:creationId xmlns:a16="http://schemas.microsoft.com/office/drawing/2014/main" id="{12D808BE-F57A-2741-C86C-4FB6379EBFEE}"/>
                </a:ext>
              </a:extLst>
            </p:cNvPr>
            <p:cNvSpPr>
              <a:spLocks/>
            </p:cNvSpPr>
            <p:nvPr/>
          </p:nvSpPr>
          <p:spPr bwMode="auto">
            <a:xfrm>
              <a:off x="5786438" y="2676525"/>
              <a:ext cx="1084263" cy="1824038"/>
            </a:xfrm>
            <a:custGeom>
              <a:avLst/>
              <a:gdLst>
                <a:gd name="T0" fmla="*/ 385 w 683"/>
                <a:gd name="T1" fmla="*/ 0 h 1149"/>
                <a:gd name="T2" fmla="*/ 0 w 683"/>
                <a:gd name="T3" fmla="*/ 940 h 1149"/>
                <a:gd name="T4" fmla="*/ 297 w 683"/>
                <a:gd name="T5" fmla="*/ 1149 h 1149"/>
                <a:gd name="T6" fmla="*/ 683 w 683"/>
                <a:gd name="T7" fmla="*/ 206 h 1149"/>
                <a:gd name="T8" fmla="*/ 385 w 683"/>
                <a:gd name="T9" fmla="*/ 0 h 1149"/>
              </a:gdLst>
              <a:ahLst/>
              <a:cxnLst>
                <a:cxn ang="0">
                  <a:pos x="T0" y="T1"/>
                </a:cxn>
                <a:cxn ang="0">
                  <a:pos x="T2" y="T3"/>
                </a:cxn>
                <a:cxn ang="0">
                  <a:pos x="T4" y="T5"/>
                </a:cxn>
                <a:cxn ang="0">
                  <a:pos x="T6" y="T7"/>
                </a:cxn>
                <a:cxn ang="0">
                  <a:pos x="T8" y="T9"/>
                </a:cxn>
              </a:cxnLst>
              <a:rect l="0" t="0" r="r" b="b"/>
              <a:pathLst>
                <a:path w="683" h="1149">
                  <a:moveTo>
                    <a:pt x="385" y="0"/>
                  </a:moveTo>
                  <a:lnTo>
                    <a:pt x="0" y="940"/>
                  </a:lnTo>
                  <a:lnTo>
                    <a:pt x="297" y="1149"/>
                  </a:lnTo>
                  <a:lnTo>
                    <a:pt x="683" y="206"/>
                  </a:lnTo>
                  <a:lnTo>
                    <a:pt x="385"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 name="Freeform 16">
              <a:extLst>
                <a:ext uri="{FF2B5EF4-FFF2-40B4-BE49-F238E27FC236}">
                  <a16:creationId xmlns:a16="http://schemas.microsoft.com/office/drawing/2014/main" id="{47965C90-A3F1-E9CB-E607-BEE3853F7A98}"/>
                </a:ext>
              </a:extLst>
            </p:cNvPr>
            <p:cNvSpPr>
              <a:spLocks/>
            </p:cNvSpPr>
            <p:nvPr/>
          </p:nvSpPr>
          <p:spPr bwMode="auto">
            <a:xfrm>
              <a:off x="5786438" y="2676525"/>
              <a:ext cx="1084263" cy="1824038"/>
            </a:xfrm>
            <a:custGeom>
              <a:avLst/>
              <a:gdLst>
                <a:gd name="T0" fmla="*/ 385 w 683"/>
                <a:gd name="T1" fmla="*/ 0 h 1149"/>
                <a:gd name="T2" fmla="*/ 0 w 683"/>
                <a:gd name="T3" fmla="*/ 940 h 1149"/>
                <a:gd name="T4" fmla="*/ 297 w 683"/>
                <a:gd name="T5" fmla="*/ 1149 h 1149"/>
                <a:gd name="T6" fmla="*/ 683 w 683"/>
                <a:gd name="T7" fmla="*/ 206 h 1149"/>
                <a:gd name="T8" fmla="*/ 385 w 683"/>
                <a:gd name="T9" fmla="*/ 0 h 1149"/>
              </a:gdLst>
              <a:ahLst/>
              <a:cxnLst>
                <a:cxn ang="0">
                  <a:pos x="T0" y="T1"/>
                </a:cxn>
                <a:cxn ang="0">
                  <a:pos x="T2" y="T3"/>
                </a:cxn>
                <a:cxn ang="0">
                  <a:pos x="T4" y="T5"/>
                </a:cxn>
                <a:cxn ang="0">
                  <a:pos x="T6" y="T7"/>
                </a:cxn>
                <a:cxn ang="0">
                  <a:pos x="T8" y="T9"/>
                </a:cxn>
              </a:cxnLst>
              <a:rect l="0" t="0" r="r" b="b"/>
              <a:pathLst>
                <a:path w="683" h="1149">
                  <a:moveTo>
                    <a:pt x="385" y="0"/>
                  </a:moveTo>
                  <a:lnTo>
                    <a:pt x="0" y="940"/>
                  </a:lnTo>
                  <a:lnTo>
                    <a:pt x="297" y="1149"/>
                  </a:lnTo>
                  <a:lnTo>
                    <a:pt x="683" y="206"/>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 name="Freeform 17">
              <a:extLst>
                <a:ext uri="{FF2B5EF4-FFF2-40B4-BE49-F238E27FC236}">
                  <a16:creationId xmlns:a16="http://schemas.microsoft.com/office/drawing/2014/main" id="{19091B68-16D7-8A4D-7D82-6892E0B9D3F2}"/>
                </a:ext>
              </a:extLst>
            </p:cNvPr>
            <p:cNvSpPr>
              <a:spLocks/>
            </p:cNvSpPr>
            <p:nvPr/>
          </p:nvSpPr>
          <p:spPr bwMode="auto">
            <a:xfrm>
              <a:off x="6237288" y="2952750"/>
              <a:ext cx="1219200" cy="1697038"/>
            </a:xfrm>
            <a:custGeom>
              <a:avLst/>
              <a:gdLst>
                <a:gd name="T0" fmla="*/ 0 w 768"/>
                <a:gd name="T1" fmla="*/ 1008 h 1069"/>
                <a:gd name="T2" fmla="*/ 356 w 768"/>
                <a:gd name="T3" fmla="*/ 1069 h 1069"/>
                <a:gd name="T4" fmla="*/ 768 w 768"/>
                <a:gd name="T5" fmla="*/ 59 h 1069"/>
                <a:gd name="T6" fmla="*/ 412 w 768"/>
                <a:gd name="T7" fmla="*/ 0 h 1069"/>
                <a:gd name="T8" fmla="*/ 0 w 768"/>
                <a:gd name="T9" fmla="*/ 1008 h 1069"/>
              </a:gdLst>
              <a:ahLst/>
              <a:cxnLst>
                <a:cxn ang="0">
                  <a:pos x="T0" y="T1"/>
                </a:cxn>
                <a:cxn ang="0">
                  <a:pos x="T2" y="T3"/>
                </a:cxn>
                <a:cxn ang="0">
                  <a:pos x="T4" y="T5"/>
                </a:cxn>
                <a:cxn ang="0">
                  <a:pos x="T6" y="T7"/>
                </a:cxn>
                <a:cxn ang="0">
                  <a:pos x="T8" y="T9"/>
                </a:cxn>
              </a:cxnLst>
              <a:rect l="0" t="0" r="r" b="b"/>
              <a:pathLst>
                <a:path w="768" h="1069">
                  <a:moveTo>
                    <a:pt x="0" y="1008"/>
                  </a:moveTo>
                  <a:lnTo>
                    <a:pt x="356" y="1069"/>
                  </a:lnTo>
                  <a:lnTo>
                    <a:pt x="768" y="59"/>
                  </a:lnTo>
                  <a:lnTo>
                    <a:pt x="412" y="0"/>
                  </a:lnTo>
                  <a:lnTo>
                    <a:pt x="0" y="10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 name="Freeform 18">
              <a:extLst>
                <a:ext uri="{FF2B5EF4-FFF2-40B4-BE49-F238E27FC236}">
                  <a16:creationId xmlns:a16="http://schemas.microsoft.com/office/drawing/2014/main" id="{1116731C-D6CF-A063-3C2C-B6E41E128471}"/>
                </a:ext>
              </a:extLst>
            </p:cNvPr>
            <p:cNvSpPr>
              <a:spLocks/>
            </p:cNvSpPr>
            <p:nvPr/>
          </p:nvSpPr>
          <p:spPr bwMode="auto">
            <a:xfrm>
              <a:off x="6237288" y="2952750"/>
              <a:ext cx="1219200" cy="1697038"/>
            </a:xfrm>
            <a:custGeom>
              <a:avLst/>
              <a:gdLst>
                <a:gd name="T0" fmla="*/ 0 w 768"/>
                <a:gd name="T1" fmla="*/ 1008 h 1069"/>
                <a:gd name="T2" fmla="*/ 356 w 768"/>
                <a:gd name="T3" fmla="*/ 1069 h 1069"/>
                <a:gd name="T4" fmla="*/ 768 w 768"/>
                <a:gd name="T5" fmla="*/ 59 h 1069"/>
                <a:gd name="T6" fmla="*/ 412 w 768"/>
                <a:gd name="T7" fmla="*/ 0 h 1069"/>
                <a:gd name="T8" fmla="*/ 0 w 768"/>
                <a:gd name="T9" fmla="*/ 1008 h 1069"/>
              </a:gdLst>
              <a:ahLst/>
              <a:cxnLst>
                <a:cxn ang="0">
                  <a:pos x="T0" y="T1"/>
                </a:cxn>
                <a:cxn ang="0">
                  <a:pos x="T2" y="T3"/>
                </a:cxn>
                <a:cxn ang="0">
                  <a:pos x="T4" y="T5"/>
                </a:cxn>
                <a:cxn ang="0">
                  <a:pos x="T6" y="T7"/>
                </a:cxn>
                <a:cxn ang="0">
                  <a:pos x="T8" y="T9"/>
                </a:cxn>
              </a:cxnLst>
              <a:rect l="0" t="0" r="r" b="b"/>
              <a:pathLst>
                <a:path w="768" h="1069">
                  <a:moveTo>
                    <a:pt x="0" y="1008"/>
                  </a:moveTo>
                  <a:lnTo>
                    <a:pt x="356" y="1069"/>
                  </a:lnTo>
                  <a:lnTo>
                    <a:pt x="768" y="59"/>
                  </a:lnTo>
                  <a:lnTo>
                    <a:pt x="412" y="0"/>
                  </a:lnTo>
                  <a:lnTo>
                    <a:pt x="0" y="10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 name="Freeform 19">
              <a:extLst>
                <a:ext uri="{FF2B5EF4-FFF2-40B4-BE49-F238E27FC236}">
                  <a16:creationId xmlns:a16="http://schemas.microsoft.com/office/drawing/2014/main" id="{D80918F2-A2BC-E822-D48D-0A0DB79C64B0}"/>
                </a:ext>
              </a:extLst>
            </p:cNvPr>
            <p:cNvSpPr>
              <a:spLocks/>
            </p:cNvSpPr>
            <p:nvPr/>
          </p:nvSpPr>
          <p:spPr bwMode="auto">
            <a:xfrm>
              <a:off x="6257925" y="3003550"/>
              <a:ext cx="1127125" cy="1577975"/>
            </a:xfrm>
            <a:custGeom>
              <a:avLst/>
              <a:gdLst>
                <a:gd name="T0" fmla="*/ 0 w 710"/>
                <a:gd name="T1" fmla="*/ 943 h 994"/>
                <a:gd name="T2" fmla="*/ 327 w 710"/>
                <a:gd name="T3" fmla="*/ 994 h 994"/>
                <a:gd name="T4" fmla="*/ 710 w 710"/>
                <a:gd name="T5" fmla="*/ 51 h 994"/>
                <a:gd name="T6" fmla="*/ 386 w 710"/>
                <a:gd name="T7" fmla="*/ 0 h 994"/>
                <a:gd name="T8" fmla="*/ 0 w 710"/>
                <a:gd name="T9" fmla="*/ 943 h 994"/>
              </a:gdLst>
              <a:ahLst/>
              <a:cxnLst>
                <a:cxn ang="0">
                  <a:pos x="T0" y="T1"/>
                </a:cxn>
                <a:cxn ang="0">
                  <a:pos x="T2" y="T3"/>
                </a:cxn>
                <a:cxn ang="0">
                  <a:pos x="T4" y="T5"/>
                </a:cxn>
                <a:cxn ang="0">
                  <a:pos x="T6" y="T7"/>
                </a:cxn>
                <a:cxn ang="0">
                  <a:pos x="T8" y="T9"/>
                </a:cxn>
              </a:cxnLst>
              <a:rect l="0" t="0" r="r" b="b"/>
              <a:pathLst>
                <a:path w="710" h="994">
                  <a:moveTo>
                    <a:pt x="0" y="943"/>
                  </a:moveTo>
                  <a:lnTo>
                    <a:pt x="327" y="994"/>
                  </a:lnTo>
                  <a:lnTo>
                    <a:pt x="710" y="51"/>
                  </a:lnTo>
                  <a:lnTo>
                    <a:pt x="386" y="0"/>
                  </a:lnTo>
                  <a:lnTo>
                    <a:pt x="0" y="943"/>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 name="Freeform 20">
              <a:extLst>
                <a:ext uri="{FF2B5EF4-FFF2-40B4-BE49-F238E27FC236}">
                  <a16:creationId xmlns:a16="http://schemas.microsoft.com/office/drawing/2014/main" id="{A462A3C1-E7BC-8FDF-AD44-604C4BFA3548}"/>
                </a:ext>
              </a:extLst>
            </p:cNvPr>
            <p:cNvSpPr>
              <a:spLocks/>
            </p:cNvSpPr>
            <p:nvPr/>
          </p:nvSpPr>
          <p:spPr bwMode="auto">
            <a:xfrm>
              <a:off x="6257925" y="3003550"/>
              <a:ext cx="1127125" cy="1577975"/>
            </a:xfrm>
            <a:custGeom>
              <a:avLst/>
              <a:gdLst>
                <a:gd name="T0" fmla="*/ 0 w 710"/>
                <a:gd name="T1" fmla="*/ 943 h 994"/>
                <a:gd name="T2" fmla="*/ 327 w 710"/>
                <a:gd name="T3" fmla="*/ 994 h 994"/>
                <a:gd name="T4" fmla="*/ 710 w 710"/>
                <a:gd name="T5" fmla="*/ 51 h 994"/>
                <a:gd name="T6" fmla="*/ 386 w 710"/>
                <a:gd name="T7" fmla="*/ 0 h 994"/>
                <a:gd name="T8" fmla="*/ 0 w 710"/>
                <a:gd name="T9" fmla="*/ 943 h 994"/>
              </a:gdLst>
              <a:ahLst/>
              <a:cxnLst>
                <a:cxn ang="0">
                  <a:pos x="T0" y="T1"/>
                </a:cxn>
                <a:cxn ang="0">
                  <a:pos x="T2" y="T3"/>
                </a:cxn>
                <a:cxn ang="0">
                  <a:pos x="T4" y="T5"/>
                </a:cxn>
                <a:cxn ang="0">
                  <a:pos x="T6" y="T7"/>
                </a:cxn>
                <a:cxn ang="0">
                  <a:pos x="T8" y="T9"/>
                </a:cxn>
              </a:cxnLst>
              <a:rect l="0" t="0" r="r" b="b"/>
              <a:pathLst>
                <a:path w="710" h="994">
                  <a:moveTo>
                    <a:pt x="0" y="943"/>
                  </a:moveTo>
                  <a:lnTo>
                    <a:pt x="327" y="994"/>
                  </a:lnTo>
                  <a:lnTo>
                    <a:pt x="710" y="51"/>
                  </a:lnTo>
                  <a:lnTo>
                    <a:pt x="386" y="0"/>
                  </a:lnTo>
                  <a:lnTo>
                    <a:pt x="0" y="9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 name="Freeform 21">
              <a:extLst>
                <a:ext uri="{FF2B5EF4-FFF2-40B4-BE49-F238E27FC236}">
                  <a16:creationId xmlns:a16="http://schemas.microsoft.com/office/drawing/2014/main" id="{7AE5806A-18C5-B28C-4EF9-4522B02A3ACE}"/>
                </a:ext>
              </a:extLst>
            </p:cNvPr>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308 w 707"/>
                <a:gd name="T7" fmla="*/ 1182 h 1215"/>
                <a:gd name="T8" fmla="*/ 40 w 707"/>
                <a:gd name="T9" fmla="*/ 989 h 1215"/>
                <a:gd name="T10" fmla="*/ 426 w 707"/>
                <a:gd name="T11" fmla="*/ 49 h 1215"/>
                <a:gd name="T12" fmla="*/ 694 w 707"/>
                <a:gd name="T13" fmla="*/ 239 h 1215"/>
                <a:gd name="T14" fmla="*/ 707 w 707"/>
                <a:gd name="T15" fmla="*/ 207 h 1215"/>
                <a:gd name="T16" fmla="*/ 413 w 707"/>
                <a:gd name="T1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1215">
                  <a:moveTo>
                    <a:pt x="413" y="0"/>
                  </a:moveTo>
                  <a:lnTo>
                    <a:pt x="0" y="1008"/>
                  </a:lnTo>
                  <a:lnTo>
                    <a:pt x="295" y="1215"/>
                  </a:lnTo>
                  <a:lnTo>
                    <a:pt x="308" y="1182"/>
                  </a:lnTo>
                  <a:lnTo>
                    <a:pt x="40" y="989"/>
                  </a:lnTo>
                  <a:lnTo>
                    <a:pt x="426" y="49"/>
                  </a:lnTo>
                  <a:lnTo>
                    <a:pt x="694" y="239"/>
                  </a:lnTo>
                  <a:lnTo>
                    <a:pt x="707" y="207"/>
                  </a:lnTo>
                  <a:lnTo>
                    <a:pt x="413" y="0"/>
                  </a:lnTo>
                  <a:close/>
                </a:path>
              </a:pathLst>
            </a:custGeom>
            <a:solidFill>
              <a:srgbClr val="EF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1" name="Freeform 22">
              <a:extLst>
                <a:ext uri="{FF2B5EF4-FFF2-40B4-BE49-F238E27FC236}">
                  <a16:creationId xmlns:a16="http://schemas.microsoft.com/office/drawing/2014/main" id="{640E8746-FB41-EA80-C0B0-1D5FA4BF08E4}"/>
                </a:ext>
              </a:extLst>
            </p:cNvPr>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308 w 707"/>
                <a:gd name="T7" fmla="*/ 1182 h 1215"/>
                <a:gd name="T8" fmla="*/ 40 w 707"/>
                <a:gd name="T9" fmla="*/ 989 h 1215"/>
                <a:gd name="T10" fmla="*/ 426 w 707"/>
                <a:gd name="T11" fmla="*/ 49 h 1215"/>
                <a:gd name="T12" fmla="*/ 694 w 707"/>
                <a:gd name="T13" fmla="*/ 239 h 1215"/>
                <a:gd name="T14" fmla="*/ 707 w 707"/>
                <a:gd name="T15" fmla="*/ 207 h 1215"/>
                <a:gd name="T16" fmla="*/ 413 w 707"/>
                <a:gd name="T1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1215">
                  <a:moveTo>
                    <a:pt x="413" y="0"/>
                  </a:moveTo>
                  <a:lnTo>
                    <a:pt x="0" y="1008"/>
                  </a:lnTo>
                  <a:lnTo>
                    <a:pt x="295" y="1215"/>
                  </a:lnTo>
                  <a:lnTo>
                    <a:pt x="308" y="1182"/>
                  </a:lnTo>
                  <a:lnTo>
                    <a:pt x="40" y="989"/>
                  </a:lnTo>
                  <a:lnTo>
                    <a:pt x="426" y="49"/>
                  </a:lnTo>
                  <a:lnTo>
                    <a:pt x="694" y="239"/>
                  </a:lnTo>
                  <a:lnTo>
                    <a:pt x="707" y="207"/>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23">
              <a:extLst>
                <a:ext uri="{FF2B5EF4-FFF2-40B4-BE49-F238E27FC236}">
                  <a16:creationId xmlns:a16="http://schemas.microsoft.com/office/drawing/2014/main" id="{E64A5936-90EA-12B0-8409-1C2B2A5AC401}"/>
                </a:ext>
              </a:extLst>
            </p:cNvPr>
            <p:cNvSpPr>
              <a:spLocks noEditPoints="1"/>
            </p:cNvSpPr>
            <p:nvPr/>
          </p:nvSpPr>
          <p:spPr bwMode="auto">
            <a:xfrm>
              <a:off x="4794250" y="2276475"/>
              <a:ext cx="1038225" cy="1798638"/>
            </a:xfrm>
            <a:custGeom>
              <a:avLst/>
              <a:gdLst>
                <a:gd name="T0" fmla="*/ 166 w 244"/>
                <a:gd name="T1" fmla="*/ 248 h 423"/>
                <a:gd name="T2" fmla="*/ 176 w 244"/>
                <a:gd name="T3" fmla="*/ 230 h 423"/>
                <a:gd name="T4" fmla="*/ 203 w 244"/>
                <a:gd name="T5" fmla="*/ 154 h 423"/>
                <a:gd name="T6" fmla="*/ 208 w 244"/>
                <a:gd name="T7" fmla="*/ 150 h 423"/>
                <a:gd name="T8" fmla="*/ 200 w 244"/>
                <a:gd name="T9" fmla="*/ 92 h 423"/>
                <a:gd name="T10" fmla="*/ 207 w 244"/>
                <a:gd name="T11" fmla="*/ 117 h 423"/>
                <a:gd name="T12" fmla="*/ 211 w 244"/>
                <a:gd name="T13" fmla="*/ 120 h 423"/>
                <a:gd name="T14" fmla="*/ 206 w 244"/>
                <a:gd name="T15" fmla="*/ 123 h 423"/>
                <a:gd name="T16" fmla="*/ 218 w 244"/>
                <a:gd name="T17" fmla="*/ 115 h 423"/>
                <a:gd name="T18" fmla="*/ 190 w 244"/>
                <a:gd name="T19" fmla="*/ 110 h 423"/>
                <a:gd name="T20" fmla="*/ 195 w 244"/>
                <a:gd name="T21" fmla="*/ 116 h 423"/>
                <a:gd name="T22" fmla="*/ 202 w 244"/>
                <a:gd name="T23" fmla="*/ 125 h 423"/>
                <a:gd name="T24" fmla="*/ 193 w 244"/>
                <a:gd name="T25" fmla="*/ 126 h 423"/>
                <a:gd name="T26" fmla="*/ 184 w 244"/>
                <a:gd name="T27" fmla="*/ 114 h 423"/>
                <a:gd name="T28" fmla="*/ 221 w 244"/>
                <a:gd name="T29" fmla="*/ 104 h 423"/>
                <a:gd name="T30" fmla="*/ 209 w 244"/>
                <a:gd name="T31" fmla="*/ 106 h 423"/>
                <a:gd name="T32" fmla="*/ 214 w 244"/>
                <a:gd name="T33" fmla="*/ 105 h 423"/>
                <a:gd name="T34" fmla="*/ 175 w 244"/>
                <a:gd name="T35" fmla="*/ 109 h 423"/>
                <a:gd name="T36" fmla="*/ 175 w 244"/>
                <a:gd name="T37" fmla="*/ 109 h 423"/>
                <a:gd name="T38" fmla="*/ 199 w 244"/>
                <a:gd name="T39" fmla="*/ 102 h 423"/>
                <a:gd name="T40" fmla="*/ 192 w 244"/>
                <a:gd name="T41" fmla="*/ 104 h 423"/>
                <a:gd name="T42" fmla="*/ 190 w 244"/>
                <a:gd name="T43" fmla="*/ 100 h 423"/>
                <a:gd name="T44" fmla="*/ 220 w 244"/>
                <a:gd name="T45" fmla="*/ 99 h 423"/>
                <a:gd name="T46" fmla="*/ 208 w 244"/>
                <a:gd name="T47" fmla="*/ 100 h 423"/>
                <a:gd name="T48" fmla="*/ 201 w 244"/>
                <a:gd name="T49" fmla="*/ 95 h 423"/>
                <a:gd name="T50" fmla="*/ 190 w 244"/>
                <a:gd name="T51" fmla="*/ 95 h 423"/>
                <a:gd name="T52" fmla="*/ 183 w 244"/>
                <a:gd name="T53" fmla="*/ 95 h 423"/>
                <a:gd name="T54" fmla="*/ 197 w 244"/>
                <a:gd name="T55" fmla="*/ 94 h 423"/>
                <a:gd name="T56" fmla="*/ 211 w 244"/>
                <a:gd name="T57" fmla="*/ 95 h 423"/>
                <a:gd name="T58" fmla="*/ 200 w 244"/>
                <a:gd name="T59" fmla="*/ 92 h 423"/>
                <a:gd name="T60" fmla="*/ 156 w 244"/>
                <a:gd name="T61" fmla="*/ 286 h 423"/>
                <a:gd name="T62" fmla="*/ 147 w 244"/>
                <a:gd name="T63" fmla="*/ 220 h 423"/>
                <a:gd name="T64" fmla="*/ 142 w 244"/>
                <a:gd name="T65" fmla="*/ 205 h 423"/>
                <a:gd name="T66" fmla="*/ 148 w 244"/>
                <a:gd name="T67" fmla="*/ 161 h 423"/>
                <a:gd name="T68" fmla="*/ 145 w 244"/>
                <a:gd name="T69" fmla="*/ 154 h 423"/>
                <a:gd name="T70" fmla="*/ 134 w 244"/>
                <a:gd name="T71" fmla="*/ 132 h 423"/>
                <a:gd name="T72" fmla="*/ 112 w 244"/>
                <a:gd name="T73" fmla="*/ 138 h 423"/>
                <a:gd name="T74" fmla="*/ 112 w 244"/>
                <a:gd name="T75" fmla="*/ 136 h 423"/>
                <a:gd name="T76" fmla="*/ 111 w 244"/>
                <a:gd name="T77" fmla="*/ 124 h 423"/>
                <a:gd name="T78" fmla="*/ 120 w 244"/>
                <a:gd name="T79" fmla="*/ 113 h 423"/>
                <a:gd name="T80" fmla="*/ 122 w 244"/>
                <a:gd name="T81" fmla="*/ 107 h 423"/>
                <a:gd name="T82" fmla="*/ 136 w 244"/>
                <a:gd name="T83" fmla="*/ 96 h 423"/>
                <a:gd name="T84" fmla="*/ 166 w 244"/>
                <a:gd name="T85" fmla="*/ 112 h 423"/>
                <a:gd name="T86" fmla="*/ 170 w 244"/>
                <a:gd name="T87" fmla="*/ 115 h 423"/>
                <a:gd name="T88" fmla="*/ 181 w 244"/>
                <a:gd name="T89" fmla="*/ 126 h 423"/>
                <a:gd name="T90" fmla="*/ 194 w 244"/>
                <a:gd name="T91" fmla="*/ 128 h 423"/>
                <a:gd name="T92" fmla="*/ 208 w 244"/>
                <a:gd name="T93" fmla="*/ 131 h 423"/>
                <a:gd name="T94" fmla="*/ 205 w 244"/>
                <a:gd name="T95" fmla="*/ 138 h 423"/>
                <a:gd name="T96" fmla="*/ 210 w 244"/>
                <a:gd name="T97" fmla="*/ 125 h 423"/>
                <a:gd name="T98" fmla="*/ 212 w 244"/>
                <a:gd name="T99" fmla="*/ 133 h 423"/>
                <a:gd name="T100" fmla="*/ 219 w 244"/>
                <a:gd name="T101" fmla="*/ 133 h 423"/>
                <a:gd name="T102" fmla="*/ 220 w 244"/>
                <a:gd name="T103" fmla="*/ 114 h 423"/>
                <a:gd name="T104" fmla="*/ 225 w 244"/>
                <a:gd name="T105" fmla="*/ 111 h 423"/>
                <a:gd name="T106" fmla="*/ 230 w 244"/>
                <a:gd name="T107" fmla="*/ 106 h 423"/>
                <a:gd name="T108" fmla="*/ 222 w 244"/>
                <a:gd name="T109" fmla="*/ 94 h 423"/>
                <a:gd name="T110" fmla="*/ 226 w 244"/>
                <a:gd name="T111" fmla="*/ 89 h 423"/>
                <a:gd name="T112" fmla="*/ 233 w 244"/>
                <a:gd name="T113" fmla="*/ 89 h 423"/>
                <a:gd name="T114" fmla="*/ 232 w 244"/>
                <a:gd name="T115" fmla="*/ 89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423">
                  <a:moveTo>
                    <a:pt x="171" y="250"/>
                  </a:moveTo>
                  <a:cubicBezTo>
                    <a:pt x="169" y="253"/>
                    <a:pt x="168" y="254"/>
                    <a:pt x="167" y="256"/>
                  </a:cubicBezTo>
                  <a:cubicBezTo>
                    <a:pt x="167" y="256"/>
                    <a:pt x="167" y="256"/>
                    <a:pt x="168" y="256"/>
                  </a:cubicBezTo>
                  <a:cubicBezTo>
                    <a:pt x="168" y="256"/>
                    <a:pt x="168" y="256"/>
                    <a:pt x="169" y="256"/>
                  </a:cubicBezTo>
                  <a:cubicBezTo>
                    <a:pt x="171" y="250"/>
                    <a:pt x="171" y="250"/>
                    <a:pt x="171" y="250"/>
                  </a:cubicBezTo>
                  <a:moveTo>
                    <a:pt x="171" y="228"/>
                  </a:moveTo>
                  <a:cubicBezTo>
                    <a:pt x="170" y="228"/>
                    <a:pt x="166" y="229"/>
                    <a:pt x="165" y="230"/>
                  </a:cubicBezTo>
                  <a:cubicBezTo>
                    <a:pt x="164" y="231"/>
                    <a:pt x="165" y="232"/>
                    <a:pt x="164" y="232"/>
                  </a:cubicBezTo>
                  <a:cubicBezTo>
                    <a:pt x="163" y="235"/>
                    <a:pt x="162" y="237"/>
                    <a:pt x="161" y="239"/>
                  </a:cubicBezTo>
                  <a:cubicBezTo>
                    <a:pt x="160" y="242"/>
                    <a:pt x="160" y="247"/>
                    <a:pt x="162" y="249"/>
                  </a:cubicBezTo>
                  <a:cubicBezTo>
                    <a:pt x="163" y="249"/>
                    <a:pt x="164" y="249"/>
                    <a:pt x="164" y="249"/>
                  </a:cubicBezTo>
                  <a:cubicBezTo>
                    <a:pt x="165" y="249"/>
                    <a:pt x="166" y="249"/>
                    <a:pt x="166" y="248"/>
                  </a:cubicBezTo>
                  <a:cubicBezTo>
                    <a:pt x="168" y="247"/>
                    <a:pt x="168" y="246"/>
                    <a:pt x="170" y="245"/>
                  </a:cubicBezTo>
                  <a:cubicBezTo>
                    <a:pt x="170" y="245"/>
                    <a:pt x="170" y="245"/>
                    <a:pt x="170" y="245"/>
                  </a:cubicBezTo>
                  <a:cubicBezTo>
                    <a:pt x="171" y="245"/>
                    <a:pt x="172" y="245"/>
                    <a:pt x="173" y="246"/>
                  </a:cubicBezTo>
                  <a:cubicBezTo>
                    <a:pt x="179" y="230"/>
                    <a:pt x="179" y="230"/>
                    <a:pt x="179" y="230"/>
                  </a:cubicBezTo>
                  <a:cubicBezTo>
                    <a:pt x="179" y="229"/>
                    <a:pt x="179" y="229"/>
                    <a:pt x="179" y="229"/>
                  </a:cubicBezTo>
                  <a:cubicBezTo>
                    <a:pt x="179" y="229"/>
                    <a:pt x="179" y="229"/>
                    <a:pt x="179" y="229"/>
                  </a:cubicBezTo>
                  <a:cubicBezTo>
                    <a:pt x="178" y="230"/>
                    <a:pt x="178" y="230"/>
                    <a:pt x="178" y="230"/>
                  </a:cubicBezTo>
                  <a:cubicBezTo>
                    <a:pt x="178" y="230"/>
                    <a:pt x="178" y="229"/>
                    <a:pt x="178" y="229"/>
                  </a:cubicBezTo>
                  <a:cubicBezTo>
                    <a:pt x="178" y="229"/>
                    <a:pt x="178" y="229"/>
                    <a:pt x="178" y="229"/>
                  </a:cubicBezTo>
                  <a:cubicBezTo>
                    <a:pt x="178" y="229"/>
                    <a:pt x="178" y="229"/>
                    <a:pt x="178" y="229"/>
                  </a:cubicBezTo>
                  <a:cubicBezTo>
                    <a:pt x="178" y="229"/>
                    <a:pt x="177" y="229"/>
                    <a:pt x="177" y="229"/>
                  </a:cubicBezTo>
                  <a:cubicBezTo>
                    <a:pt x="177" y="230"/>
                    <a:pt x="176" y="230"/>
                    <a:pt x="176" y="230"/>
                  </a:cubicBezTo>
                  <a:cubicBezTo>
                    <a:pt x="176" y="230"/>
                    <a:pt x="176" y="230"/>
                    <a:pt x="177" y="230"/>
                  </a:cubicBezTo>
                  <a:cubicBezTo>
                    <a:pt x="177" y="230"/>
                    <a:pt x="177" y="230"/>
                    <a:pt x="177" y="230"/>
                  </a:cubicBezTo>
                  <a:cubicBezTo>
                    <a:pt x="177" y="230"/>
                    <a:pt x="177" y="230"/>
                    <a:pt x="177" y="230"/>
                  </a:cubicBezTo>
                  <a:cubicBezTo>
                    <a:pt x="176" y="230"/>
                    <a:pt x="177" y="231"/>
                    <a:pt x="176" y="231"/>
                  </a:cubicBezTo>
                  <a:cubicBezTo>
                    <a:pt x="176" y="231"/>
                    <a:pt x="176" y="231"/>
                    <a:pt x="175" y="231"/>
                  </a:cubicBezTo>
                  <a:cubicBezTo>
                    <a:pt x="173" y="230"/>
                    <a:pt x="173" y="228"/>
                    <a:pt x="171" y="228"/>
                  </a:cubicBezTo>
                  <a:cubicBezTo>
                    <a:pt x="171" y="228"/>
                    <a:pt x="171" y="228"/>
                    <a:pt x="171" y="228"/>
                  </a:cubicBezTo>
                  <a:moveTo>
                    <a:pt x="204" y="148"/>
                  </a:moveTo>
                  <a:cubicBezTo>
                    <a:pt x="204" y="148"/>
                    <a:pt x="204" y="148"/>
                    <a:pt x="203" y="148"/>
                  </a:cubicBezTo>
                  <a:cubicBezTo>
                    <a:pt x="203" y="149"/>
                    <a:pt x="206" y="152"/>
                    <a:pt x="206" y="152"/>
                  </a:cubicBezTo>
                  <a:cubicBezTo>
                    <a:pt x="206" y="153"/>
                    <a:pt x="204" y="153"/>
                    <a:pt x="204" y="153"/>
                  </a:cubicBezTo>
                  <a:cubicBezTo>
                    <a:pt x="203" y="154"/>
                    <a:pt x="203" y="154"/>
                    <a:pt x="203" y="154"/>
                  </a:cubicBezTo>
                  <a:cubicBezTo>
                    <a:pt x="201" y="155"/>
                    <a:pt x="200" y="155"/>
                    <a:pt x="199" y="157"/>
                  </a:cubicBezTo>
                  <a:cubicBezTo>
                    <a:pt x="199" y="158"/>
                    <a:pt x="198" y="158"/>
                    <a:pt x="197" y="160"/>
                  </a:cubicBezTo>
                  <a:cubicBezTo>
                    <a:pt x="196" y="162"/>
                    <a:pt x="197" y="161"/>
                    <a:pt x="197" y="163"/>
                  </a:cubicBezTo>
                  <a:cubicBezTo>
                    <a:pt x="197" y="163"/>
                    <a:pt x="197" y="163"/>
                    <a:pt x="197" y="163"/>
                  </a:cubicBezTo>
                  <a:cubicBezTo>
                    <a:pt x="197" y="163"/>
                    <a:pt x="198" y="164"/>
                    <a:pt x="198" y="165"/>
                  </a:cubicBezTo>
                  <a:cubicBezTo>
                    <a:pt x="198" y="167"/>
                    <a:pt x="198" y="168"/>
                    <a:pt x="197" y="168"/>
                  </a:cubicBezTo>
                  <a:cubicBezTo>
                    <a:pt x="197" y="168"/>
                    <a:pt x="197" y="168"/>
                    <a:pt x="197" y="168"/>
                  </a:cubicBezTo>
                  <a:cubicBezTo>
                    <a:pt x="200" y="169"/>
                    <a:pt x="201" y="170"/>
                    <a:pt x="202" y="172"/>
                  </a:cubicBezTo>
                  <a:cubicBezTo>
                    <a:pt x="202" y="172"/>
                    <a:pt x="203" y="173"/>
                    <a:pt x="203" y="173"/>
                  </a:cubicBezTo>
                  <a:cubicBezTo>
                    <a:pt x="212" y="150"/>
                    <a:pt x="212" y="150"/>
                    <a:pt x="212" y="150"/>
                  </a:cubicBezTo>
                  <a:cubicBezTo>
                    <a:pt x="211" y="150"/>
                    <a:pt x="210" y="151"/>
                    <a:pt x="209" y="151"/>
                  </a:cubicBezTo>
                  <a:cubicBezTo>
                    <a:pt x="209" y="151"/>
                    <a:pt x="208" y="150"/>
                    <a:pt x="208" y="150"/>
                  </a:cubicBezTo>
                  <a:cubicBezTo>
                    <a:pt x="208" y="150"/>
                    <a:pt x="207" y="151"/>
                    <a:pt x="207" y="151"/>
                  </a:cubicBezTo>
                  <a:cubicBezTo>
                    <a:pt x="206" y="151"/>
                    <a:pt x="206" y="150"/>
                    <a:pt x="205" y="149"/>
                  </a:cubicBezTo>
                  <a:cubicBezTo>
                    <a:pt x="205" y="149"/>
                    <a:pt x="204" y="148"/>
                    <a:pt x="204" y="148"/>
                  </a:cubicBezTo>
                  <a:moveTo>
                    <a:pt x="210" y="145"/>
                  </a:moveTo>
                  <a:cubicBezTo>
                    <a:pt x="209" y="147"/>
                    <a:pt x="212" y="147"/>
                    <a:pt x="213" y="148"/>
                  </a:cubicBezTo>
                  <a:cubicBezTo>
                    <a:pt x="213" y="147"/>
                    <a:pt x="213" y="147"/>
                    <a:pt x="213" y="147"/>
                  </a:cubicBezTo>
                  <a:cubicBezTo>
                    <a:pt x="212" y="147"/>
                    <a:pt x="210" y="146"/>
                    <a:pt x="210" y="145"/>
                  </a:cubicBezTo>
                  <a:moveTo>
                    <a:pt x="214" y="105"/>
                  </a:moveTo>
                  <a:cubicBezTo>
                    <a:pt x="214" y="105"/>
                    <a:pt x="214" y="105"/>
                    <a:pt x="214" y="105"/>
                  </a:cubicBezTo>
                  <a:cubicBezTo>
                    <a:pt x="214" y="105"/>
                    <a:pt x="214" y="105"/>
                    <a:pt x="214" y="105"/>
                  </a:cubicBezTo>
                  <a:cubicBezTo>
                    <a:pt x="214" y="105"/>
                    <a:pt x="214" y="105"/>
                    <a:pt x="214" y="105"/>
                  </a:cubicBezTo>
                  <a:moveTo>
                    <a:pt x="200" y="92"/>
                  </a:moveTo>
                  <a:cubicBezTo>
                    <a:pt x="200" y="92"/>
                    <a:pt x="200" y="92"/>
                    <a:pt x="200" y="92"/>
                  </a:cubicBezTo>
                  <a:cubicBezTo>
                    <a:pt x="200" y="92"/>
                    <a:pt x="200" y="92"/>
                    <a:pt x="200" y="92"/>
                  </a:cubicBezTo>
                  <a:cubicBezTo>
                    <a:pt x="200" y="92"/>
                    <a:pt x="200" y="92"/>
                    <a:pt x="200" y="92"/>
                  </a:cubicBezTo>
                  <a:cubicBezTo>
                    <a:pt x="200" y="92"/>
                    <a:pt x="200" y="92"/>
                    <a:pt x="200" y="92"/>
                  </a:cubicBezTo>
                  <a:cubicBezTo>
                    <a:pt x="200" y="92"/>
                    <a:pt x="200" y="92"/>
                    <a:pt x="200" y="92"/>
                  </a:cubicBezTo>
                  <a:moveTo>
                    <a:pt x="232" y="89"/>
                  </a:moveTo>
                  <a:cubicBezTo>
                    <a:pt x="232" y="89"/>
                    <a:pt x="232" y="89"/>
                    <a:pt x="232" y="89"/>
                  </a:cubicBezTo>
                  <a:cubicBezTo>
                    <a:pt x="232" y="89"/>
                    <a:pt x="232" y="89"/>
                    <a:pt x="232" y="89"/>
                  </a:cubicBezTo>
                  <a:cubicBezTo>
                    <a:pt x="232" y="89"/>
                    <a:pt x="232" y="89"/>
                    <a:pt x="232" y="89"/>
                  </a:cubicBezTo>
                  <a:cubicBezTo>
                    <a:pt x="232" y="89"/>
                    <a:pt x="232" y="89"/>
                    <a:pt x="232" y="89"/>
                  </a:cubicBezTo>
                  <a:moveTo>
                    <a:pt x="206" y="118"/>
                  </a:moveTo>
                  <a:cubicBezTo>
                    <a:pt x="207" y="118"/>
                    <a:pt x="207" y="118"/>
                    <a:pt x="207" y="117"/>
                  </a:cubicBezTo>
                  <a:cubicBezTo>
                    <a:pt x="208" y="115"/>
                    <a:pt x="206" y="116"/>
                    <a:pt x="206" y="115"/>
                  </a:cubicBezTo>
                  <a:cubicBezTo>
                    <a:pt x="206" y="114"/>
                    <a:pt x="207" y="114"/>
                    <a:pt x="207" y="114"/>
                  </a:cubicBezTo>
                  <a:cubicBezTo>
                    <a:pt x="208" y="114"/>
                    <a:pt x="208" y="114"/>
                    <a:pt x="209" y="115"/>
                  </a:cubicBezTo>
                  <a:cubicBezTo>
                    <a:pt x="209" y="115"/>
                    <a:pt x="210" y="115"/>
                    <a:pt x="210" y="115"/>
                  </a:cubicBezTo>
                  <a:cubicBezTo>
                    <a:pt x="210" y="115"/>
                    <a:pt x="210" y="115"/>
                    <a:pt x="210" y="115"/>
                  </a:cubicBezTo>
                  <a:cubicBezTo>
                    <a:pt x="210" y="115"/>
                    <a:pt x="210" y="115"/>
                    <a:pt x="210" y="114"/>
                  </a:cubicBezTo>
                  <a:cubicBezTo>
                    <a:pt x="210" y="114"/>
                    <a:pt x="210" y="114"/>
                    <a:pt x="210" y="114"/>
                  </a:cubicBezTo>
                  <a:cubicBezTo>
                    <a:pt x="211" y="114"/>
                    <a:pt x="212" y="116"/>
                    <a:pt x="212" y="117"/>
                  </a:cubicBezTo>
                  <a:cubicBezTo>
                    <a:pt x="211" y="118"/>
                    <a:pt x="210" y="117"/>
                    <a:pt x="209" y="118"/>
                  </a:cubicBezTo>
                  <a:cubicBezTo>
                    <a:pt x="209" y="118"/>
                    <a:pt x="209" y="118"/>
                    <a:pt x="209" y="118"/>
                  </a:cubicBezTo>
                  <a:cubicBezTo>
                    <a:pt x="210" y="118"/>
                    <a:pt x="210" y="118"/>
                    <a:pt x="210" y="119"/>
                  </a:cubicBezTo>
                  <a:cubicBezTo>
                    <a:pt x="210" y="119"/>
                    <a:pt x="211" y="120"/>
                    <a:pt x="211" y="120"/>
                  </a:cubicBezTo>
                  <a:cubicBezTo>
                    <a:pt x="211" y="120"/>
                    <a:pt x="211" y="120"/>
                    <a:pt x="211" y="120"/>
                  </a:cubicBezTo>
                  <a:cubicBezTo>
                    <a:pt x="211" y="120"/>
                    <a:pt x="211" y="120"/>
                    <a:pt x="211" y="120"/>
                  </a:cubicBezTo>
                  <a:cubicBezTo>
                    <a:pt x="211" y="120"/>
                    <a:pt x="211" y="118"/>
                    <a:pt x="211" y="118"/>
                  </a:cubicBezTo>
                  <a:cubicBezTo>
                    <a:pt x="211" y="118"/>
                    <a:pt x="211" y="118"/>
                    <a:pt x="211" y="118"/>
                  </a:cubicBezTo>
                  <a:cubicBezTo>
                    <a:pt x="213" y="118"/>
                    <a:pt x="210" y="122"/>
                    <a:pt x="209" y="123"/>
                  </a:cubicBezTo>
                  <a:cubicBezTo>
                    <a:pt x="209" y="123"/>
                    <a:pt x="208" y="123"/>
                    <a:pt x="207"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5" y="122"/>
                    <a:pt x="203" y="117"/>
                    <a:pt x="204" y="116"/>
                  </a:cubicBezTo>
                  <a:cubicBezTo>
                    <a:pt x="204" y="116"/>
                    <a:pt x="204" y="116"/>
                    <a:pt x="204" y="116"/>
                  </a:cubicBezTo>
                  <a:cubicBezTo>
                    <a:pt x="205" y="116"/>
                    <a:pt x="205" y="117"/>
                    <a:pt x="205" y="117"/>
                  </a:cubicBezTo>
                  <a:cubicBezTo>
                    <a:pt x="206" y="117"/>
                    <a:pt x="206" y="118"/>
                    <a:pt x="206" y="118"/>
                  </a:cubicBezTo>
                  <a:moveTo>
                    <a:pt x="217" y="115"/>
                  </a:moveTo>
                  <a:cubicBezTo>
                    <a:pt x="216" y="114"/>
                    <a:pt x="213" y="113"/>
                    <a:pt x="215" y="111"/>
                  </a:cubicBezTo>
                  <a:cubicBezTo>
                    <a:pt x="215" y="111"/>
                    <a:pt x="216" y="110"/>
                    <a:pt x="216" y="110"/>
                  </a:cubicBezTo>
                  <a:cubicBezTo>
                    <a:pt x="217" y="110"/>
                    <a:pt x="218" y="112"/>
                    <a:pt x="218" y="113"/>
                  </a:cubicBezTo>
                  <a:cubicBezTo>
                    <a:pt x="218" y="114"/>
                    <a:pt x="218" y="115"/>
                    <a:pt x="217" y="115"/>
                  </a:cubicBezTo>
                  <a:cubicBezTo>
                    <a:pt x="217" y="115"/>
                    <a:pt x="217" y="115"/>
                    <a:pt x="217" y="115"/>
                  </a:cubicBezTo>
                  <a:cubicBezTo>
                    <a:pt x="217" y="115"/>
                    <a:pt x="217" y="115"/>
                    <a:pt x="217" y="115"/>
                  </a:cubicBezTo>
                  <a:cubicBezTo>
                    <a:pt x="217" y="115"/>
                    <a:pt x="218" y="115"/>
                    <a:pt x="218" y="115"/>
                  </a:cubicBezTo>
                  <a:cubicBezTo>
                    <a:pt x="218"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moveTo>
                    <a:pt x="186" y="114"/>
                  </a:moveTo>
                  <a:cubicBezTo>
                    <a:pt x="185" y="113"/>
                    <a:pt x="179" y="114"/>
                    <a:pt x="183" y="110"/>
                  </a:cubicBezTo>
                  <a:cubicBezTo>
                    <a:pt x="184" y="109"/>
                    <a:pt x="187" y="108"/>
                    <a:pt x="188" y="108"/>
                  </a:cubicBezTo>
                  <a:cubicBezTo>
                    <a:pt x="188" y="108"/>
                    <a:pt x="189" y="109"/>
                    <a:pt x="189" y="109"/>
                  </a:cubicBezTo>
                  <a:cubicBezTo>
                    <a:pt x="190" y="109"/>
                    <a:pt x="190" y="109"/>
                    <a:pt x="190" y="110"/>
                  </a:cubicBezTo>
                  <a:cubicBezTo>
                    <a:pt x="190" y="111"/>
                    <a:pt x="189" y="111"/>
                    <a:pt x="188" y="111"/>
                  </a:cubicBezTo>
                  <a:cubicBezTo>
                    <a:pt x="188" y="112"/>
                    <a:pt x="188" y="112"/>
                    <a:pt x="189" y="112"/>
                  </a:cubicBezTo>
                  <a:cubicBezTo>
                    <a:pt x="189" y="112"/>
                    <a:pt x="191" y="111"/>
                    <a:pt x="190" y="111"/>
                  </a:cubicBezTo>
                  <a:cubicBezTo>
                    <a:pt x="192" y="111"/>
                    <a:pt x="192" y="111"/>
                    <a:pt x="192" y="114"/>
                  </a:cubicBezTo>
                  <a:cubicBezTo>
                    <a:pt x="192" y="114"/>
                    <a:pt x="192" y="114"/>
                    <a:pt x="192" y="114"/>
                  </a:cubicBezTo>
                  <a:cubicBezTo>
                    <a:pt x="193" y="114"/>
                    <a:pt x="193" y="114"/>
                    <a:pt x="193" y="114"/>
                  </a:cubicBezTo>
                  <a:cubicBezTo>
                    <a:pt x="194" y="114"/>
                    <a:pt x="194" y="114"/>
                    <a:pt x="194" y="114"/>
                  </a:cubicBezTo>
                  <a:cubicBezTo>
                    <a:pt x="194" y="114"/>
                    <a:pt x="194" y="114"/>
                    <a:pt x="194" y="114"/>
                  </a:cubicBezTo>
                  <a:cubicBezTo>
                    <a:pt x="195" y="113"/>
                    <a:pt x="193" y="113"/>
                    <a:pt x="194" y="112"/>
                  </a:cubicBezTo>
                  <a:cubicBezTo>
                    <a:pt x="194" y="112"/>
                    <a:pt x="194" y="112"/>
                    <a:pt x="194" y="112"/>
                  </a:cubicBezTo>
                  <a:cubicBezTo>
                    <a:pt x="195" y="112"/>
                    <a:pt x="195" y="113"/>
                    <a:pt x="195" y="114"/>
                  </a:cubicBezTo>
                  <a:cubicBezTo>
                    <a:pt x="195" y="115"/>
                    <a:pt x="195" y="116"/>
                    <a:pt x="195" y="116"/>
                  </a:cubicBezTo>
                  <a:cubicBezTo>
                    <a:pt x="195" y="116"/>
                    <a:pt x="195" y="116"/>
                    <a:pt x="195" y="116"/>
                  </a:cubicBezTo>
                  <a:cubicBezTo>
                    <a:pt x="196" y="117"/>
                    <a:pt x="196" y="118"/>
                    <a:pt x="196" y="118"/>
                  </a:cubicBezTo>
                  <a:cubicBezTo>
                    <a:pt x="196" y="118"/>
                    <a:pt x="196" y="117"/>
                    <a:pt x="197" y="116"/>
                  </a:cubicBezTo>
                  <a:cubicBezTo>
                    <a:pt x="197" y="114"/>
                    <a:pt x="197" y="113"/>
                    <a:pt x="198" y="113"/>
                  </a:cubicBezTo>
                  <a:cubicBezTo>
                    <a:pt x="198" y="113"/>
                    <a:pt x="198" y="113"/>
                    <a:pt x="198" y="113"/>
                  </a:cubicBezTo>
                  <a:cubicBezTo>
                    <a:pt x="199" y="113"/>
                    <a:pt x="200" y="114"/>
                    <a:pt x="200" y="115"/>
                  </a:cubicBezTo>
                  <a:cubicBezTo>
                    <a:pt x="200" y="114"/>
                    <a:pt x="199" y="113"/>
                    <a:pt x="199" y="112"/>
                  </a:cubicBezTo>
                  <a:cubicBezTo>
                    <a:pt x="199" y="112"/>
                    <a:pt x="200" y="112"/>
                    <a:pt x="200" y="112"/>
                  </a:cubicBezTo>
                  <a:cubicBezTo>
                    <a:pt x="201" y="112"/>
                    <a:pt x="202" y="112"/>
                    <a:pt x="202" y="112"/>
                  </a:cubicBezTo>
                  <a:cubicBezTo>
                    <a:pt x="203" y="113"/>
                    <a:pt x="202" y="113"/>
                    <a:pt x="201" y="114"/>
                  </a:cubicBezTo>
                  <a:cubicBezTo>
                    <a:pt x="200" y="117"/>
                    <a:pt x="199" y="118"/>
                    <a:pt x="199" y="120"/>
                  </a:cubicBezTo>
                  <a:cubicBezTo>
                    <a:pt x="199" y="123"/>
                    <a:pt x="201" y="123"/>
                    <a:pt x="202" y="125"/>
                  </a:cubicBezTo>
                  <a:cubicBezTo>
                    <a:pt x="202" y="127"/>
                    <a:pt x="202" y="127"/>
                    <a:pt x="202" y="127"/>
                  </a:cubicBezTo>
                  <a:cubicBezTo>
                    <a:pt x="201" y="127"/>
                    <a:pt x="201" y="127"/>
                    <a:pt x="201" y="127"/>
                  </a:cubicBezTo>
                  <a:cubicBezTo>
                    <a:pt x="201" y="127"/>
                    <a:pt x="201" y="126"/>
                    <a:pt x="200" y="126"/>
                  </a:cubicBezTo>
                  <a:cubicBezTo>
                    <a:pt x="200" y="126"/>
                    <a:pt x="200" y="126"/>
                    <a:pt x="200" y="127"/>
                  </a:cubicBezTo>
                  <a:cubicBezTo>
                    <a:pt x="200" y="127"/>
                    <a:pt x="200" y="127"/>
                    <a:pt x="200" y="127"/>
                  </a:cubicBezTo>
                  <a:cubicBezTo>
                    <a:pt x="200" y="127"/>
                    <a:pt x="200" y="127"/>
                    <a:pt x="200" y="127"/>
                  </a:cubicBezTo>
                  <a:cubicBezTo>
                    <a:pt x="199" y="127"/>
                    <a:pt x="199" y="127"/>
                    <a:pt x="198" y="127"/>
                  </a:cubicBezTo>
                  <a:cubicBezTo>
                    <a:pt x="198" y="128"/>
                    <a:pt x="201" y="128"/>
                    <a:pt x="200" y="129"/>
                  </a:cubicBezTo>
                  <a:cubicBezTo>
                    <a:pt x="199" y="130"/>
                    <a:pt x="199" y="130"/>
                    <a:pt x="199" y="130"/>
                  </a:cubicBezTo>
                  <a:cubicBezTo>
                    <a:pt x="197" y="130"/>
                    <a:pt x="196" y="129"/>
                    <a:pt x="196" y="128"/>
                  </a:cubicBezTo>
                  <a:cubicBezTo>
                    <a:pt x="195" y="127"/>
                    <a:pt x="194" y="126"/>
                    <a:pt x="193" y="126"/>
                  </a:cubicBezTo>
                  <a:cubicBezTo>
                    <a:pt x="193" y="126"/>
                    <a:pt x="193" y="126"/>
                    <a:pt x="193" y="126"/>
                  </a:cubicBezTo>
                  <a:cubicBezTo>
                    <a:pt x="192" y="126"/>
                    <a:pt x="192" y="126"/>
                    <a:pt x="191" y="126"/>
                  </a:cubicBezTo>
                  <a:cubicBezTo>
                    <a:pt x="190" y="126"/>
                    <a:pt x="189" y="126"/>
                    <a:pt x="189" y="126"/>
                  </a:cubicBezTo>
                  <a:cubicBezTo>
                    <a:pt x="189" y="126"/>
                    <a:pt x="188" y="126"/>
                    <a:pt x="188" y="126"/>
                  </a:cubicBezTo>
                  <a:cubicBezTo>
                    <a:pt x="187" y="126"/>
                    <a:pt x="186" y="126"/>
                    <a:pt x="185" y="125"/>
                  </a:cubicBezTo>
                  <a:cubicBezTo>
                    <a:pt x="185" y="124"/>
                    <a:pt x="185" y="123"/>
                    <a:pt x="185" y="123"/>
                  </a:cubicBezTo>
                  <a:cubicBezTo>
                    <a:pt x="184" y="122"/>
                    <a:pt x="181" y="122"/>
                    <a:pt x="182" y="120"/>
                  </a:cubicBezTo>
                  <a:cubicBezTo>
                    <a:pt x="182" y="119"/>
                    <a:pt x="182" y="118"/>
                    <a:pt x="183" y="118"/>
                  </a:cubicBezTo>
                  <a:cubicBezTo>
                    <a:pt x="184" y="118"/>
                    <a:pt x="185" y="119"/>
                    <a:pt x="186" y="119"/>
                  </a:cubicBezTo>
                  <a:cubicBezTo>
                    <a:pt x="187" y="120"/>
                    <a:pt x="188" y="120"/>
                    <a:pt x="188" y="120"/>
                  </a:cubicBezTo>
                  <a:cubicBezTo>
                    <a:pt x="189" y="120"/>
                    <a:pt x="189" y="120"/>
                    <a:pt x="189" y="120"/>
                  </a:cubicBezTo>
                  <a:cubicBezTo>
                    <a:pt x="190" y="118"/>
                    <a:pt x="182" y="117"/>
                    <a:pt x="182" y="116"/>
                  </a:cubicBezTo>
                  <a:cubicBezTo>
                    <a:pt x="182" y="115"/>
                    <a:pt x="183" y="114"/>
                    <a:pt x="184" y="114"/>
                  </a:cubicBezTo>
                  <a:cubicBezTo>
                    <a:pt x="185" y="114"/>
                    <a:pt x="186" y="114"/>
                    <a:pt x="186" y="114"/>
                  </a:cubicBezTo>
                  <a:moveTo>
                    <a:pt x="205" y="108"/>
                  </a:moveTo>
                  <a:cubicBezTo>
                    <a:pt x="205" y="108"/>
                    <a:pt x="204" y="108"/>
                    <a:pt x="205" y="107"/>
                  </a:cubicBezTo>
                  <a:cubicBezTo>
                    <a:pt x="205" y="107"/>
                    <a:pt x="205" y="106"/>
                    <a:pt x="205" y="106"/>
                  </a:cubicBezTo>
                  <a:cubicBezTo>
                    <a:pt x="206" y="106"/>
                    <a:pt x="206" y="108"/>
                    <a:pt x="206" y="108"/>
                  </a:cubicBezTo>
                  <a:cubicBezTo>
                    <a:pt x="205" y="108"/>
                    <a:pt x="205" y="108"/>
                    <a:pt x="205" y="108"/>
                  </a:cubicBezTo>
                  <a:moveTo>
                    <a:pt x="226" y="107"/>
                  </a:moveTo>
                  <a:cubicBezTo>
                    <a:pt x="225" y="107"/>
                    <a:pt x="225" y="107"/>
                    <a:pt x="225" y="107"/>
                  </a:cubicBezTo>
                  <a:cubicBezTo>
                    <a:pt x="224" y="106"/>
                    <a:pt x="225" y="105"/>
                    <a:pt x="225" y="105"/>
                  </a:cubicBezTo>
                  <a:cubicBezTo>
                    <a:pt x="226" y="105"/>
                    <a:pt x="226" y="106"/>
                    <a:pt x="226" y="106"/>
                  </a:cubicBezTo>
                  <a:cubicBezTo>
                    <a:pt x="227" y="107"/>
                    <a:pt x="226" y="107"/>
                    <a:pt x="226" y="107"/>
                  </a:cubicBezTo>
                  <a:moveTo>
                    <a:pt x="221" y="104"/>
                  </a:moveTo>
                  <a:cubicBezTo>
                    <a:pt x="220" y="104"/>
                    <a:pt x="219" y="104"/>
                    <a:pt x="219" y="103"/>
                  </a:cubicBezTo>
                  <a:cubicBezTo>
                    <a:pt x="218" y="103"/>
                    <a:pt x="219" y="103"/>
                    <a:pt x="219" y="103"/>
                  </a:cubicBezTo>
                  <a:cubicBezTo>
                    <a:pt x="220" y="103"/>
                    <a:pt x="223" y="103"/>
                    <a:pt x="223" y="104"/>
                  </a:cubicBezTo>
                  <a:cubicBezTo>
                    <a:pt x="222" y="104"/>
                    <a:pt x="222" y="104"/>
                    <a:pt x="221" y="104"/>
                  </a:cubicBezTo>
                  <a:moveTo>
                    <a:pt x="211" y="111"/>
                  </a:moveTo>
                  <a:cubicBezTo>
                    <a:pt x="211" y="111"/>
                    <a:pt x="210" y="111"/>
                    <a:pt x="210" y="111"/>
                  </a:cubicBezTo>
                  <a:cubicBezTo>
                    <a:pt x="210" y="110"/>
                    <a:pt x="211" y="108"/>
                    <a:pt x="211" y="108"/>
                  </a:cubicBezTo>
                  <a:cubicBezTo>
                    <a:pt x="210" y="107"/>
                    <a:pt x="205" y="107"/>
                    <a:pt x="207" y="102"/>
                  </a:cubicBezTo>
                  <a:cubicBezTo>
                    <a:pt x="207" y="102"/>
                    <a:pt x="207" y="102"/>
                    <a:pt x="207" y="102"/>
                  </a:cubicBezTo>
                  <a:cubicBezTo>
                    <a:pt x="208" y="102"/>
                    <a:pt x="208" y="103"/>
                    <a:pt x="209" y="104"/>
                  </a:cubicBezTo>
                  <a:cubicBezTo>
                    <a:pt x="209" y="105"/>
                    <a:pt x="209" y="106"/>
                    <a:pt x="209" y="106"/>
                  </a:cubicBezTo>
                  <a:cubicBezTo>
                    <a:pt x="209" y="106"/>
                    <a:pt x="209" y="106"/>
                    <a:pt x="209" y="106"/>
                  </a:cubicBezTo>
                  <a:cubicBezTo>
                    <a:pt x="210" y="106"/>
                    <a:pt x="209" y="104"/>
                    <a:pt x="210" y="104"/>
                  </a:cubicBezTo>
                  <a:cubicBezTo>
                    <a:pt x="210" y="104"/>
                    <a:pt x="210" y="104"/>
                    <a:pt x="210" y="104"/>
                  </a:cubicBezTo>
                  <a:cubicBezTo>
                    <a:pt x="211" y="104"/>
                    <a:pt x="211" y="106"/>
                    <a:pt x="212" y="106"/>
                  </a:cubicBezTo>
                  <a:cubicBezTo>
                    <a:pt x="212" y="103"/>
                    <a:pt x="212" y="103"/>
                    <a:pt x="212" y="103"/>
                  </a:cubicBezTo>
                  <a:cubicBezTo>
                    <a:pt x="212" y="103"/>
                    <a:pt x="212" y="103"/>
                    <a:pt x="212" y="103"/>
                  </a:cubicBezTo>
                  <a:cubicBezTo>
                    <a:pt x="212" y="103"/>
                    <a:pt x="212" y="104"/>
                    <a:pt x="213" y="104"/>
                  </a:cubicBezTo>
                  <a:cubicBezTo>
                    <a:pt x="213" y="105"/>
                    <a:pt x="213" y="105"/>
                    <a:pt x="214" y="105"/>
                  </a:cubicBezTo>
                  <a:cubicBezTo>
                    <a:pt x="214" y="105"/>
                    <a:pt x="214" y="105"/>
                    <a:pt x="214" y="105"/>
                  </a:cubicBezTo>
                  <a:cubicBezTo>
                    <a:pt x="214" y="105"/>
                    <a:pt x="214" y="105"/>
                    <a:pt x="214" y="105"/>
                  </a:cubicBezTo>
                  <a:cubicBezTo>
                    <a:pt x="214" y="105"/>
                    <a:pt x="214" y="105"/>
                    <a:pt x="214" y="105"/>
                  </a:cubicBezTo>
                  <a:cubicBezTo>
                    <a:pt x="214" y="105"/>
                    <a:pt x="214" y="105"/>
                    <a:pt x="214" y="105"/>
                  </a:cubicBezTo>
                  <a:cubicBezTo>
                    <a:pt x="214" y="105"/>
                    <a:pt x="214" y="105"/>
                    <a:pt x="214" y="105"/>
                  </a:cubicBezTo>
                  <a:cubicBezTo>
                    <a:pt x="214" y="105"/>
                    <a:pt x="215" y="109"/>
                    <a:pt x="213" y="110"/>
                  </a:cubicBezTo>
                  <a:cubicBezTo>
                    <a:pt x="213" y="111"/>
                    <a:pt x="212" y="111"/>
                    <a:pt x="211" y="111"/>
                  </a:cubicBezTo>
                  <a:moveTo>
                    <a:pt x="175" y="109"/>
                  </a:moveTo>
                  <a:cubicBezTo>
                    <a:pt x="173" y="107"/>
                    <a:pt x="175" y="107"/>
                    <a:pt x="177" y="105"/>
                  </a:cubicBezTo>
                  <a:cubicBezTo>
                    <a:pt x="178" y="102"/>
                    <a:pt x="178" y="103"/>
                    <a:pt x="178" y="101"/>
                  </a:cubicBezTo>
                  <a:cubicBezTo>
                    <a:pt x="178" y="100"/>
                    <a:pt x="178" y="100"/>
                    <a:pt x="178" y="100"/>
                  </a:cubicBezTo>
                  <a:cubicBezTo>
                    <a:pt x="180" y="100"/>
                    <a:pt x="191" y="105"/>
                    <a:pt x="188" y="108"/>
                  </a:cubicBezTo>
                  <a:cubicBezTo>
                    <a:pt x="187" y="109"/>
                    <a:pt x="184" y="108"/>
                    <a:pt x="183" y="109"/>
                  </a:cubicBezTo>
                  <a:cubicBezTo>
                    <a:pt x="182" y="109"/>
                    <a:pt x="180" y="112"/>
                    <a:pt x="179" y="112"/>
                  </a:cubicBezTo>
                  <a:cubicBezTo>
                    <a:pt x="176" y="112"/>
                    <a:pt x="176" y="112"/>
                    <a:pt x="176" y="112"/>
                  </a:cubicBezTo>
                  <a:cubicBezTo>
                    <a:pt x="175" y="112"/>
                    <a:pt x="176" y="110"/>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moveTo>
                    <a:pt x="193" y="98"/>
                  </a:moveTo>
                  <a:cubicBezTo>
                    <a:pt x="193" y="98"/>
                    <a:pt x="193" y="98"/>
                    <a:pt x="193" y="98"/>
                  </a:cubicBezTo>
                  <a:cubicBezTo>
                    <a:pt x="193" y="98"/>
                    <a:pt x="194" y="98"/>
                    <a:pt x="194" y="98"/>
                  </a:cubicBezTo>
                  <a:cubicBezTo>
                    <a:pt x="194" y="98"/>
                    <a:pt x="194" y="98"/>
                    <a:pt x="194" y="98"/>
                  </a:cubicBezTo>
                  <a:cubicBezTo>
                    <a:pt x="196" y="100"/>
                    <a:pt x="196" y="100"/>
                    <a:pt x="196" y="100"/>
                  </a:cubicBezTo>
                  <a:cubicBezTo>
                    <a:pt x="196" y="100"/>
                    <a:pt x="198" y="104"/>
                    <a:pt x="199" y="104"/>
                  </a:cubicBezTo>
                  <a:cubicBezTo>
                    <a:pt x="199" y="104"/>
                    <a:pt x="199" y="104"/>
                    <a:pt x="200" y="104"/>
                  </a:cubicBezTo>
                  <a:cubicBezTo>
                    <a:pt x="199" y="104"/>
                    <a:pt x="199" y="104"/>
                    <a:pt x="199" y="104"/>
                  </a:cubicBezTo>
                  <a:cubicBezTo>
                    <a:pt x="199" y="104"/>
                    <a:pt x="199" y="103"/>
                    <a:pt x="199" y="102"/>
                  </a:cubicBezTo>
                  <a:cubicBezTo>
                    <a:pt x="199" y="102"/>
                    <a:pt x="200" y="101"/>
                    <a:pt x="200" y="101"/>
                  </a:cubicBezTo>
                  <a:cubicBezTo>
                    <a:pt x="200" y="101"/>
                    <a:pt x="199" y="101"/>
                    <a:pt x="199" y="100"/>
                  </a:cubicBezTo>
                  <a:cubicBezTo>
                    <a:pt x="200" y="99"/>
                    <a:pt x="200" y="99"/>
                    <a:pt x="201" y="99"/>
                  </a:cubicBezTo>
                  <a:cubicBezTo>
                    <a:pt x="202" y="99"/>
                    <a:pt x="202" y="103"/>
                    <a:pt x="202" y="103"/>
                  </a:cubicBezTo>
                  <a:cubicBezTo>
                    <a:pt x="202" y="104"/>
                    <a:pt x="206" y="104"/>
                    <a:pt x="203" y="107"/>
                  </a:cubicBezTo>
                  <a:cubicBezTo>
                    <a:pt x="203" y="107"/>
                    <a:pt x="202" y="107"/>
                    <a:pt x="202" y="107"/>
                  </a:cubicBezTo>
                  <a:cubicBezTo>
                    <a:pt x="201" y="107"/>
                    <a:pt x="199" y="106"/>
                    <a:pt x="198" y="106"/>
                  </a:cubicBezTo>
                  <a:cubicBezTo>
                    <a:pt x="198" y="106"/>
                    <a:pt x="197" y="106"/>
                    <a:pt x="197" y="106"/>
                  </a:cubicBezTo>
                  <a:cubicBezTo>
                    <a:pt x="197" y="106"/>
                    <a:pt x="197" y="106"/>
                    <a:pt x="196" y="106"/>
                  </a:cubicBezTo>
                  <a:cubicBezTo>
                    <a:pt x="196" y="106"/>
                    <a:pt x="195" y="106"/>
                    <a:pt x="195" y="106"/>
                  </a:cubicBezTo>
                  <a:cubicBezTo>
                    <a:pt x="194" y="106"/>
                    <a:pt x="194" y="106"/>
                    <a:pt x="194" y="106"/>
                  </a:cubicBezTo>
                  <a:cubicBezTo>
                    <a:pt x="194" y="106"/>
                    <a:pt x="190" y="105"/>
                    <a:pt x="192" y="104"/>
                  </a:cubicBezTo>
                  <a:cubicBezTo>
                    <a:pt x="192" y="104"/>
                    <a:pt x="192" y="104"/>
                    <a:pt x="192" y="104"/>
                  </a:cubicBezTo>
                  <a:cubicBezTo>
                    <a:pt x="193" y="104"/>
                    <a:pt x="193" y="104"/>
                    <a:pt x="193" y="104"/>
                  </a:cubicBezTo>
                  <a:cubicBezTo>
                    <a:pt x="194" y="104"/>
                    <a:pt x="194" y="104"/>
                    <a:pt x="195" y="104"/>
                  </a:cubicBezTo>
                  <a:cubicBezTo>
                    <a:pt x="195" y="104"/>
                    <a:pt x="196" y="104"/>
                    <a:pt x="196" y="104"/>
                  </a:cubicBezTo>
                  <a:cubicBezTo>
                    <a:pt x="196" y="103"/>
                    <a:pt x="194" y="103"/>
                    <a:pt x="194" y="103"/>
                  </a:cubicBezTo>
                  <a:cubicBezTo>
                    <a:pt x="193" y="103"/>
                    <a:pt x="194" y="102"/>
                    <a:pt x="193" y="102"/>
                  </a:cubicBezTo>
                  <a:cubicBezTo>
                    <a:pt x="193" y="102"/>
                    <a:pt x="193" y="102"/>
                    <a:pt x="193" y="102"/>
                  </a:cubicBezTo>
                  <a:cubicBezTo>
                    <a:pt x="193" y="102"/>
                    <a:pt x="192" y="102"/>
                    <a:pt x="192" y="102"/>
                  </a:cubicBezTo>
                  <a:cubicBezTo>
                    <a:pt x="191" y="102"/>
                    <a:pt x="191" y="102"/>
                    <a:pt x="190" y="102"/>
                  </a:cubicBezTo>
                  <a:cubicBezTo>
                    <a:pt x="190" y="102"/>
                    <a:pt x="189" y="102"/>
                    <a:pt x="189" y="101"/>
                  </a:cubicBezTo>
                  <a:cubicBezTo>
                    <a:pt x="192" y="100"/>
                    <a:pt x="192" y="100"/>
                    <a:pt x="192" y="100"/>
                  </a:cubicBezTo>
                  <a:cubicBezTo>
                    <a:pt x="192" y="100"/>
                    <a:pt x="190" y="100"/>
                    <a:pt x="190" y="100"/>
                  </a:cubicBezTo>
                  <a:cubicBezTo>
                    <a:pt x="190" y="99"/>
                    <a:pt x="190" y="99"/>
                    <a:pt x="191" y="99"/>
                  </a:cubicBezTo>
                  <a:cubicBezTo>
                    <a:pt x="191" y="99"/>
                    <a:pt x="192" y="100"/>
                    <a:pt x="192" y="100"/>
                  </a:cubicBezTo>
                  <a:cubicBezTo>
                    <a:pt x="192" y="100"/>
                    <a:pt x="191" y="99"/>
                    <a:pt x="192" y="98"/>
                  </a:cubicBezTo>
                  <a:cubicBezTo>
                    <a:pt x="192" y="98"/>
                    <a:pt x="192" y="98"/>
                    <a:pt x="192" y="98"/>
                  </a:cubicBezTo>
                  <a:cubicBezTo>
                    <a:pt x="192" y="98"/>
                    <a:pt x="192" y="98"/>
                    <a:pt x="192" y="98"/>
                  </a:cubicBezTo>
                  <a:cubicBezTo>
                    <a:pt x="192" y="98"/>
                    <a:pt x="192" y="98"/>
                    <a:pt x="192" y="98"/>
                  </a:cubicBezTo>
                  <a:cubicBezTo>
                    <a:pt x="192" y="98"/>
                    <a:pt x="192" y="98"/>
                    <a:pt x="192" y="98"/>
                  </a:cubicBezTo>
                  <a:cubicBezTo>
                    <a:pt x="192" y="98"/>
                    <a:pt x="192" y="98"/>
                    <a:pt x="193" y="98"/>
                  </a:cubicBezTo>
                  <a:moveTo>
                    <a:pt x="220" y="102"/>
                  </a:moveTo>
                  <a:cubicBezTo>
                    <a:pt x="219" y="102"/>
                    <a:pt x="219" y="102"/>
                    <a:pt x="218" y="101"/>
                  </a:cubicBezTo>
                  <a:cubicBezTo>
                    <a:pt x="217" y="101"/>
                    <a:pt x="217" y="98"/>
                    <a:pt x="218" y="98"/>
                  </a:cubicBezTo>
                  <a:cubicBezTo>
                    <a:pt x="219" y="98"/>
                    <a:pt x="219" y="98"/>
                    <a:pt x="220" y="99"/>
                  </a:cubicBezTo>
                  <a:cubicBezTo>
                    <a:pt x="221" y="100"/>
                    <a:pt x="222" y="99"/>
                    <a:pt x="221" y="101"/>
                  </a:cubicBezTo>
                  <a:cubicBezTo>
                    <a:pt x="221" y="102"/>
                    <a:pt x="220" y="102"/>
                    <a:pt x="220" y="102"/>
                  </a:cubicBezTo>
                  <a:moveTo>
                    <a:pt x="188" y="99"/>
                  </a:moveTo>
                  <a:cubicBezTo>
                    <a:pt x="188" y="99"/>
                    <a:pt x="187" y="99"/>
                    <a:pt x="187" y="99"/>
                  </a:cubicBezTo>
                  <a:cubicBezTo>
                    <a:pt x="187" y="98"/>
                    <a:pt x="189" y="97"/>
                    <a:pt x="190" y="97"/>
                  </a:cubicBezTo>
                  <a:cubicBezTo>
                    <a:pt x="190" y="97"/>
                    <a:pt x="190" y="98"/>
                    <a:pt x="190" y="98"/>
                  </a:cubicBezTo>
                  <a:cubicBezTo>
                    <a:pt x="190" y="98"/>
                    <a:pt x="189" y="99"/>
                    <a:pt x="188" y="99"/>
                  </a:cubicBezTo>
                  <a:moveTo>
                    <a:pt x="208" y="100"/>
                  </a:moveTo>
                  <a:cubicBezTo>
                    <a:pt x="207" y="100"/>
                    <a:pt x="206" y="98"/>
                    <a:pt x="207" y="97"/>
                  </a:cubicBezTo>
                  <a:cubicBezTo>
                    <a:pt x="207" y="97"/>
                    <a:pt x="207" y="97"/>
                    <a:pt x="207" y="97"/>
                  </a:cubicBezTo>
                  <a:cubicBezTo>
                    <a:pt x="208" y="97"/>
                    <a:pt x="208" y="100"/>
                    <a:pt x="208" y="100"/>
                  </a:cubicBezTo>
                  <a:cubicBezTo>
                    <a:pt x="208" y="100"/>
                    <a:pt x="208" y="100"/>
                    <a:pt x="208" y="100"/>
                  </a:cubicBezTo>
                  <a:moveTo>
                    <a:pt x="200" y="96"/>
                  </a:moveTo>
                  <a:cubicBezTo>
                    <a:pt x="200" y="96"/>
                    <a:pt x="200" y="96"/>
                    <a:pt x="200" y="96"/>
                  </a:cubicBezTo>
                  <a:cubicBezTo>
                    <a:pt x="199" y="96"/>
                    <a:pt x="197" y="96"/>
                    <a:pt x="198" y="94"/>
                  </a:cubicBezTo>
                  <a:cubicBezTo>
                    <a:pt x="198" y="93"/>
                    <a:pt x="199" y="93"/>
                    <a:pt x="199" y="93"/>
                  </a:cubicBezTo>
                  <a:cubicBezTo>
                    <a:pt x="200" y="93"/>
                    <a:pt x="201" y="93"/>
                    <a:pt x="201" y="94"/>
                  </a:cubicBezTo>
                  <a:cubicBezTo>
                    <a:pt x="202" y="94"/>
                    <a:pt x="202" y="95"/>
                    <a:pt x="202" y="95"/>
                  </a:cubicBezTo>
                  <a:cubicBezTo>
                    <a:pt x="202" y="95"/>
                    <a:pt x="202" y="95"/>
                    <a:pt x="202" y="95"/>
                  </a:cubicBezTo>
                  <a:cubicBezTo>
                    <a:pt x="202" y="95"/>
                    <a:pt x="202" y="95"/>
                    <a:pt x="202" y="95"/>
                  </a:cubicBezTo>
                  <a:cubicBezTo>
                    <a:pt x="202" y="95"/>
                    <a:pt x="202" y="95"/>
                    <a:pt x="202" y="95"/>
                  </a:cubicBezTo>
                  <a:cubicBezTo>
                    <a:pt x="202" y="95"/>
                    <a:pt x="202" y="95"/>
                    <a:pt x="202" y="95"/>
                  </a:cubicBezTo>
                  <a:cubicBezTo>
                    <a:pt x="202" y="95"/>
                    <a:pt x="202" y="95"/>
                    <a:pt x="202" y="95"/>
                  </a:cubicBezTo>
                  <a:cubicBezTo>
                    <a:pt x="201" y="95"/>
                    <a:pt x="201" y="95"/>
                    <a:pt x="201" y="95"/>
                  </a:cubicBezTo>
                  <a:cubicBezTo>
                    <a:pt x="201" y="95"/>
                    <a:pt x="201" y="96"/>
                    <a:pt x="200" y="96"/>
                  </a:cubicBezTo>
                  <a:moveTo>
                    <a:pt x="191" y="92"/>
                  </a:moveTo>
                  <a:cubicBezTo>
                    <a:pt x="191" y="92"/>
                    <a:pt x="191" y="92"/>
                    <a:pt x="191" y="92"/>
                  </a:cubicBezTo>
                  <a:cubicBezTo>
                    <a:pt x="191" y="92"/>
                    <a:pt x="191" y="92"/>
                    <a:pt x="191" y="92"/>
                  </a:cubicBezTo>
                  <a:cubicBezTo>
                    <a:pt x="191" y="92"/>
                    <a:pt x="191" y="92"/>
                    <a:pt x="191" y="92"/>
                  </a:cubicBezTo>
                  <a:cubicBezTo>
                    <a:pt x="190" y="92"/>
                    <a:pt x="193" y="93"/>
                    <a:pt x="193" y="93"/>
                  </a:cubicBezTo>
                  <a:cubicBezTo>
                    <a:pt x="193" y="93"/>
                    <a:pt x="193" y="93"/>
                    <a:pt x="193" y="93"/>
                  </a:cubicBezTo>
                  <a:cubicBezTo>
                    <a:pt x="193" y="93"/>
                    <a:pt x="194" y="93"/>
                    <a:pt x="194" y="94"/>
                  </a:cubicBezTo>
                  <a:cubicBezTo>
                    <a:pt x="194" y="94"/>
                    <a:pt x="194" y="94"/>
                    <a:pt x="194" y="94"/>
                  </a:cubicBezTo>
                  <a:cubicBezTo>
                    <a:pt x="193" y="94"/>
                    <a:pt x="193" y="96"/>
                    <a:pt x="192" y="96"/>
                  </a:cubicBezTo>
                  <a:cubicBezTo>
                    <a:pt x="191" y="97"/>
                    <a:pt x="191" y="97"/>
                    <a:pt x="191" y="97"/>
                  </a:cubicBezTo>
                  <a:cubicBezTo>
                    <a:pt x="190" y="97"/>
                    <a:pt x="190" y="95"/>
                    <a:pt x="190" y="95"/>
                  </a:cubicBezTo>
                  <a:cubicBezTo>
                    <a:pt x="190" y="95"/>
                    <a:pt x="190" y="95"/>
                    <a:pt x="190" y="95"/>
                  </a:cubicBezTo>
                  <a:cubicBezTo>
                    <a:pt x="190" y="95"/>
                    <a:pt x="190" y="95"/>
                    <a:pt x="190" y="95"/>
                  </a:cubicBezTo>
                  <a:cubicBezTo>
                    <a:pt x="191" y="95"/>
                    <a:pt x="190" y="95"/>
                    <a:pt x="190" y="95"/>
                  </a:cubicBezTo>
                  <a:cubicBezTo>
                    <a:pt x="190" y="95"/>
                    <a:pt x="188" y="96"/>
                    <a:pt x="188" y="96"/>
                  </a:cubicBezTo>
                  <a:cubicBezTo>
                    <a:pt x="188" y="96"/>
                    <a:pt x="188" y="96"/>
                    <a:pt x="188" y="96"/>
                  </a:cubicBezTo>
                  <a:cubicBezTo>
                    <a:pt x="186" y="97"/>
                    <a:pt x="186" y="97"/>
                    <a:pt x="186" y="97"/>
                  </a:cubicBezTo>
                  <a:cubicBezTo>
                    <a:pt x="186" y="97"/>
                    <a:pt x="186" y="95"/>
                    <a:pt x="186" y="95"/>
                  </a:cubicBezTo>
                  <a:cubicBezTo>
                    <a:pt x="186" y="95"/>
                    <a:pt x="186" y="95"/>
                    <a:pt x="186" y="95"/>
                  </a:cubicBezTo>
                  <a:cubicBezTo>
                    <a:pt x="185" y="96"/>
                    <a:pt x="185" y="96"/>
                    <a:pt x="185" y="96"/>
                  </a:cubicBezTo>
                  <a:cubicBezTo>
                    <a:pt x="184" y="96"/>
                    <a:pt x="184" y="95"/>
                    <a:pt x="183" y="95"/>
                  </a:cubicBezTo>
                  <a:cubicBezTo>
                    <a:pt x="183" y="95"/>
                    <a:pt x="183" y="95"/>
                    <a:pt x="183" y="95"/>
                  </a:cubicBezTo>
                  <a:cubicBezTo>
                    <a:pt x="183" y="95"/>
                    <a:pt x="183" y="95"/>
                    <a:pt x="183" y="95"/>
                  </a:cubicBezTo>
                  <a:cubicBezTo>
                    <a:pt x="183" y="95"/>
                    <a:pt x="183" y="95"/>
                    <a:pt x="183" y="95"/>
                  </a:cubicBezTo>
                  <a:cubicBezTo>
                    <a:pt x="183" y="95"/>
                    <a:pt x="183" y="95"/>
                    <a:pt x="183" y="95"/>
                  </a:cubicBezTo>
                  <a:cubicBezTo>
                    <a:pt x="184" y="95"/>
                    <a:pt x="184" y="95"/>
                    <a:pt x="184" y="95"/>
                  </a:cubicBezTo>
                  <a:cubicBezTo>
                    <a:pt x="184" y="95"/>
                    <a:pt x="184" y="95"/>
                    <a:pt x="183" y="95"/>
                  </a:cubicBezTo>
                  <a:cubicBezTo>
                    <a:pt x="184" y="95"/>
                    <a:pt x="184" y="95"/>
                    <a:pt x="184" y="95"/>
                  </a:cubicBezTo>
                  <a:cubicBezTo>
                    <a:pt x="185" y="95"/>
                    <a:pt x="190" y="92"/>
                    <a:pt x="191" y="92"/>
                  </a:cubicBezTo>
                  <a:cubicBezTo>
                    <a:pt x="191" y="92"/>
                    <a:pt x="191" y="92"/>
                    <a:pt x="191" y="92"/>
                  </a:cubicBezTo>
                  <a:moveTo>
                    <a:pt x="197" y="94"/>
                  </a:moveTo>
                  <a:cubicBezTo>
                    <a:pt x="196" y="94"/>
                    <a:pt x="196" y="93"/>
                    <a:pt x="196" y="92"/>
                  </a:cubicBezTo>
                  <a:cubicBezTo>
                    <a:pt x="196" y="92"/>
                    <a:pt x="196" y="92"/>
                    <a:pt x="196" y="92"/>
                  </a:cubicBezTo>
                  <a:cubicBezTo>
                    <a:pt x="197" y="92"/>
                    <a:pt x="198" y="93"/>
                    <a:pt x="197" y="93"/>
                  </a:cubicBezTo>
                  <a:cubicBezTo>
                    <a:pt x="197" y="93"/>
                    <a:pt x="197" y="94"/>
                    <a:pt x="197" y="94"/>
                  </a:cubicBezTo>
                  <a:moveTo>
                    <a:pt x="210" y="93"/>
                  </a:moveTo>
                  <a:cubicBezTo>
                    <a:pt x="209" y="93"/>
                    <a:pt x="209" y="92"/>
                    <a:pt x="211" y="91"/>
                  </a:cubicBezTo>
                  <a:cubicBezTo>
                    <a:pt x="211" y="91"/>
                    <a:pt x="211" y="91"/>
                    <a:pt x="211" y="91"/>
                  </a:cubicBezTo>
                  <a:cubicBezTo>
                    <a:pt x="212" y="91"/>
                    <a:pt x="212" y="92"/>
                    <a:pt x="213" y="92"/>
                  </a:cubicBezTo>
                  <a:cubicBezTo>
                    <a:pt x="214" y="93"/>
                    <a:pt x="214" y="94"/>
                    <a:pt x="215" y="96"/>
                  </a:cubicBezTo>
                  <a:cubicBezTo>
                    <a:pt x="215" y="96"/>
                    <a:pt x="217" y="100"/>
                    <a:pt x="215" y="100"/>
                  </a:cubicBezTo>
                  <a:cubicBezTo>
                    <a:pt x="215" y="100"/>
                    <a:pt x="214" y="100"/>
                    <a:pt x="214" y="100"/>
                  </a:cubicBezTo>
                  <a:cubicBezTo>
                    <a:pt x="214" y="100"/>
                    <a:pt x="212" y="97"/>
                    <a:pt x="212" y="96"/>
                  </a:cubicBezTo>
                  <a:cubicBezTo>
                    <a:pt x="211" y="96"/>
                    <a:pt x="209" y="97"/>
                    <a:pt x="209" y="95"/>
                  </a:cubicBezTo>
                  <a:cubicBezTo>
                    <a:pt x="209" y="95"/>
                    <a:pt x="209" y="95"/>
                    <a:pt x="209" y="95"/>
                  </a:cubicBezTo>
                  <a:cubicBezTo>
                    <a:pt x="209" y="95"/>
                    <a:pt x="210" y="95"/>
                    <a:pt x="210" y="95"/>
                  </a:cubicBezTo>
                  <a:cubicBezTo>
                    <a:pt x="210" y="95"/>
                    <a:pt x="211" y="95"/>
                    <a:pt x="211" y="95"/>
                  </a:cubicBezTo>
                  <a:cubicBezTo>
                    <a:pt x="211" y="95"/>
                    <a:pt x="211" y="95"/>
                    <a:pt x="211" y="95"/>
                  </a:cubicBezTo>
                  <a:cubicBezTo>
                    <a:pt x="212" y="94"/>
                    <a:pt x="211" y="93"/>
                    <a:pt x="210" y="93"/>
                  </a:cubicBezTo>
                  <a:cubicBezTo>
                    <a:pt x="210" y="93"/>
                    <a:pt x="210" y="93"/>
                    <a:pt x="210" y="93"/>
                  </a:cubicBezTo>
                  <a:cubicBezTo>
                    <a:pt x="210" y="93"/>
                    <a:pt x="210" y="94"/>
                    <a:pt x="210" y="94"/>
                  </a:cubicBezTo>
                  <a:cubicBezTo>
                    <a:pt x="210" y="94"/>
                    <a:pt x="210" y="93"/>
                    <a:pt x="210" y="93"/>
                  </a:cubicBezTo>
                  <a:cubicBezTo>
                    <a:pt x="210" y="93"/>
                    <a:pt x="210" y="93"/>
                    <a:pt x="210" y="93"/>
                  </a:cubicBezTo>
                  <a:moveTo>
                    <a:pt x="219" y="93"/>
                  </a:moveTo>
                  <a:cubicBezTo>
                    <a:pt x="218" y="93"/>
                    <a:pt x="218" y="92"/>
                    <a:pt x="218" y="91"/>
                  </a:cubicBezTo>
                  <a:cubicBezTo>
                    <a:pt x="218" y="91"/>
                    <a:pt x="218" y="91"/>
                    <a:pt x="218" y="91"/>
                  </a:cubicBezTo>
                  <a:cubicBezTo>
                    <a:pt x="218" y="91"/>
                    <a:pt x="220" y="92"/>
                    <a:pt x="219" y="93"/>
                  </a:cubicBezTo>
                  <a:cubicBezTo>
                    <a:pt x="219" y="93"/>
                    <a:pt x="219" y="93"/>
                    <a:pt x="219" y="93"/>
                  </a:cubicBezTo>
                  <a:moveTo>
                    <a:pt x="200" y="92"/>
                  </a:moveTo>
                  <a:cubicBezTo>
                    <a:pt x="200" y="92"/>
                    <a:pt x="198" y="91"/>
                    <a:pt x="199" y="91"/>
                  </a:cubicBezTo>
                  <a:cubicBezTo>
                    <a:pt x="199" y="91"/>
                    <a:pt x="199" y="91"/>
                    <a:pt x="200" y="91"/>
                  </a:cubicBezTo>
                  <a:cubicBezTo>
                    <a:pt x="201" y="91"/>
                    <a:pt x="203" y="91"/>
                    <a:pt x="204" y="92"/>
                  </a:cubicBezTo>
                  <a:cubicBezTo>
                    <a:pt x="204" y="93"/>
                    <a:pt x="204" y="93"/>
                    <a:pt x="203" y="93"/>
                  </a:cubicBezTo>
                  <a:cubicBezTo>
                    <a:pt x="202" y="93"/>
                    <a:pt x="200" y="92"/>
                    <a:pt x="200" y="92"/>
                  </a:cubicBezTo>
                  <a:cubicBezTo>
                    <a:pt x="200" y="92"/>
                    <a:pt x="200" y="92"/>
                    <a:pt x="200" y="92"/>
                  </a:cubicBezTo>
                  <a:cubicBezTo>
                    <a:pt x="200" y="92"/>
                    <a:pt x="200" y="92"/>
                    <a:pt x="200" y="92"/>
                  </a:cubicBezTo>
                  <a:cubicBezTo>
                    <a:pt x="200" y="92"/>
                    <a:pt x="200" y="92"/>
                    <a:pt x="200" y="92"/>
                  </a:cubicBezTo>
                  <a:moveTo>
                    <a:pt x="144" y="0"/>
                  </a:moveTo>
                  <a:cubicBezTo>
                    <a:pt x="0" y="351"/>
                    <a:pt x="0" y="351"/>
                    <a:pt x="0" y="351"/>
                  </a:cubicBezTo>
                  <a:cubicBezTo>
                    <a:pt x="100" y="423"/>
                    <a:pt x="100" y="423"/>
                    <a:pt x="100" y="423"/>
                  </a:cubicBezTo>
                  <a:cubicBezTo>
                    <a:pt x="156" y="286"/>
                    <a:pt x="156" y="286"/>
                    <a:pt x="156" y="286"/>
                  </a:cubicBezTo>
                  <a:cubicBezTo>
                    <a:pt x="166" y="263"/>
                    <a:pt x="166" y="263"/>
                    <a:pt x="166" y="263"/>
                  </a:cubicBezTo>
                  <a:cubicBezTo>
                    <a:pt x="166" y="263"/>
                    <a:pt x="166" y="263"/>
                    <a:pt x="166" y="263"/>
                  </a:cubicBezTo>
                  <a:cubicBezTo>
                    <a:pt x="165" y="263"/>
                    <a:pt x="166" y="262"/>
                    <a:pt x="166" y="262"/>
                  </a:cubicBezTo>
                  <a:cubicBezTo>
                    <a:pt x="166" y="262"/>
                    <a:pt x="166" y="262"/>
                    <a:pt x="165" y="262"/>
                  </a:cubicBezTo>
                  <a:cubicBezTo>
                    <a:pt x="164" y="262"/>
                    <a:pt x="161" y="257"/>
                    <a:pt x="161" y="256"/>
                  </a:cubicBezTo>
                  <a:cubicBezTo>
                    <a:pt x="160" y="254"/>
                    <a:pt x="159" y="254"/>
                    <a:pt x="158" y="253"/>
                  </a:cubicBezTo>
                  <a:cubicBezTo>
                    <a:pt x="156" y="252"/>
                    <a:pt x="155" y="251"/>
                    <a:pt x="153" y="249"/>
                  </a:cubicBezTo>
                  <a:cubicBezTo>
                    <a:pt x="152" y="247"/>
                    <a:pt x="149" y="244"/>
                    <a:pt x="149" y="241"/>
                  </a:cubicBezTo>
                  <a:cubicBezTo>
                    <a:pt x="149" y="239"/>
                    <a:pt x="150" y="238"/>
                    <a:pt x="150" y="235"/>
                  </a:cubicBezTo>
                  <a:cubicBezTo>
                    <a:pt x="150" y="232"/>
                    <a:pt x="149" y="228"/>
                    <a:pt x="149" y="226"/>
                  </a:cubicBezTo>
                  <a:cubicBezTo>
                    <a:pt x="149" y="226"/>
                    <a:pt x="149" y="224"/>
                    <a:pt x="148" y="223"/>
                  </a:cubicBezTo>
                  <a:cubicBezTo>
                    <a:pt x="148" y="223"/>
                    <a:pt x="147" y="221"/>
                    <a:pt x="147" y="220"/>
                  </a:cubicBezTo>
                  <a:cubicBezTo>
                    <a:pt x="147" y="219"/>
                    <a:pt x="148" y="217"/>
                    <a:pt x="148" y="216"/>
                  </a:cubicBezTo>
                  <a:cubicBezTo>
                    <a:pt x="148" y="215"/>
                    <a:pt x="147" y="215"/>
                    <a:pt x="147" y="214"/>
                  </a:cubicBezTo>
                  <a:cubicBezTo>
                    <a:pt x="146" y="218"/>
                    <a:pt x="147" y="221"/>
                    <a:pt x="147" y="226"/>
                  </a:cubicBezTo>
                  <a:cubicBezTo>
                    <a:pt x="147" y="227"/>
                    <a:pt x="147" y="233"/>
                    <a:pt x="146" y="233"/>
                  </a:cubicBezTo>
                  <a:cubicBezTo>
                    <a:pt x="146" y="233"/>
                    <a:pt x="146" y="233"/>
                    <a:pt x="146" y="233"/>
                  </a:cubicBezTo>
                  <a:cubicBezTo>
                    <a:pt x="145" y="233"/>
                    <a:pt x="145" y="230"/>
                    <a:pt x="145" y="229"/>
                  </a:cubicBezTo>
                  <a:cubicBezTo>
                    <a:pt x="145" y="227"/>
                    <a:pt x="145" y="227"/>
                    <a:pt x="145" y="225"/>
                  </a:cubicBezTo>
                  <a:cubicBezTo>
                    <a:pt x="145" y="224"/>
                    <a:pt x="143" y="220"/>
                    <a:pt x="144" y="220"/>
                  </a:cubicBezTo>
                  <a:cubicBezTo>
                    <a:pt x="144" y="220"/>
                    <a:pt x="144" y="220"/>
                    <a:pt x="144" y="221"/>
                  </a:cubicBezTo>
                  <a:cubicBezTo>
                    <a:pt x="145" y="219"/>
                    <a:pt x="144" y="217"/>
                    <a:pt x="144" y="216"/>
                  </a:cubicBezTo>
                  <a:cubicBezTo>
                    <a:pt x="144" y="215"/>
                    <a:pt x="144" y="212"/>
                    <a:pt x="144" y="211"/>
                  </a:cubicBezTo>
                  <a:cubicBezTo>
                    <a:pt x="144" y="207"/>
                    <a:pt x="143" y="208"/>
                    <a:pt x="142" y="205"/>
                  </a:cubicBezTo>
                  <a:cubicBezTo>
                    <a:pt x="142" y="204"/>
                    <a:pt x="142" y="201"/>
                    <a:pt x="142" y="200"/>
                  </a:cubicBezTo>
                  <a:cubicBezTo>
                    <a:pt x="142" y="198"/>
                    <a:pt x="141" y="196"/>
                    <a:pt x="141" y="194"/>
                  </a:cubicBezTo>
                  <a:cubicBezTo>
                    <a:pt x="141" y="188"/>
                    <a:pt x="147" y="182"/>
                    <a:pt x="148" y="176"/>
                  </a:cubicBezTo>
                  <a:cubicBezTo>
                    <a:pt x="149" y="171"/>
                    <a:pt x="147" y="169"/>
                    <a:pt x="146" y="166"/>
                  </a:cubicBezTo>
                  <a:cubicBezTo>
                    <a:pt x="146" y="166"/>
                    <a:pt x="146" y="166"/>
                    <a:pt x="146" y="166"/>
                  </a:cubicBezTo>
                  <a:cubicBezTo>
                    <a:pt x="147" y="166"/>
                    <a:pt x="149" y="167"/>
                    <a:pt x="149" y="167"/>
                  </a:cubicBezTo>
                  <a:cubicBezTo>
                    <a:pt x="149" y="168"/>
                    <a:pt x="149" y="169"/>
                    <a:pt x="150" y="171"/>
                  </a:cubicBezTo>
                  <a:cubicBezTo>
                    <a:pt x="150" y="172"/>
                    <a:pt x="151" y="173"/>
                    <a:pt x="151" y="174"/>
                  </a:cubicBezTo>
                  <a:cubicBezTo>
                    <a:pt x="153" y="171"/>
                    <a:pt x="150" y="169"/>
                    <a:pt x="149" y="167"/>
                  </a:cubicBezTo>
                  <a:cubicBezTo>
                    <a:pt x="148" y="165"/>
                    <a:pt x="148" y="165"/>
                    <a:pt x="148" y="163"/>
                  </a:cubicBezTo>
                  <a:cubicBezTo>
                    <a:pt x="148" y="163"/>
                    <a:pt x="148" y="163"/>
                    <a:pt x="148" y="163"/>
                  </a:cubicBezTo>
                  <a:cubicBezTo>
                    <a:pt x="148" y="163"/>
                    <a:pt x="148" y="161"/>
                    <a:pt x="148" y="161"/>
                  </a:cubicBezTo>
                  <a:cubicBezTo>
                    <a:pt x="148" y="160"/>
                    <a:pt x="148" y="160"/>
                    <a:pt x="147" y="160"/>
                  </a:cubicBezTo>
                  <a:cubicBezTo>
                    <a:pt x="147" y="160"/>
                    <a:pt x="147" y="160"/>
                    <a:pt x="147" y="160"/>
                  </a:cubicBezTo>
                  <a:cubicBezTo>
                    <a:pt x="148" y="160"/>
                    <a:pt x="148" y="159"/>
                    <a:pt x="148" y="159"/>
                  </a:cubicBezTo>
                  <a:cubicBezTo>
                    <a:pt x="148" y="159"/>
                    <a:pt x="147" y="158"/>
                    <a:pt x="147" y="157"/>
                  </a:cubicBezTo>
                  <a:cubicBezTo>
                    <a:pt x="147" y="157"/>
                    <a:pt x="147" y="156"/>
                    <a:pt x="147" y="156"/>
                  </a:cubicBezTo>
                  <a:cubicBezTo>
                    <a:pt x="147" y="156"/>
                    <a:pt x="147" y="156"/>
                    <a:pt x="148" y="156"/>
                  </a:cubicBezTo>
                  <a:cubicBezTo>
                    <a:pt x="147" y="156"/>
                    <a:pt x="147" y="155"/>
                    <a:pt x="147" y="154"/>
                  </a:cubicBezTo>
                  <a:cubicBezTo>
                    <a:pt x="147" y="154"/>
                    <a:pt x="147" y="154"/>
                    <a:pt x="147" y="154"/>
                  </a:cubicBezTo>
                  <a:cubicBezTo>
                    <a:pt x="147" y="154"/>
                    <a:pt x="146" y="153"/>
                    <a:pt x="146" y="153"/>
                  </a:cubicBezTo>
                  <a:cubicBezTo>
                    <a:pt x="146" y="154"/>
                    <a:pt x="146" y="154"/>
                    <a:pt x="146" y="154"/>
                  </a:cubicBezTo>
                  <a:cubicBezTo>
                    <a:pt x="145" y="154"/>
                    <a:pt x="145" y="154"/>
                    <a:pt x="145" y="153"/>
                  </a:cubicBezTo>
                  <a:cubicBezTo>
                    <a:pt x="145" y="154"/>
                    <a:pt x="145" y="154"/>
                    <a:pt x="145" y="154"/>
                  </a:cubicBezTo>
                  <a:cubicBezTo>
                    <a:pt x="144" y="154"/>
                    <a:pt x="144" y="153"/>
                    <a:pt x="144" y="152"/>
                  </a:cubicBezTo>
                  <a:cubicBezTo>
                    <a:pt x="145" y="151"/>
                    <a:pt x="145" y="150"/>
                    <a:pt x="145" y="150"/>
                  </a:cubicBezTo>
                  <a:cubicBezTo>
                    <a:pt x="146" y="150"/>
                    <a:pt x="146" y="150"/>
                    <a:pt x="146" y="150"/>
                  </a:cubicBezTo>
                  <a:cubicBezTo>
                    <a:pt x="146" y="149"/>
                    <a:pt x="144" y="149"/>
                    <a:pt x="144" y="149"/>
                  </a:cubicBezTo>
                  <a:cubicBezTo>
                    <a:pt x="143" y="148"/>
                    <a:pt x="144" y="147"/>
                    <a:pt x="143" y="146"/>
                  </a:cubicBezTo>
                  <a:cubicBezTo>
                    <a:pt x="143" y="143"/>
                    <a:pt x="142" y="142"/>
                    <a:pt x="142" y="139"/>
                  </a:cubicBezTo>
                  <a:cubicBezTo>
                    <a:pt x="141" y="138"/>
                    <a:pt x="141" y="138"/>
                    <a:pt x="141" y="138"/>
                  </a:cubicBezTo>
                  <a:cubicBezTo>
                    <a:pt x="142" y="137"/>
                    <a:pt x="142" y="137"/>
                    <a:pt x="142" y="137"/>
                  </a:cubicBezTo>
                  <a:cubicBezTo>
                    <a:pt x="140" y="137"/>
                    <a:pt x="138" y="136"/>
                    <a:pt x="136" y="135"/>
                  </a:cubicBezTo>
                  <a:cubicBezTo>
                    <a:pt x="136" y="134"/>
                    <a:pt x="135" y="133"/>
                    <a:pt x="134" y="133"/>
                  </a:cubicBezTo>
                  <a:cubicBezTo>
                    <a:pt x="134" y="132"/>
                    <a:pt x="134" y="132"/>
                    <a:pt x="134" y="132"/>
                  </a:cubicBezTo>
                  <a:cubicBezTo>
                    <a:pt x="134" y="132"/>
                    <a:pt x="134" y="132"/>
                    <a:pt x="134" y="132"/>
                  </a:cubicBezTo>
                  <a:cubicBezTo>
                    <a:pt x="134" y="133"/>
                    <a:pt x="134" y="133"/>
                    <a:pt x="133" y="133"/>
                  </a:cubicBezTo>
                  <a:cubicBezTo>
                    <a:pt x="133" y="133"/>
                    <a:pt x="133" y="132"/>
                    <a:pt x="133" y="132"/>
                  </a:cubicBezTo>
                  <a:cubicBezTo>
                    <a:pt x="133" y="132"/>
                    <a:pt x="134" y="131"/>
                    <a:pt x="133" y="131"/>
                  </a:cubicBezTo>
                  <a:cubicBezTo>
                    <a:pt x="133" y="130"/>
                    <a:pt x="133" y="130"/>
                    <a:pt x="132" y="130"/>
                  </a:cubicBezTo>
                  <a:cubicBezTo>
                    <a:pt x="132" y="130"/>
                    <a:pt x="132" y="132"/>
                    <a:pt x="131" y="133"/>
                  </a:cubicBezTo>
                  <a:cubicBezTo>
                    <a:pt x="126" y="133"/>
                    <a:pt x="126" y="133"/>
                    <a:pt x="126" y="133"/>
                  </a:cubicBezTo>
                  <a:cubicBezTo>
                    <a:pt x="125" y="133"/>
                    <a:pt x="125" y="132"/>
                    <a:pt x="126" y="131"/>
                  </a:cubicBezTo>
                  <a:cubicBezTo>
                    <a:pt x="126" y="131"/>
                    <a:pt x="127" y="129"/>
                    <a:pt x="128" y="128"/>
                  </a:cubicBezTo>
                  <a:cubicBezTo>
                    <a:pt x="128" y="128"/>
                    <a:pt x="128" y="128"/>
                    <a:pt x="128" y="128"/>
                  </a:cubicBezTo>
                  <a:cubicBezTo>
                    <a:pt x="127" y="128"/>
                    <a:pt x="124" y="131"/>
                    <a:pt x="123" y="131"/>
                  </a:cubicBezTo>
                  <a:cubicBezTo>
                    <a:pt x="125" y="133"/>
                    <a:pt x="120" y="135"/>
                    <a:pt x="119" y="135"/>
                  </a:cubicBezTo>
                  <a:cubicBezTo>
                    <a:pt x="117" y="136"/>
                    <a:pt x="114" y="138"/>
                    <a:pt x="112" y="138"/>
                  </a:cubicBezTo>
                  <a:cubicBezTo>
                    <a:pt x="112" y="138"/>
                    <a:pt x="112" y="138"/>
                    <a:pt x="111" y="138"/>
                  </a:cubicBezTo>
                  <a:cubicBezTo>
                    <a:pt x="111" y="138"/>
                    <a:pt x="111" y="138"/>
                    <a:pt x="111" y="138"/>
                  </a:cubicBezTo>
                  <a:cubicBezTo>
                    <a:pt x="111" y="138"/>
                    <a:pt x="110" y="138"/>
                    <a:pt x="110" y="138"/>
                  </a:cubicBezTo>
                  <a:cubicBezTo>
                    <a:pt x="110" y="138"/>
                    <a:pt x="110" y="138"/>
                    <a:pt x="110" y="138"/>
                  </a:cubicBezTo>
                  <a:cubicBezTo>
                    <a:pt x="109" y="138"/>
                    <a:pt x="107" y="139"/>
                    <a:pt x="106" y="139"/>
                  </a:cubicBezTo>
                  <a:cubicBezTo>
                    <a:pt x="106" y="139"/>
                    <a:pt x="106" y="139"/>
                    <a:pt x="106" y="139"/>
                  </a:cubicBezTo>
                  <a:cubicBezTo>
                    <a:pt x="103" y="139"/>
                    <a:pt x="105" y="137"/>
                    <a:pt x="106" y="137"/>
                  </a:cubicBezTo>
                  <a:cubicBezTo>
                    <a:pt x="107" y="137"/>
                    <a:pt x="107" y="137"/>
                    <a:pt x="107" y="138"/>
                  </a:cubicBezTo>
                  <a:cubicBezTo>
                    <a:pt x="108" y="136"/>
                    <a:pt x="109" y="136"/>
                    <a:pt x="110" y="136"/>
                  </a:cubicBezTo>
                  <a:cubicBezTo>
                    <a:pt x="111" y="136"/>
                    <a:pt x="111" y="136"/>
                    <a:pt x="111" y="136"/>
                  </a:cubicBezTo>
                  <a:cubicBezTo>
                    <a:pt x="111" y="136"/>
                    <a:pt x="111" y="136"/>
                    <a:pt x="111" y="136"/>
                  </a:cubicBezTo>
                  <a:cubicBezTo>
                    <a:pt x="112" y="136"/>
                    <a:pt x="112" y="136"/>
                    <a:pt x="112" y="136"/>
                  </a:cubicBezTo>
                  <a:cubicBezTo>
                    <a:pt x="113" y="136"/>
                    <a:pt x="115" y="135"/>
                    <a:pt x="116" y="134"/>
                  </a:cubicBezTo>
                  <a:cubicBezTo>
                    <a:pt x="117" y="133"/>
                    <a:pt x="117" y="132"/>
                    <a:pt x="118" y="131"/>
                  </a:cubicBezTo>
                  <a:cubicBezTo>
                    <a:pt x="118" y="131"/>
                    <a:pt x="118" y="131"/>
                    <a:pt x="118" y="131"/>
                  </a:cubicBezTo>
                  <a:cubicBezTo>
                    <a:pt x="117" y="131"/>
                    <a:pt x="117" y="131"/>
                    <a:pt x="117" y="130"/>
                  </a:cubicBezTo>
                  <a:cubicBezTo>
                    <a:pt x="116" y="131"/>
                    <a:pt x="116" y="131"/>
                    <a:pt x="116" y="131"/>
                  </a:cubicBezTo>
                  <a:cubicBezTo>
                    <a:pt x="116" y="131"/>
                    <a:pt x="116" y="131"/>
                    <a:pt x="115" y="131"/>
                  </a:cubicBezTo>
                  <a:cubicBezTo>
                    <a:pt x="115" y="130"/>
                    <a:pt x="115" y="130"/>
                    <a:pt x="115" y="129"/>
                  </a:cubicBezTo>
                  <a:cubicBezTo>
                    <a:pt x="115" y="129"/>
                    <a:pt x="115" y="129"/>
                    <a:pt x="114" y="129"/>
                  </a:cubicBezTo>
                  <a:cubicBezTo>
                    <a:pt x="114" y="129"/>
                    <a:pt x="114" y="129"/>
                    <a:pt x="113" y="130"/>
                  </a:cubicBezTo>
                  <a:cubicBezTo>
                    <a:pt x="111" y="127"/>
                    <a:pt x="114" y="128"/>
                    <a:pt x="113" y="125"/>
                  </a:cubicBezTo>
                  <a:cubicBezTo>
                    <a:pt x="113" y="126"/>
                    <a:pt x="113" y="126"/>
                    <a:pt x="112" y="126"/>
                  </a:cubicBezTo>
                  <a:cubicBezTo>
                    <a:pt x="112" y="126"/>
                    <a:pt x="111" y="125"/>
                    <a:pt x="111" y="124"/>
                  </a:cubicBezTo>
                  <a:cubicBezTo>
                    <a:pt x="110" y="123"/>
                    <a:pt x="110" y="122"/>
                    <a:pt x="111" y="121"/>
                  </a:cubicBezTo>
                  <a:cubicBezTo>
                    <a:pt x="109" y="117"/>
                    <a:pt x="114" y="116"/>
                    <a:pt x="115" y="115"/>
                  </a:cubicBezTo>
                  <a:cubicBezTo>
                    <a:pt x="115" y="115"/>
                    <a:pt x="115" y="115"/>
                    <a:pt x="115" y="115"/>
                  </a:cubicBezTo>
                  <a:cubicBezTo>
                    <a:pt x="115" y="115"/>
                    <a:pt x="115" y="115"/>
                    <a:pt x="115" y="115"/>
                  </a:cubicBezTo>
                  <a:cubicBezTo>
                    <a:pt x="115" y="115"/>
                    <a:pt x="116" y="115"/>
                    <a:pt x="116" y="115"/>
                  </a:cubicBezTo>
                  <a:cubicBezTo>
                    <a:pt x="117" y="115"/>
                    <a:pt x="117" y="115"/>
                    <a:pt x="117" y="115"/>
                  </a:cubicBezTo>
                  <a:cubicBezTo>
                    <a:pt x="118" y="115"/>
                    <a:pt x="118" y="115"/>
                    <a:pt x="118" y="115"/>
                  </a:cubicBezTo>
                  <a:cubicBezTo>
                    <a:pt x="118" y="115"/>
                    <a:pt x="118" y="115"/>
                    <a:pt x="119" y="115"/>
                  </a:cubicBezTo>
                  <a:cubicBezTo>
                    <a:pt x="119" y="115"/>
                    <a:pt x="119" y="115"/>
                    <a:pt x="119" y="115"/>
                  </a:cubicBezTo>
                  <a:cubicBezTo>
                    <a:pt x="119" y="115"/>
                    <a:pt x="119" y="115"/>
                    <a:pt x="119" y="115"/>
                  </a:cubicBezTo>
                  <a:cubicBezTo>
                    <a:pt x="119" y="115"/>
                    <a:pt x="119" y="114"/>
                    <a:pt x="119" y="114"/>
                  </a:cubicBezTo>
                  <a:cubicBezTo>
                    <a:pt x="120" y="113"/>
                    <a:pt x="119" y="113"/>
                    <a:pt x="120" y="113"/>
                  </a:cubicBezTo>
                  <a:cubicBezTo>
                    <a:pt x="120" y="113"/>
                    <a:pt x="120" y="113"/>
                    <a:pt x="120" y="113"/>
                  </a:cubicBezTo>
                  <a:cubicBezTo>
                    <a:pt x="119" y="113"/>
                    <a:pt x="117" y="112"/>
                    <a:pt x="116" y="112"/>
                  </a:cubicBezTo>
                  <a:cubicBezTo>
                    <a:pt x="114" y="111"/>
                    <a:pt x="114" y="110"/>
                    <a:pt x="113" y="108"/>
                  </a:cubicBezTo>
                  <a:cubicBezTo>
                    <a:pt x="113" y="106"/>
                    <a:pt x="112" y="107"/>
                    <a:pt x="114" y="106"/>
                  </a:cubicBezTo>
                  <a:cubicBezTo>
                    <a:pt x="114" y="106"/>
                    <a:pt x="114" y="105"/>
                    <a:pt x="115" y="105"/>
                  </a:cubicBezTo>
                  <a:cubicBezTo>
                    <a:pt x="115" y="105"/>
                    <a:pt x="115" y="105"/>
                    <a:pt x="115" y="106"/>
                  </a:cubicBezTo>
                  <a:cubicBezTo>
                    <a:pt x="116" y="106"/>
                    <a:pt x="116" y="106"/>
                    <a:pt x="116" y="106"/>
                  </a:cubicBezTo>
                  <a:cubicBezTo>
                    <a:pt x="116" y="106"/>
                    <a:pt x="116" y="106"/>
                    <a:pt x="116" y="106"/>
                  </a:cubicBezTo>
                  <a:cubicBezTo>
                    <a:pt x="117" y="106"/>
                    <a:pt x="118" y="105"/>
                    <a:pt x="119" y="105"/>
                  </a:cubicBezTo>
                  <a:cubicBezTo>
                    <a:pt x="120" y="105"/>
                    <a:pt x="120" y="105"/>
                    <a:pt x="119" y="107"/>
                  </a:cubicBezTo>
                  <a:cubicBezTo>
                    <a:pt x="120" y="107"/>
                    <a:pt x="120" y="107"/>
                    <a:pt x="121" y="107"/>
                  </a:cubicBezTo>
                  <a:cubicBezTo>
                    <a:pt x="121" y="107"/>
                    <a:pt x="121" y="107"/>
                    <a:pt x="122" y="107"/>
                  </a:cubicBezTo>
                  <a:cubicBezTo>
                    <a:pt x="121" y="107"/>
                    <a:pt x="122" y="106"/>
                    <a:pt x="122" y="106"/>
                  </a:cubicBezTo>
                  <a:cubicBezTo>
                    <a:pt x="122" y="106"/>
                    <a:pt x="122" y="106"/>
                    <a:pt x="121" y="106"/>
                  </a:cubicBezTo>
                  <a:cubicBezTo>
                    <a:pt x="120" y="106"/>
                    <a:pt x="118" y="99"/>
                    <a:pt x="118" y="98"/>
                  </a:cubicBezTo>
                  <a:cubicBezTo>
                    <a:pt x="119" y="97"/>
                    <a:pt x="119" y="97"/>
                    <a:pt x="119" y="97"/>
                  </a:cubicBezTo>
                  <a:cubicBezTo>
                    <a:pt x="120" y="97"/>
                    <a:pt x="120" y="97"/>
                    <a:pt x="120" y="97"/>
                  </a:cubicBezTo>
                  <a:cubicBezTo>
                    <a:pt x="120" y="98"/>
                    <a:pt x="120" y="98"/>
                    <a:pt x="121" y="98"/>
                  </a:cubicBezTo>
                  <a:cubicBezTo>
                    <a:pt x="121" y="98"/>
                    <a:pt x="121" y="98"/>
                    <a:pt x="121" y="98"/>
                  </a:cubicBezTo>
                  <a:cubicBezTo>
                    <a:pt x="123" y="97"/>
                    <a:pt x="122" y="97"/>
                    <a:pt x="124" y="96"/>
                  </a:cubicBezTo>
                  <a:cubicBezTo>
                    <a:pt x="126" y="95"/>
                    <a:pt x="128" y="95"/>
                    <a:pt x="131" y="94"/>
                  </a:cubicBezTo>
                  <a:cubicBezTo>
                    <a:pt x="131" y="94"/>
                    <a:pt x="131" y="94"/>
                    <a:pt x="132" y="94"/>
                  </a:cubicBezTo>
                  <a:cubicBezTo>
                    <a:pt x="134" y="94"/>
                    <a:pt x="136" y="94"/>
                    <a:pt x="135" y="96"/>
                  </a:cubicBezTo>
                  <a:cubicBezTo>
                    <a:pt x="136" y="96"/>
                    <a:pt x="136" y="96"/>
                    <a:pt x="136" y="96"/>
                  </a:cubicBezTo>
                  <a:cubicBezTo>
                    <a:pt x="137" y="96"/>
                    <a:pt x="139" y="98"/>
                    <a:pt x="139" y="99"/>
                  </a:cubicBezTo>
                  <a:cubicBezTo>
                    <a:pt x="141" y="100"/>
                    <a:pt x="143" y="101"/>
                    <a:pt x="145" y="103"/>
                  </a:cubicBezTo>
                  <a:cubicBezTo>
                    <a:pt x="148" y="105"/>
                    <a:pt x="150" y="106"/>
                    <a:pt x="152" y="108"/>
                  </a:cubicBezTo>
                  <a:cubicBezTo>
                    <a:pt x="153" y="109"/>
                    <a:pt x="154" y="109"/>
                    <a:pt x="154" y="110"/>
                  </a:cubicBezTo>
                  <a:cubicBezTo>
                    <a:pt x="155" y="111"/>
                    <a:pt x="157" y="113"/>
                    <a:pt x="157" y="113"/>
                  </a:cubicBezTo>
                  <a:cubicBezTo>
                    <a:pt x="157" y="113"/>
                    <a:pt x="157" y="113"/>
                    <a:pt x="157" y="113"/>
                  </a:cubicBezTo>
                  <a:cubicBezTo>
                    <a:pt x="158" y="113"/>
                    <a:pt x="157" y="112"/>
                    <a:pt x="159" y="111"/>
                  </a:cubicBezTo>
                  <a:cubicBezTo>
                    <a:pt x="159" y="111"/>
                    <a:pt x="160" y="111"/>
                    <a:pt x="160" y="111"/>
                  </a:cubicBezTo>
                  <a:cubicBezTo>
                    <a:pt x="160" y="111"/>
                    <a:pt x="160" y="111"/>
                    <a:pt x="160" y="112"/>
                  </a:cubicBezTo>
                  <a:cubicBezTo>
                    <a:pt x="160" y="112"/>
                    <a:pt x="160" y="112"/>
                    <a:pt x="160" y="112"/>
                  </a:cubicBezTo>
                  <a:cubicBezTo>
                    <a:pt x="161" y="112"/>
                    <a:pt x="162" y="112"/>
                    <a:pt x="163" y="112"/>
                  </a:cubicBezTo>
                  <a:cubicBezTo>
                    <a:pt x="164" y="112"/>
                    <a:pt x="165" y="112"/>
                    <a:pt x="166" y="112"/>
                  </a:cubicBezTo>
                  <a:cubicBezTo>
                    <a:pt x="166" y="112"/>
                    <a:pt x="167" y="112"/>
                    <a:pt x="167" y="112"/>
                  </a:cubicBezTo>
                  <a:cubicBezTo>
                    <a:pt x="166" y="113"/>
                    <a:pt x="161" y="113"/>
                    <a:pt x="160" y="114"/>
                  </a:cubicBezTo>
                  <a:cubicBezTo>
                    <a:pt x="160" y="114"/>
                    <a:pt x="160" y="114"/>
                    <a:pt x="160" y="114"/>
                  </a:cubicBezTo>
                  <a:cubicBezTo>
                    <a:pt x="161" y="114"/>
                    <a:pt x="162" y="113"/>
                    <a:pt x="163" y="113"/>
                  </a:cubicBezTo>
                  <a:cubicBezTo>
                    <a:pt x="164" y="113"/>
                    <a:pt x="165" y="113"/>
                    <a:pt x="166" y="113"/>
                  </a:cubicBezTo>
                  <a:cubicBezTo>
                    <a:pt x="166" y="113"/>
                    <a:pt x="166" y="113"/>
                    <a:pt x="166" y="113"/>
                  </a:cubicBezTo>
                  <a:cubicBezTo>
                    <a:pt x="166" y="113"/>
                    <a:pt x="166" y="113"/>
                    <a:pt x="166" y="113"/>
                  </a:cubicBezTo>
                  <a:cubicBezTo>
                    <a:pt x="167" y="113"/>
                    <a:pt x="167" y="113"/>
                    <a:pt x="167" y="113"/>
                  </a:cubicBezTo>
                  <a:cubicBezTo>
                    <a:pt x="167" y="113"/>
                    <a:pt x="167" y="113"/>
                    <a:pt x="168" y="113"/>
                  </a:cubicBezTo>
                  <a:cubicBezTo>
                    <a:pt x="169" y="112"/>
                    <a:pt x="168" y="112"/>
                    <a:pt x="169" y="111"/>
                  </a:cubicBezTo>
                  <a:cubicBezTo>
                    <a:pt x="169" y="111"/>
                    <a:pt x="169" y="111"/>
                    <a:pt x="169" y="111"/>
                  </a:cubicBezTo>
                  <a:cubicBezTo>
                    <a:pt x="170" y="111"/>
                    <a:pt x="170" y="115"/>
                    <a:pt x="170" y="115"/>
                  </a:cubicBezTo>
                  <a:cubicBezTo>
                    <a:pt x="170" y="116"/>
                    <a:pt x="170" y="116"/>
                    <a:pt x="170" y="116"/>
                  </a:cubicBezTo>
                  <a:cubicBezTo>
                    <a:pt x="171" y="116"/>
                    <a:pt x="171" y="115"/>
                    <a:pt x="171" y="115"/>
                  </a:cubicBezTo>
                  <a:cubicBezTo>
                    <a:pt x="172" y="115"/>
                    <a:pt x="172" y="114"/>
                    <a:pt x="172" y="114"/>
                  </a:cubicBezTo>
                  <a:cubicBezTo>
                    <a:pt x="173" y="114"/>
                    <a:pt x="173" y="114"/>
                    <a:pt x="173" y="114"/>
                  </a:cubicBezTo>
                  <a:cubicBezTo>
                    <a:pt x="173" y="115"/>
                    <a:pt x="172" y="116"/>
                    <a:pt x="172" y="117"/>
                  </a:cubicBezTo>
                  <a:cubicBezTo>
                    <a:pt x="172" y="117"/>
                    <a:pt x="172" y="117"/>
                    <a:pt x="172" y="117"/>
                  </a:cubicBezTo>
                  <a:cubicBezTo>
                    <a:pt x="173" y="117"/>
                    <a:pt x="174" y="117"/>
                    <a:pt x="174" y="117"/>
                  </a:cubicBezTo>
                  <a:cubicBezTo>
                    <a:pt x="175" y="117"/>
                    <a:pt x="175" y="117"/>
                    <a:pt x="175" y="117"/>
                  </a:cubicBezTo>
                  <a:cubicBezTo>
                    <a:pt x="175" y="117"/>
                    <a:pt x="175" y="117"/>
                    <a:pt x="175" y="117"/>
                  </a:cubicBezTo>
                  <a:cubicBezTo>
                    <a:pt x="176" y="117"/>
                    <a:pt x="177" y="119"/>
                    <a:pt x="178" y="120"/>
                  </a:cubicBezTo>
                  <a:cubicBezTo>
                    <a:pt x="179" y="121"/>
                    <a:pt x="184" y="122"/>
                    <a:pt x="184" y="125"/>
                  </a:cubicBezTo>
                  <a:cubicBezTo>
                    <a:pt x="184" y="126"/>
                    <a:pt x="181" y="125"/>
                    <a:pt x="181" y="126"/>
                  </a:cubicBezTo>
                  <a:cubicBezTo>
                    <a:pt x="182" y="129"/>
                    <a:pt x="186" y="128"/>
                    <a:pt x="187" y="129"/>
                  </a:cubicBezTo>
                  <a:cubicBezTo>
                    <a:pt x="189" y="129"/>
                    <a:pt x="189" y="131"/>
                    <a:pt x="190" y="132"/>
                  </a:cubicBezTo>
                  <a:cubicBezTo>
                    <a:pt x="190" y="132"/>
                    <a:pt x="188" y="133"/>
                    <a:pt x="189" y="133"/>
                  </a:cubicBezTo>
                  <a:cubicBezTo>
                    <a:pt x="189" y="133"/>
                    <a:pt x="189" y="133"/>
                    <a:pt x="189" y="133"/>
                  </a:cubicBezTo>
                  <a:cubicBezTo>
                    <a:pt x="190" y="133"/>
                    <a:pt x="190" y="132"/>
                    <a:pt x="190" y="132"/>
                  </a:cubicBezTo>
                  <a:cubicBezTo>
                    <a:pt x="192" y="130"/>
                    <a:pt x="190" y="131"/>
                    <a:pt x="191" y="130"/>
                  </a:cubicBezTo>
                  <a:cubicBezTo>
                    <a:pt x="191" y="129"/>
                    <a:pt x="194" y="130"/>
                    <a:pt x="194" y="129"/>
                  </a:cubicBezTo>
                  <a:cubicBezTo>
                    <a:pt x="194" y="129"/>
                    <a:pt x="194" y="129"/>
                    <a:pt x="193" y="129"/>
                  </a:cubicBezTo>
                  <a:cubicBezTo>
                    <a:pt x="193" y="129"/>
                    <a:pt x="193" y="129"/>
                    <a:pt x="192" y="129"/>
                  </a:cubicBezTo>
                  <a:cubicBezTo>
                    <a:pt x="192" y="129"/>
                    <a:pt x="191" y="129"/>
                    <a:pt x="191" y="129"/>
                  </a:cubicBezTo>
                  <a:cubicBezTo>
                    <a:pt x="191" y="129"/>
                    <a:pt x="190" y="129"/>
                    <a:pt x="190" y="129"/>
                  </a:cubicBezTo>
                  <a:cubicBezTo>
                    <a:pt x="190" y="128"/>
                    <a:pt x="192" y="128"/>
                    <a:pt x="194" y="128"/>
                  </a:cubicBezTo>
                  <a:cubicBezTo>
                    <a:pt x="194" y="128"/>
                    <a:pt x="194" y="128"/>
                    <a:pt x="194" y="128"/>
                  </a:cubicBezTo>
                  <a:cubicBezTo>
                    <a:pt x="195" y="128"/>
                    <a:pt x="195" y="130"/>
                    <a:pt x="196" y="131"/>
                  </a:cubicBezTo>
                  <a:cubicBezTo>
                    <a:pt x="197" y="133"/>
                    <a:pt x="199" y="134"/>
                    <a:pt x="200" y="134"/>
                  </a:cubicBezTo>
                  <a:cubicBezTo>
                    <a:pt x="201" y="134"/>
                    <a:pt x="201" y="135"/>
                    <a:pt x="202" y="135"/>
                  </a:cubicBezTo>
                  <a:cubicBezTo>
                    <a:pt x="202" y="135"/>
                    <a:pt x="202" y="135"/>
                    <a:pt x="202" y="135"/>
                  </a:cubicBezTo>
                  <a:cubicBezTo>
                    <a:pt x="203" y="135"/>
                    <a:pt x="202" y="133"/>
                    <a:pt x="203" y="133"/>
                  </a:cubicBezTo>
                  <a:cubicBezTo>
                    <a:pt x="206" y="132"/>
                    <a:pt x="202" y="131"/>
                    <a:pt x="203" y="130"/>
                  </a:cubicBezTo>
                  <a:cubicBezTo>
                    <a:pt x="203" y="130"/>
                    <a:pt x="205" y="129"/>
                    <a:pt x="206" y="129"/>
                  </a:cubicBezTo>
                  <a:cubicBezTo>
                    <a:pt x="206" y="129"/>
                    <a:pt x="206" y="129"/>
                    <a:pt x="206" y="129"/>
                  </a:cubicBezTo>
                  <a:cubicBezTo>
                    <a:pt x="206" y="129"/>
                    <a:pt x="207" y="131"/>
                    <a:pt x="208" y="131"/>
                  </a:cubicBezTo>
                  <a:cubicBezTo>
                    <a:pt x="208" y="131"/>
                    <a:pt x="208" y="132"/>
                    <a:pt x="208" y="132"/>
                  </a:cubicBezTo>
                  <a:cubicBezTo>
                    <a:pt x="208" y="132"/>
                    <a:pt x="208" y="132"/>
                    <a:pt x="208" y="131"/>
                  </a:cubicBezTo>
                  <a:cubicBezTo>
                    <a:pt x="208" y="131"/>
                    <a:pt x="207" y="131"/>
                    <a:pt x="207" y="131"/>
                  </a:cubicBezTo>
                  <a:cubicBezTo>
                    <a:pt x="207" y="131"/>
                    <a:pt x="207" y="131"/>
                    <a:pt x="207" y="131"/>
                  </a:cubicBezTo>
                  <a:cubicBezTo>
                    <a:pt x="206" y="132"/>
                    <a:pt x="210" y="132"/>
                    <a:pt x="207" y="134"/>
                  </a:cubicBezTo>
                  <a:cubicBezTo>
                    <a:pt x="207" y="134"/>
                    <a:pt x="207" y="134"/>
                    <a:pt x="207" y="134"/>
                  </a:cubicBezTo>
                  <a:cubicBezTo>
                    <a:pt x="207" y="134"/>
                    <a:pt x="206" y="134"/>
                    <a:pt x="206" y="134"/>
                  </a:cubicBezTo>
                  <a:cubicBezTo>
                    <a:pt x="205" y="134"/>
                    <a:pt x="205" y="134"/>
                    <a:pt x="205" y="134"/>
                  </a:cubicBezTo>
                  <a:cubicBezTo>
                    <a:pt x="204" y="134"/>
                    <a:pt x="204" y="134"/>
                    <a:pt x="204" y="134"/>
                  </a:cubicBezTo>
                  <a:cubicBezTo>
                    <a:pt x="205" y="134"/>
                    <a:pt x="205" y="135"/>
                    <a:pt x="206" y="135"/>
                  </a:cubicBezTo>
                  <a:cubicBezTo>
                    <a:pt x="206" y="135"/>
                    <a:pt x="205" y="135"/>
                    <a:pt x="205" y="136"/>
                  </a:cubicBezTo>
                  <a:cubicBezTo>
                    <a:pt x="205" y="136"/>
                    <a:pt x="205" y="136"/>
                    <a:pt x="205" y="136"/>
                  </a:cubicBezTo>
                  <a:cubicBezTo>
                    <a:pt x="205" y="136"/>
                    <a:pt x="205" y="136"/>
                    <a:pt x="205" y="137"/>
                  </a:cubicBezTo>
                  <a:cubicBezTo>
                    <a:pt x="204" y="138"/>
                    <a:pt x="204" y="138"/>
                    <a:pt x="205" y="138"/>
                  </a:cubicBezTo>
                  <a:cubicBezTo>
                    <a:pt x="205" y="138"/>
                    <a:pt x="205" y="138"/>
                    <a:pt x="205" y="138"/>
                  </a:cubicBezTo>
                  <a:cubicBezTo>
                    <a:pt x="206" y="138"/>
                    <a:pt x="206" y="136"/>
                    <a:pt x="206" y="136"/>
                  </a:cubicBezTo>
                  <a:cubicBezTo>
                    <a:pt x="207" y="136"/>
                    <a:pt x="207" y="136"/>
                    <a:pt x="207" y="136"/>
                  </a:cubicBezTo>
                  <a:cubicBezTo>
                    <a:pt x="208" y="136"/>
                    <a:pt x="210" y="135"/>
                    <a:pt x="210" y="133"/>
                  </a:cubicBezTo>
                  <a:cubicBezTo>
                    <a:pt x="209" y="134"/>
                    <a:pt x="209" y="134"/>
                    <a:pt x="208" y="134"/>
                  </a:cubicBezTo>
                  <a:cubicBezTo>
                    <a:pt x="210" y="132"/>
                    <a:pt x="210" y="132"/>
                    <a:pt x="210" y="132"/>
                  </a:cubicBezTo>
                  <a:cubicBezTo>
                    <a:pt x="210" y="132"/>
                    <a:pt x="208" y="131"/>
                    <a:pt x="208" y="130"/>
                  </a:cubicBezTo>
                  <a:cubicBezTo>
                    <a:pt x="208" y="129"/>
                    <a:pt x="208" y="129"/>
                    <a:pt x="208" y="127"/>
                  </a:cubicBezTo>
                  <a:cubicBezTo>
                    <a:pt x="209" y="125"/>
                    <a:pt x="209" y="125"/>
                    <a:pt x="209" y="125"/>
                  </a:cubicBezTo>
                  <a:cubicBezTo>
                    <a:pt x="209" y="125"/>
                    <a:pt x="209" y="125"/>
                    <a:pt x="210" y="125"/>
                  </a:cubicBezTo>
                  <a:cubicBezTo>
                    <a:pt x="210" y="125"/>
                    <a:pt x="210" y="125"/>
                    <a:pt x="210" y="125"/>
                  </a:cubicBezTo>
                  <a:cubicBezTo>
                    <a:pt x="210" y="125"/>
                    <a:pt x="210" y="125"/>
                    <a:pt x="210" y="125"/>
                  </a:cubicBezTo>
                  <a:cubicBezTo>
                    <a:pt x="210" y="125"/>
                    <a:pt x="210" y="125"/>
                    <a:pt x="210" y="125"/>
                  </a:cubicBezTo>
                  <a:cubicBezTo>
                    <a:pt x="214" y="117"/>
                    <a:pt x="214" y="117"/>
                    <a:pt x="214" y="117"/>
                  </a:cubicBezTo>
                  <a:cubicBezTo>
                    <a:pt x="214" y="117"/>
                    <a:pt x="214" y="117"/>
                    <a:pt x="214" y="117"/>
                  </a:cubicBezTo>
                  <a:cubicBezTo>
                    <a:pt x="215" y="117"/>
                    <a:pt x="215" y="116"/>
                    <a:pt x="215" y="116"/>
                  </a:cubicBezTo>
                  <a:cubicBezTo>
                    <a:pt x="216" y="116"/>
                    <a:pt x="216" y="116"/>
                    <a:pt x="217" y="117"/>
                  </a:cubicBezTo>
                  <a:cubicBezTo>
                    <a:pt x="217" y="117"/>
                    <a:pt x="220" y="118"/>
                    <a:pt x="220" y="119"/>
                  </a:cubicBezTo>
                  <a:cubicBezTo>
                    <a:pt x="221" y="121"/>
                    <a:pt x="217" y="122"/>
                    <a:pt x="215" y="122"/>
                  </a:cubicBezTo>
                  <a:cubicBezTo>
                    <a:pt x="215" y="122"/>
                    <a:pt x="214" y="122"/>
                    <a:pt x="214" y="121"/>
                  </a:cubicBezTo>
                  <a:cubicBezTo>
                    <a:pt x="214" y="122"/>
                    <a:pt x="215" y="122"/>
                    <a:pt x="214" y="123"/>
                  </a:cubicBezTo>
                  <a:cubicBezTo>
                    <a:pt x="212" y="124"/>
                    <a:pt x="212" y="124"/>
                    <a:pt x="212" y="124"/>
                  </a:cubicBezTo>
                  <a:cubicBezTo>
                    <a:pt x="212" y="124"/>
                    <a:pt x="214" y="131"/>
                    <a:pt x="214" y="131"/>
                  </a:cubicBezTo>
                  <a:cubicBezTo>
                    <a:pt x="214" y="131"/>
                    <a:pt x="212" y="131"/>
                    <a:pt x="212" y="133"/>
                  </a:cubicBezTo>
                  <a:cubicBezTo>
                    <a:pt x="212" y="133"/>
                    <a:pt x="212" y="133"/>
                    <a:pt x="212" y="133"/>
                  </a:cubicBezTo>
                  <a:cubicBezTo>
                    <a:pt x="213" y="133"/>
                    <a:pt x="215" y="133"/>
                    <a:pt x="214" y="134"/>
                  </a:cubicBezTo>
                  <a:cubicBezTo>
                    <a:pt x="214" y="134"/>
                    <a:pt x="214" y="134"/>
                    <a:pt x="214" y="134"/>
                  </a:cubicBezTo>
                  <a:cubicBezTo>
                    <a:pt x="214" y="134"/>
                    <a:pt x="214" y="134"/>
                    <a:pt x="214" y="134"/>
                  </a:cubicBezTo>
                  <a:cubicBezTo>
                    <a:pt x="214" y="134"/>
                    <a:pt x="214" y="134"/>
                    <a:pt x="214" y="134"/>
                  </a:cubicBezTo>
                  <a:cubicBezTo>
                    <a:pt x="214" y="134"/>
                    <a:pt x="212" y="137"/>
                    <a:pt x="213" y="137"/>
                  </a:cubicBezTo>
                  <a:cubicBezTo>
                    <a:pt x="213" y="137"/>
                    <a:pt x="213" y="137"/>
                    <a:pt x="213" y="137"/>
                  </a:cubicBezTo>
                  <a:cubicBezTo>
                    <a:pt x="213" y="137"/>
                    <a:pt x="214" y="137"/>
                    <a:pt x="214" y="136"/>
                  </a:cubicBezTo>
                  <a:cubicBezTo>
                    <a:pt x="215" y="136"/>
                    <a:pt x="215" y="135"/>
                    <a:pt x="216" y="135"/>
                  </a:cubicBezTo>
                  <a:cubicBezTo>
                    <a:pt x="216" y="135"/>
                    <a:pt x="216" y="136"/>
                    <a:pt x="216" y="137"/>
                  </a:cubicBezTo>
                  <a:cubicBezTo>
                    <a:pt x="216" y="139"/>
                    <a:pt x="214" y="140"/>
                    <a:pt x="215" y="143"/>
                  </a:cubicBezTo>
                  <a:cubicBezTo>
                    <a:pt x="219" y="133"/>
                    <a:pt x="219" y="133"/>
                    <a:pt x="219" y="133"/>
                  </a:cubicBezTo>
                  <a:cubicBezTo>
                    <a:pt x="218" y="132"/>
                    <a:pt x="217" y="131"/>
                    <a:pt x="217" y="130"/>
                  </a:cubicBezTo>
                  <a:cubicBezTo>
                    <a:pt x="217" y="130"/>
                    <a:pt x="217" y="130"/>
                    <a:pt x="218" y="130"/>
                  </a:cubicBezTo>
                  <a:cubicBezTo>
                    <a:pt x="218" y="130"/>
                    <a:pt x="218" y="130"/>
                    <a:pt x="219" y="130"/>
                  </a:cubicBezTo>
                  <a:cubicBezTo>
                    <a:pt x="219" y="130"/>
                    <a:pt x="220" y="130"/>
                    <a:pt x="220" y="130"/>
                  </a:cubicBezTo>
                  <a:cubicBezTo>
                    <a:pt x="220" y="130"/>
                    <a:pt x="220" y="130"/>
                    <a:pt x="220" y="130"/>
                  </a:cubicBezTo>
                  <a:cubicBezTo>
                    <a:pt x="220" y="130"/>
                    <a:pt x="220" y="130"/>
                    <a:pt x="220" y="130"/>
                  </a:cubicBezTo>
                  <a:cubicBezTo>
                    <a:pt x="220" y="129"/>
                    <a:pt x="218" y="129"/>
                    <a:pt x="217" y="128"/>
                  </a:cubicBezTo>
                  <a:cubicBezTo>
                    <a:pt x="217" y="127"/>
                    <a:pt x="219" y="124"/>
                    <a:pt x="220" y="123"/>
                  </a:cubicBezTo>
                  <a:cubicBezTo>
                    <a:pt x="220" y="123"/>
                    <a:pt x="222" y="122"/>
                    <a:pt x="224" y="122"/>
                  </a:cubicBezTo>
                  <a:cubicBezTo>
                    <a:pt x="225" y="118"/>
                    <a:pt x="225" y="118"/>
                    <a:pt x="225" y="118"/>
                  </a:cubicBezTo>
                  <a:cubicBezTo>
                    <a:pt x="224" y="118"/>
                    <a:pt x="224" y="117"/>
                    <a:pt x="223" y="116"/>
                  </a:cubicBezTo>
                  <a:cubicBezTo>
                    <a:pt x="223" y="116"/>
                    <a:pt x="219" y="117"/>
                    <a:pt x="220" y="114"/>
                  </a:cubicBezTo>
                  <a:cubicBezTo>
                    <a:pt x="220" y="114"/>
                    <a:pt x="220" y="114"/>
                    <a:pt x="220" y="114"/>
                  </a:cubicBezTo>
                  <a:cubicBezTo>
                    <a:pt x="220" y="114"/>
                    <a:pt x="220" y="114"/>
                    <a:pt x="220" y="114"/>
                  </a:cubicBezTo>
                  <a:cubicBezTo>
                    <a:pt x="220" y="114"/>
                    <a:pt x="220" y="115"/>
                    <a:pt x="220" y="115"/>
                  </a:cubicBezTo>
                  <a:cubicBezTo>
                    <a:pt x="220" y="115"/>
                    <a:pt x="220" y="114"/>
                    <a:pt x="220" y="114"/>
                  </a:cubicBezTo>
                  <a:cubicBezTo>
                    <a:pt x="220" y="114"/>
                    <a:pt x="220" y="114"/>
                    <a:pt x="220" y="114"/>
                  </a:cubicBezTo>
                  <a:cubicBezTo>
                    <a:pt x="220" y="114"/>
                    <a:pt x="220" y="114"/>
                    <a:pt x="220" y="114"/>
                  </a:cubicBezTo>
                  <a:cubicBezTo>
                    <a:pt x="220" y="111"/>
                    <a:pt x="221" y="111"/>
                    <a:pt x="220" y="109"/>
                  </a:cubicBezTo>
                  <a:cubicBezTo>
                    <a:pt x="219" y="108"/>
                    <a:pt x="216" y="107"/>
                    <a:pt x="217" y="105"/>
                  </a:cubicBezTo>
                  <a:cubicBezTo>
                    <a:pt x="217" y="105"/>
                    <a:pt x="217" y="105"/>
                    <a:pt x="218" y="105"/>
                  </a:cubicBezTo>
                  <a:cubicBezTo>
                    <a:pt x="219" y="105"/>
                    <a:pt x="220" y="106"/>
                    <a:pt x="222" y="108"/>
                  </a:cubicBezTo>
                  <a:cubicBezTo>
                    <a:pt x="223" y="110"/>
                    <a:pt x="225" y="111"/>
                    <a:pt x="225" y="111"/>
                  </a:cubicBezTo>
                  <a:cubicBezTo>
                    <a:pt x="225" y="111"/>
                    <a:pt x="225" y="111"/>
                    <a:pt x="225" y="111"/>
                  </a:cubicBezTo>
                  <a:cubicBezTo>
                    <a:pt x="225" y="111"/>
                    <a:pt x="223" y="112"/>
                    <a:pt x="223" y="112"/>
                  </a:cubicBezTo>
                  <a:cubicBezTo>
                    <a:pt x="223" y="114"/>
                    <a:pt x="225" y="114"/>
                    <a:pt x="226" y="115"/>
                  </a:cubicBezTo>
                  <a:cubicBezTo>
                    <a:pt x="228" y="111"/>
                    <a:pt x="228" y="111"/>
                    <a:pt x="228" y="111"/>
                  </a:cubicBezTo>
                  <a:cubicBezTo>
                    <a:pt x="227" y="111"/>
                    <a:pt x="227" y="111"/>
                    <a:pt x="227" y="111"/>
                  </a:cubicBezTo>
                  <a:cubicBezTo>
                    <a:pt x="225" y="109"/>
                    <a:pt x="225" y="109"/>
                    <a:pt x="226" y="109"/>
                  </a:cubicBezTo>
                  <a:cubicBezTo>
                    <a:pt x="226" y="109"/>
                    <a:pt x="227" y="109"/>
                    <a:pt x="227" y="109"/>
                  </a:cubicBezTo>
                  <a:cubicBezTo>
                    <a:pt x="227" y="109"/>
                    <a:pt x="227" y="109"/>
                    <a:pt x="228" y="109"/>
                  </a:cubicBezTo>
                  <a:cubicBezTo>
                    <a:pt x="228" y="109"/>
                    <a:pt x="228" y="109"/>
                    <a:pt x="229" y="109"/>
                  </a:cubicBezTo>
                  <a:cubicBezTo>
                    <a:pt x="229" y="108"/>
                    <a:pt x="229" y="108"/>
                    <a:pt x="229" y="108"/>
                  </a:cubicBezTo>
                  <a:cubicBezTo>
                    <a:pt x="229" y="108"/>
                    <a:pt x="228" y="107"/>
                    <a:pt x="229" y="106"/>
                  </a:cubicBezTo>
                  <a:cubicBezTo>
                    <a:pt x="229" y="106"/>
                    <a:pt x="230" y="106"/>
                    <a:pt x="230" y="106"/>
                  </a:cubicBezTo>
                  <a:cubicBezTo>
                    <a:pt x="230" y="106"/>
                    <a:pt x="230" y="106"/>
                    <a:pt x="230" y="106"/>
                  </a:cubicBezTo>
                  <a:cubicBezTo>
                    <a:pt x="231" y="105"/>
                    <a:pt x="231" y="105"/>
                    <a:pt x="231" y="105"/>
                  </a:cubicBezTo>
                  <a:cubicBezTo>
                    <a:pt x="230" y="104"/>
                    <a:pt x="230" y="104"/>
                    <a:pt x="231" y="104"/>
                  </a:cubicBezTo>
                  <a:cubicBezTo>
                    <a:pt x="231" y="103"/>
                    <a:pt x="231" y="103"/>
                    <a:pt x="231" y="103"/>
                  </a:cubicBezTo>
                  <a:cubicBezTo>
                    <a:pt x="228" y="104"/>
                    <a:pt x="228" y="104"/>
                    <a:pt x="228" y="104"/>
                  </a:cubicBezTo>
                  <a:cubicBezTo>
                    <a:pt x="228" y="104"/>
                    <a:pt x="228" y="104"/>
                    <a:pt x="228" y="104"/>
                  </a:cubicBezTo>
                  <a:cubicBezTo>
                    <a:pt x="225" y="104"/>
                    <a:pt x="224" y="101"/>
                    <a:pt x="223" y="99"/>
                  </a:cubicBezTo>
                  <a:cubicBezTo>
                    <a:pt x="223" y="98"/>
                    <a:pt x="226" y="99"/>
                    <a:pt x="226" y="98"/>
                  </a:cubicBezTo>
                  <a:cubicBezTo>
                    <a:pt x="226" y="97"/>
                    <a:pt x="224" y="97"/>
                    <a:pt x="223" y="97"/>
                  </a:cubicBezTo>
                  <a:cubicBezTo>
                    <a:pt x="222" y="96"/>
                    <a:pt x="223" y="95"/>
                    <a:pt x="222" y="94"/>
                  </a:cubicBezTo>
                  <a:cubicBezTo>
                    <a:pt x="222" y="94"/>
                    <a:pt x="222" y="94"/>
                    <a:pt x="222" y="94"/>
                  </a:cubicBezTo>
                  <a:cubicBezTo>
                    <a:pt x="222" y="94"/>
                    <a:pt x="222" y="94"/>
                    <a:pt x="222" y="94"/>
                  </a:cubicBezTo>
                  <a:cubicBezTo>
                    <a:pt x="222" y="94"/>
                    <a:pt x="222" y="94"/>
                    <a:pt x="222" y="94"/>
                  </a:cubicBezTo>
                  <a:cubicBezTo>
                    <a:pt x="222" y="93"/>
                    <a:pt x="222" y="93"/>
                    <a:pt x="222" y="93"/>
                  </a:cubicBezTo>
                  <a:cubicBezTo>
                    <a:pt x="222" y="93"/>
                    <a:pt x="222" y="93"/>
                    <a:pt x="222" y="93"/>
                  </a:cubicBezTo>
                  <a:cubicBezTo>
                    <a:pt x="222" y="93"/>
                    <a:pt x="223" y="93"/>
                    <a:pt x="223" y="93"/>
                  </a:cubicBezTo>
                  <a:cubicBezTo>
                    <a:pt x="223" y="93"/>
                    <a:pt x="224" y="94"/>
                    <a:pt x="224" y="94"/>
                  </a:cubicBezTo>
                  <a:cubicBezTo>
                    <a:pt x="224" y="94"/>
                    <a:pt x="224" y="93"/>
                    <a:pt x="224" y="93"/>
                  </a:cubicBezTo>
                  <a:cubicBezTo>
                    <a:pt x="225" y="92"/>
                    <a:pt x="223" y="92"/>
                    <a:pt x="224" y="91"/>
                  </a:cubicBezTo>
                  <a:cubicBezTo>
                    <a:pt x="224" y="90"/>
                    <a:pt x="224" y="90"/>
                    <a:pt x="224" y="90"/>
                  </a:cubicBezTo>
                  <a:cubicBezTo>
                    <a:pt x="224" y="90"/>
                    <a:pt x="225" y="91"/>
                    <a:pt x="225" y="91"/>
                  </a:cubicBezTo>
                  <a:cubicBezTo>
                    <a:pt x="225" y="91"/>
                    <a:pt x="226" y="91"/>
                    <a:pt x="226" y="91"/>
                  </a:cubicBezTo>
                  <a:cubicBezTo>
                    <a:pt x="226" y="91"/>
                    <a:pt x="226" y="91"/>
                    <a:pt x="226" y="91"/>
                  </a:cubicBezTo>
                  <a:cubicBezTo>
                    <a:pt x="226" y="90"/>
                    <a:pt x="226" y="90"/>
                    <a:pt x="226" y="89"/>
                  </a:cubicBezTo>
                  <a:cubicBezTo>
                    <a:pt x="226" y="89"/>
                    <a:pt x="226" y="89"/>
                    <a:pt x="226" y="89"/>
                  </a:cubicBezTo>
                  <a:cubicBezTo>
                    <a:pt x="226" y="89"/>
                    <a:pt x="226" y="89"/>
                    <a:pt x="227" y="90"/>
                  </a:cubicBezTo>
                  <a:cubicBezTo>
                    <a:pt x="227" y="90"/>
                    <a:pt x="227" y="90"/>
                    <a:pt x="227" y="90"/>
                  </a:cubicBezTo>
                  <a:cubicBezTo>
                    <a:pt x="228" y="90"/>
                    <a:pt x="228" y="90"/>
                    <a:pt x="228" y="90"/>
                  </a:cubicBezTo>
                  <a:cubicBezTo>
                    <a:pt x="227" y="89"/>
                    <a:pt x="227" y="89"/>
                    <a:pt x="227" y="88"/>
                  </a:cubicBezTo>
                  <a:cubicBezTo>
                    <a:pt x="227" y="88"/>
                    <a:pt x="227" y="88"/>
                    <a:pt x="227" y="88"/>
                  </a:cubicBezTo>
                  <a:cubicBezTo>
                    <a:pt x="229" y="88"/>
                    <a:pt x="232" y="95"/>
                    <a:pt x="233" y="96"/>
                  </a:cubicBezTo>
                  <a:cubicBezTo>
                    <a:pt x="233" y="96"/>
                    <a:pt x="233" y="96"/>
                    <a:pt x="233" y="97"/>
                  </a:cubicBezTo>
                  <a:cubicBezTo>
                    <a:pt x="233" y="97"/>
                    <a:pt x="233" y="97"/>
                    <a:pt x="233" y="98"/>
                  </a:cubicBezTo>
                  <a:cubicBezTo>
                    <a:pt x="235" y="94"/>
                    <a:pt x="235" y="94"/>
                    <a:pt x="235" y="94"/>
                  </a:cubicBezTo>
                  <a:cubicBezTo>
                    <a:pt x="233" y="93"/>
                    <a:pt x="230" y="92"/>
                    <a:pt x="233" y="90"/>
                  </a:cubicBezTo>
                  <a:cubicBezTo>
                    <a:pt x="233" y="90"/>
                    <a:pt x="232" y="90"/>
                    <a:pt x="232" y="90"/>
                  </a:cubicBezTo>
                  <a:cubicBezTo>
                    <a:pt x="233" y="89"/>
                    <a:pt x="233" y="89"/>
                    <a:pt x="233" y="89"/>
                  </a:cubicBezTo>
                  <a:cubicBezTo>
                    <a:pt x="233" y="89"/>
                    <a:pt x="233"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1" y="89"/>
                    <a:pt x="230" y="89"/>
                    <a:pt x="231" y="88"/>
                  </a:cubicBezTo>
                  <a:cubicBezTo>
                    <a:pt x="236" y="88"/>
                    <a:pt x="236" y="88"/>
                    <a:pt x="236" y="88"/>
                  </a:cubicBezTo>
                  <a:cubicBezTo>
                    <a:pt x="236" y="88"/>
                    <a:pt x="237" y="89"/>
                    <a:pt x="237" y="89"/>
                  </a:cubicBezTo>
                  <a:cubicBezTo>
                    <a:pt x="244" y="71"/>
                    <a:pt x="244" y="71"/>
                    <a:pt x="244" y="71"/>
                  </a:cubicBezTo>
                  <a:cubicBezTo>
                    <a:pt x="144" y="0"/>
                    <a:pt x="144" y="0"/>
                    <a:pt x="144" y="0"/>
                  </a:cubicBezTo>
                </a:path>
              </a:pathLst>
            </a:custGeom>
            <a:solidFill>
              <a:srgbClr val="79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Freeform 24">
              <a:extLst>
                <a:ext uri="{FF2B5EF4-FFF2-40B4-BE49-F238E27FC236}">
                  <a16:creationId xmlns:a16="http://schemas.microsoft.com/office/drawing/2014/main" id="{AA98033B-84E1-C1FB-346C-D1A486F4C525}"/>
                </a:ext>
              </a:extLst>
            </p:cNvPr>
            <p:cNvSpPr>
              <a:spLocks noEditPoints="1"/>
            </p:cNvSpPr>
            <p:nvPr/>
          </p:nvSpPr>
          <p:spPr bwMode="auto">
            <a:xfrm>
              <a:off x="5764213" y="2620963"/>
              <a:ext cx="1127125" cy="1931988"/>
            </a:xfrm>
            <a:custGeom>
              <a:avLst/>
              <a:gdLst>
                <a:gd name="T0" fmla="*/ 129 w 710"/>
                <a:gd name="T1" fmla="*/ 699 h 1217"/>
                <a:gd name="T2" fmla="*/ 14 w 710"/>
                <a:gd name="T3" fmla="*/ 975 h 1217"/>
                <a:gd name="T4" fmla="*/ 0 w 710"/>
                <a:gd name="T5" fmla="*/ 1010 h 1217"/>
                <a:gd name="T6" fmla="*/ 298 w 710"/>
                <a:gd name="T7" fmla="*/ 1217 h 1217"/>
                <a:gd name="T8" fmla="*/ 311 w 710"/>
                <a:gd name="T9" fmla="*/ 1184 h 1217"/>
                <a:gd name="T10" fmla="*/ 14 w 710"/>
                <a:gd name="T11" fmla="*/ 975 h 1217"/>
                <a:gd name="T12" fmla="*/ 129 w 710"/>
                <a:gd name="T13" fmla="*/ 699 h 1217"/>
                <a:gd name="T14" fmla="*/ 129 w 710"/>
                <a:gd name="T15" fmla="*/ 699 h 1217"/>
                <a:gd name="T16" fmla="*/ 413 w 710"/>
                <a:gd name="T17" fmla="*/ 0 h 1217"/>
                <a:gd name="T18" fmla="*/ 399 w 710"/>
                <a:gd name="T19" fmla="*/ 35 h 1217"/>
                <a:gd name="T20" fmla="*/ 399 w 710"/>
                <a:gd name="T21" fmla="*/ 35 h 1217"/>
                <a:gd name="T22" fmla="*/ 284 w 710"/>
                <a:gd name="T23" fmla="*/ 316 h 1217"/>
                <a:gd name="T24" fmla="*/ 284 w 710"/>
                <a:gd name="T25" fmla="*/ 316 h 1217"/>
                <a:gd name="T26" fmla="*/ 399 w 710"/>
                <a:gd name="T27" fmla="*/ 35 h 1217"/>
                <a:gd name="T28" fmla="*/ 697 w 710"/>
                <a:gd name="T29" fmla="*/ 241 h 1217"/>
                <a:gd name="T30" fmla="*/ 710 w 710"/>
                <a:gd name="T31" fmla="*/ 209 h 1217"/>
                <a:gd name="T32" fmla="*/ 413 w 710"/>
                <a:gd name="T33"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0" h="1217">
                  <a:moveTo>
                    <a:pt x="129" y="699"/>
                  </a:moveTo>
                  <a:lnTo>
                    <a:pt x="14" y="975"/>
                  </a:lnTo>
                  <a:lnTo>
                    <a:pt x="0" y="1010"/>
                  </a:lnTo>
                  <a:lnTo>
                    <a:pt x="298" y="1217"/>
                  </a:lnTo>
                  <a:lnTo>
                    <a:pt x="311" y="1184"/>
                  </a:lnTo>
                  <a:lnTo>
                    <a:pt x="14" y="975"/>
                  </a:lnTo>
                  <a:lnTo>
                    <a:pt x="129" y="699"/>
                  </a:lnTo>
                  <a:lnTo>
                    <a:pt x="129" y="699"/>
                  </a:lnTo>
                  <a:close/>
                  <a:moveTo>
                    <a:pt x="413" y="0"/>
                  </a:moveTo>
                  <a:lnTo>
                    <a:pt x="399" y="35"/>
                  </a:lnTo>
                  <a:lnTo>
                    <a:pt x="399" y="35"/>
                  </a:lnTo>
                  <a:lnTo>
                    <a:pt x="284" y="316"/>
                  </a:lnTo>
                  <a:lnTo>
                    <a:pt x="284" y="316"/>
                  </a:lnTo>
                  <a:lnTo>
                    <a:pt x="399" y="35"/>
                  </a:lnTo>
                  <a:lnTo>
                    <a:pt x="697" y="241"/>
                  </a:lnTo>
                  <a:lnTo>
                    <a:pt x="710" y="209"/>
                  </a:lnTo>
                  <a:lnTo>
                    <a:pt x="413" y="0"/>
                  </a:lnTo>
                  <a:close/>
                </a:path>
              </a:pathLst>
            </a:custGeom>
            <a:solidFill>
              <a:srgbClr val="EF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4" name="Freeform 25">
              <a:extLst>
                <a:ext uri="{FF2B5EF4-FFF2-40B4-BE49-F238E27FC236}">
                  <a16:creationId xmlns:a16="http://schemas.microsoft.com/office/drawing/2014/main" id="{ABA4D472-9B4A-B99E-2C89-CE4FAE58D1C3}"/>
                </a:ext>
              </a:extLst>
            </p:cNvPr>
            <p:cNvSpPr>
              <a:spLocks noEditPoints="1"/>
            </p:cNvSpPr>
            <p:nvPr/>
          </p:nvSpPr>
          <p:spPr bwMode="auto">
            <a:xfrm>
              <a:off x="5764213" y="2620963"/>
              <a:ext cx="1127125" cy="1931988"/>
            </a:xfrm>
            <a:custGeom>
              <a:avLst/>
              <a:gdLst>
                <a:gd name="T0" fmla="*/ 129 w 710"/>
                <a:gd name="T1" fmla="*/ 699 h 1217"/>
                <a:gd name="T2" fmla="*/ 14 w 710"/>
                <a:gd name="T3" fmla="*/ 975 h 1217"/>
                <a:gd name="T4" fmla="*/ 0 w 710"/>
                <a:gd name="T5" fmla="*/ 1010 h 1217"/>
                <a:gd name="T6" fmla="*/ 298 w 710"/>
                <a:gd name="T7" fmla="*/ 1217 h 1217"/>
                <a:gd name="T8" fmla="*/ 311 w 710"/>
                <a:gd name="T9" fmla="*/ 1184 h 1217"/>
                <a:gd name="T10" fmla="*/ 14 w 710"/>
                <a:gd name="T11" fmla="*/ 975 h 1217"/>
                <a:gd name="T12" fmla="*/ 129 w 710"/>
                <a:gd name="T13" fmla="*/ 699 h 1217"/>
                <a:gd name="T14" fmla="*/ 129 w 710"/>
                <a:gd name="T15" fmla="*/ 699 h 1217"/>
                <a:gd name="T16" fmla="*/ 413 w 710"/>
                <a:gd name="T17" fmla="*/ 0 h 1217"/>
                <a:gd name="T18" fmla="*/ 399 w 710"/>
                <a:gd name="T19" fmla="*/ 35 h 1217"/>
                <a:gd name="T20" fmla="*/ 399 w 710"/>
                <a:gd name="T21" fmla="*/ 35 h 1217"/>
                <a:gd name="T22" fmla="*/ 284 w 710"/>
                <a:gd name="T23" fmla="*/ 316 h 1217"/>
                <a:gd name="T24" fmla="*/ 284 w 710"/>
                <a:gd name="T25" fmla="*/ 316 h 1217"/>
                <a:gd name="T26" fmla="*/ 399 w 710"/>
                <a:gd name="T27" fmla="*/ 35 h 1217"/>
                <a:gd name="T28" fmla="*/ 697 w 710"/>
                <a:gd name="T29" fmla="*/ 241 h 1217"/>
                <a:gd name="T30" fmla="*/ 710 w 710"/>
                <a:gd name="T31" fmla="*/ 209 h 1217"/>
                <a:gd name="T32" fmla="*/ 413 w 710"/>
                <a:gd name="T33"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0" h="1217">
                  <a:moveTo>
                    <a:pt x="129" y="699"/>
                  </a:moveTo>
                  <a:lnTo>
                    <a:pt x="14" y="975"/>
                  </a:lnTo>
                  <a:lnTo>
                    <a:pt x="0" y="1010"/>
                  </a:lnTo>
                  <a:lnTo>
                    <a:pt x="298" y="1217"/>
                  </a:lnTo>
                  <a:lnTo>
                    <a:pt x="311" y="1184"/>
                  </a:lnTo>
                  <a:lnTo>
                    <a:pt x="14" y="975"/>
                  </a:lnTo>
                  <a:lnTo>
                    <a:pt x="129" y="699"/>
                  </a:lnTo>
                  <a:lnTo>
                    <a:pt x="129" y="699"/>
                  </a:lnTo>
                  <a:moveTo>
                    <a:pt x="413" y="0"/>
                  </a:moveTo>
                  <a:lnTo>
                    <a:pt x="399" y="35"/>
                  </a:lnTo>
                  <a:lnTo>
                    <a:pt x="399" y="35"/>
                  </a:lnTo>
                  <a:lnTo>
                    <a:pt x="284" y="316"/>
                  </a:lnTo>
                  <a:lnTo>
                    <a:pt x="284" y="316"/>
                  </a:lnTo>
                  <a:lnTo>
                    <a:pt x="399" y="35"/>
                  </a:lnTo>
                  <a:lnTo>
                    <a:pt x="697" y="241"/>
                  </a:lnTo>
                  <a:lnTo>
                    <a:pt x="710" y="209"/>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26">
              <a:extLst>
                <a:ext uri="{FF2B5EF4-FFF2-40B4-BE49-F238E27FC236}">
                  <a16:creationId xmlns:a16="http://schemas.microsoft.com/office/drawing/2014/main" id="{C5379421-D656-ECAF-2C2A-0A5124DF59C7}"/>
                </a:ext>
              </a:extLst>
            </p:cNvPr>
            <p:cNvSpPr>
              <a:spLocks noEditPoints="1"/>
            </p:cNvSpPr>
            <p:nvPr/>
          </p:nvSpPr>
          <p:spPr bwMode="auto">
            <a:xfrm>
              <a:off x="5786438" y="2676525"/>
              <a:ext cx="1084263" cy="1824038"/>
            </a:xfrm>
            <a:custGeom>
              <a:avLst/>
              <a:gdLst>
                <a:gd name="T0" fmla="*/ 161 w 255"/>
                <a:gd name="T1" fmla="*/ 296 h 429"/>
                <a:gd name="T2" fmla="*/ 80 w 255"/>
                <a:gd name="T3" fmla="*/ 285 h 429"/>
                <a:gd name="T4" fmla="*/ 81 w 255"/>
                <a:gd name="T5" fmla="*/ 289 h 429"/>
                <a:gd name="T6" fmla="*/ 156 w 255"/>
                <a:gd name="T7" fmla="*/ 300 h 429"/>
                <a:gd name="T8" fmla="*/ 161 w 255"/>
                <a:gd name="T9" fmla="*/ 294 h 429"/>
                <a:gd name="T10" fmla="*/ 115 w 255"/>
                <a:gd name="T11" fmla="*/ 205 h 429"/>
                <a:gd name="T12" fmla="*/ 121 w 255"/>
                <a:gd name="T13" fmla="*/ 218 h 429"/>
                <a:gd name="T14" fmla="*/ 101 w 255"/>
                <a:gd name="T15" fmla="*/ 240 h 429"/>
                <a:gd name="T16" fmla="*/ 49 w 255"/>
                <a:gd name="T17" fmla="*/ 305 h 429"/>
                <a:gd name="T18" fmla="*/ 33 w 255"/>
                <a:gd name="T19" fmla="*/ 281 h 429"/>
                <a:gd name="T20" fmla="*/ 157 w 255"/>
                <a:gd name="T21" fmla="*/ 300 h 429"/>
                <a:gd name="T22" fmla="*/ 179 w 255"/>
                <a:gd name="T23" fmla="*/ 256 h 429"/>
                <a:gd name="T24" fmla="*/ 165 w 255"/>
                <a:gd name="T25" fmla="*/ 268 h 429"/>
                <a:gd name="T26" fmla="*/ 157 w 255"/>
                <a:gd name="T27" fmla="*/ 279 h 429"/>
                <a:gd name="T28" fmla="*/ 158 w 255"/>
                <a:gd name="T29" fmla="*/ 242 h 429"/>
                <a:gd name="T30" fmla="*/ 134 w 255"/>
                <a:gd name="T31" fmla="*/ 261 h 429"/>
                <a:gd name="T32" fmla="*/ 122 w 255"/>
                <a:gd name="T33" fmla="*/ 219 h 429"/>
                <a:gd name="T34" fmla="*/ 92 w 255"/>
                <a:gd name="T35" fmla="*/ 221 h 429"/>
                <a:gd name="T36" fmla="*/ 94 w 255"/>
                <a:gd name="T37" fmla="*/ 234 h 429"/>
                <a:gd name="T38" fmla="*/ 123 w 255"/>
                <a:gd name="T39" fmla="*/ 192 h 429"/>
                <a:gd name="T40" fmla="*/ 129 w 255"/>
                <a:gd name="T41" fmla="*/ 184 h 429"/>
                <a:gd name="T42" fmla="*/ 112 w 255"/>
                <a:gd name="T43" fmla="*/ 164 h 429"/>
                <a:gd name="T44" fmla="*/ 113 w 255"/>
                <a:gd name="T45" fmla="*/ 164 h 429"/>
                <a:gd name="T46" fmla="*/ 103 w 255"/>
                <a:gd name="T47" fmla="*/ 165 h 429"/>
                <a:gd name="T48" fmla="*/ 113 w 255"/>
                <a:gd name="T49" fmla="*/ 178 h 429"/>
                <a:gd name="T50" fmla="*/ 107 w 255"/>
                <a:gd name="T51" fmla="*/ 162 h 429"/>
                <a:gd name="T52" fmla="*/ 83 w 255"/>
                <a:gd name="T53" fmla="*/ 171 h 429"/>
                <a:gd name="T54" fmla="*/ 79 w 255"/>
                <a:gd name="T55" fmla="*/ 160 h 429"/>
                <a:gd name="T56" fmla="*/ 72 w 255"/>
                <a:gd name="T57" fmla="*/ 180 h 429"/>
                <a:gd name="T58" fmla="*/ 92 w 255"/>
                <a:gd name="T59" fmla="*/ 192 h 429"/>
                <a:gd name="T60" fmla="*/ 98 w 255"/>
                <a:gd name="T61" fmla="*/ 183 h 429"/>
                <a:gd name="T62" fmla="*/ 91 w 255"/>
                <a:gd name="T63" fmla="*/ 171 h 429"/>
                <a:gd name="T64" fmla="*/ 88 w 255"/>
                <a:gd name="T65" fmla="*/ 166 h 429"/>
                <a:gd name="T66" fmla="*/ 188 w 255"/>
                <a:gd name="T67" fmla="*/ 129 h 429"/>
                <a:gd name="T68" fmla="*/ 187 w 255"/>
                <a:gd name="T69" fmla="*/ 126 h 429"/>
                <a:gd name="T70" fmla="*/ 93 w 255"/>
                <a:gd name="T71" fmla="*/ 125 h 429"/>
                <a:gd name="T72" fmla="*/ 93 w 255"/>
                <a:gd name="T73" fmla="*/ 129 h 429"/>
                <a:gd name="T74" fmla="*/ 105 w 255"/>
                <a:gd name="T75" fmla="*/ 118 h 429"/>
                <a:gd name="T76" fmla="*/ 91 w 255"/>
                <a:gd name="T77" fmla="*/ 133 h 429"/>
                <a:gd name="T78" fmla="*/ 103 w 255"/>
                <a:gd name="T79" fmla="*/ 135 h 429"/>
                <a:gd name="T80" fmla="*/ 110 w 255"/>
                <a:gd name="T81" fmla="*/ 120 h 429"/>
                <a:gd name="T82" fmla="*/ 172 w 255"/>
                <a:gd name="T83" fmla="*/ 94 h 429"/>
                <a:gd name="T84" fmla="*/ 182 w 255"/>
                <a:gd name="T85" fmla="*/ 98 h 429"/>
                <a:gd name="T86" fmla="*/ 161 w 255"/>
                <a:gd name="T87" fmla="*/ 108 h 429"/>
                <a:gd name="T88" fmla="*/ 163 w 255"/>
                <a:gd name="T89" fmla="*/ 102 h 429"/>
                <a:gd name="T90" fmla="*/ 101 w 255"/>
                <a:gd name="T91" fmla="*/ 105 h 429"/>
                <a:gd name="T92" fmla="*/ 111 w 255"/>
                <a:gd name="T93" fmla="*/ 95 h 429"/>
                <a:gd name="T94" fmla="*/ 123 w 255"/>
                <a:gd name="T95" fmla="*/ 93 h 429"/>
                <a:gd name="T96" fmla="*/ 132 w 255"/>
                <a:gd name="T97" fmla="*/ 99 h 429"/>
                <a:gd name="T98" fmla="*/ 134 w 255"/>
                <a:gd name="T99" fmla="*/ 117 h 429"/>
                <a:gd name="T100" fmla="*/ 144 w 255"/>
                <a:gd name="T101" fmla="*/ 114 h 429"/>
                <a:gd name="T102" fmla="*/ 149 w 255"/>
                <a:gd name="T103" fmla="*/ 114 h 429"/>
                <a:gd name="T104" fmla="*/ 151 w 255"/>
                <a:gd name="T105" fmla="*/ 115 h 429"/>
                <a:gd name="T106" fmla="*/ 161 w 255"/>
                <a:gd name="T107" fmla="*/ 117 h 429"/>
                <a:gd name="T108" fmla="*/ 169 w 255"/>
                <a:gd name="T109" fmla="*/ 115 h 429"/>
                <a:gd name="T110" fmla="*/ 186 w 255"/>
                <a:gd name="T111" fmla="*/ 116 h 429"/>
                <a:gd name="T112" fmla="*/ 190 w 255"/>
                <a:gd name="T113" fmla="*/ 115 h 429"/>
                <a:gd name="T114" fmla="*/ 199 w 255"/>
                <a:gd name="T115" fmla="*/ 120 h 429"/>
                <a:gd name="T116" fmla="*/ 217 w 255"/>
                <a:gd name="T117" fmla="*/ 111 h 429"/>
                <a:gd name="T118" fmla="*/ 239 w 255"/>
                <a:gd name="T119" fmla="*/ 11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5" h="429">
                  <a:moveTo>
                    <a:pt x="183" y="254"/>
                  </a:moveTo>
                  <a:cubicBezTo>
                    <a:pt x="182" y="254"/>
                    <a:pt x="182" y="254"/>
                    <a:pt x="182" y="255"/>
                  </a:cubicBezTo>
                  <a:cubicBezTo>
                    <a:pt x="182" y="255"/>
                    <a:pt x="182" y="255"/>
                    <a:pt x="182" y="255"/>
                  </a:cubicBezTo>
                  <a:cubicBezTo>
                    <a:pt x="183" y="254"/>
                    <a:pt x="183" y="254"/>
                    <a:pt x="183" y="254"/>
                  </a:cubicBezTo>
                  <a:moveTo>
                    <a:pt x="161" y="296"/>
                  </a:moveTo>
                  <a:cubicBezTo>
                    <a:pt x="161" y="296"/>
                    <a:pt x="161" y="296"/>
                    <a:pt x="161" y="295"/>
                  </a:cubicBezTo>
                  <a:cubicBezTo>
                    <a:pt x="161" y="295"/>
                    <a:pt x="161" y="294"/>
                    <a:pt x="161" y="294"/>
                  </a:cubicBezTo>
                  <a:cubicBezTo>
                    <a:pt x="162" y="294"/>
                    <a:pt x="162" y="295"/>
                    <a:pt x="162" y="295"/>
                  </a:cubicBezTo>
                  <a:cubicBezTo>
                    <a:pt x="163" y="295"/>
                    <a:pt x="162" y="296"/>
                    <a:pt x="161" y="296"/>
                  </a:cubicBezTo>
                  <a:cubicBezTo>
                    <a:pt x="161" y="296"/>
                    <a:pt x="161" y="296"/>
                    <a:pt x="161" y="296"/>
                  </a:cubicBezTo>
                  <a:moveTo>
                    <a:pt x="151" y="289"/>
                  </a:moveTo>
                  <a:cubicBezTo>
                    <a:pt x="151" y="289"/>
                    <a:pt x="151" y="289"/>
                    <a:pt x="151" y="289"/>
                  </a:cubicBezTo>
                  <a:cubicBezTo>
                    <a:pt x="151" y="288"/>
                    <a:pt x="151" y="287"/>
                    <a:pt x="152" y="287"/>
                  </a:cubicBezTo>
                  <a:cubicBezTo>
                    <a:pt x="152" y="287"/>
                    <a:pt x="152" y="287"/>
                    <a:pt x="152" y="287"/>
                  </a:cubicBezTo>
                  <a:cubicBezTo>
                    <a:pt x="153" y="287"/>
                    <a:pt x="152" y="289"/>
                    <a:pt x="151" y="289"/>
                  </a:cubicBezTo>
                  <a:moveTo>
                    <a:pt x="69" y="306"/>
                  </a:moveTo>
                  <a:cubicBezTo>
                    <a:pt x="68" y="306"/>
                    <a:pt x="67" y="304"/>
                    <a:pt x="67" y="302"/>
                  </a:cubicBezTo>
                  <a:cubicBezTo>
                    <a:pt x="66" y="298"/>
                    <a:pt x="70" y="295"/>
                    <a:pt x="71" y="292"/>
                  </a:cubicBezTo>
                  <a:cubicBezTo>
                    <a:pt x="73" y="287"/>
                    <a:pt x="73" y="287"/>
                    <a:pt x="76" y="286"/>
                  </a:cubicBezTo>
                  <a:cubicBezTo>
                    <a:pt x="78" y="286"/>
                    <a:pt x="79" y="285"/>
                    <a:pt x="80" y="285"/>
                  </a:cubicBezTo>
                  <a:cubicBezTo>
                    <a:pt x="80" y="284"/>
                    <a:pt x="83" y="282"/>
                    <a:pt x="84" y="282"/>
                  </a:cubicBezTo>
                  <a:cubicBezTo>
                    <a:pt x="84" y="282"/>
                    <a:pt x="84" y="283"/>
                    <a:pt x="83" y="285"/>
                  </a:cubicBezTo>
                  <a:cubicBezTo>
                    <a:pt x="83" y="285"/>
                    <a:pt x="83" y="285"/>
                    <a:pt x="83" y="285"/>
                  </a:cubicBezTo>
                  <a:cubicBezTo>
                    <a:pt x="83" y="285"/>
                    <a:pt x="83" y="285"/>
                    <a:pt x="83" y="285"/>
                  </a:cubicBezTo>
                  <a:cubicBezTo>
                    <a:pt x="83" y="285"/>
                    <a:pt x="83" y="285"/>
                    <a:pt x="83" y="285"/>
                  </a:cubicBezTo>
                  <a:cubicBezTo>
                    <a:pt x="83" y="285"/>
                    <a:pt x="83" y="285"/>
                    <a:pt x="83" y="285"/>
                  </a:cubicBezTo>
                  <a:cubicBezTo>
                    <a:pt x="83" y="285"/>
                    <a:pt x="83" y="285"/>
                    <a:pt x="83" y="286"/>
                  </a:cubicBezTo>
                  <a:cubicBezTo>
                    <a:pt x="83" y="286"/>
                    <a:pt x="83" y="286"/>
                    <a:pt x="83" y="286"/>
                  </a:cubicBezTo>
                  <a:cubicBezTo>
                    <a:pt x="83" y="286"/>
                    <a:pt x="82" y="290"/>
                    <a:pt x="81" y="290"/>
                  </a:cubicBezTo>
                  <a:cubicBezTo>
                    <a:pt x="81" y="290"/>
                    <a:pt x="81" y="290"/>
                    <a:pt x="81" y="289"/>
                  </a:cubicBezTo>
                  <a:cubicBezTo>
                    <a:pt x="80" y="291"/>
                    <a:pt x="79" y="293"/>
                    <a:pt x="78" y="295"/>
                  </a:cubicBezTo>
                  <a:cubicBezTo>
                    <a:pt x="76" y="298"/>
                    <a:pt x="73" y="304"/>
                    <a:pt x="71" y="305"/>
                  </a:cubicBezTo>
                  <a:cubicBezTo>
                    <a:pt x="70" y="305"/>
                    <a:pt x="70" y="306"/>
                    <a:pt x="69" y="306"/>
                  </a:cubicBezTo>
                  <a:moveTo>
                    <a:pt x="151" y="284"/>
                  </a:moveTo>
                  <a:cubicBezTo>
                    <a:pt x="151" y="284"/>
                    <a:pt x="151" y="284"/>
                    <a:pt x="151" y="283"/>
                  </a:cubicBezTo>
                  <a:cubicBezTo>
                    <a:pt x="151" y="282"/>
                    <a:pt x="151" y="282"/>
                    <a:pt x="151" y="282"/>
                  </a:cubicBezTo>
                  <a:cubicBezTo>
                    <a:pt x="152" y="282"/>
                    <a:pt x="152" y="282"/>
                    <a:pt x="152" y="282"/>
                  </a:cubicBezTo>
                  <a:cubicBezTo>
                    <a:pt x="153" y="282"/>
                    <a:pt x="151" y="284"/>
                    <a:pt x="151" y="284"/>
                  </a:cubicBezTo>
                  <a:cubicBezTo>
                    <a:pt x="151" y="284"/>
                    <a:pt x="151" y="284"/>
                    <a:pt x="151" y="284"/>
                  </a:cubicBezTo>
                  <a:moveTo>
                    <a:pt x="156" y="300"/>
                  </a:moveTo>
                  <a:cubicBezTo>
                    <a:pt x="156" y="300"/>
                    <a:pt x="156" y="300"/>
                    <a:pt x="156" y="300"/>
                  </a:cubicBezTo>
                  <a:cubicBezTo>
                    <a:pt x="154" y="299"/>
                    <a:pt x="153" y="293"/>
                    <a:pt x="153" y="290"/>
                  </a:cubicBezTo>
                  <a:cubicBezTo>
                    <a:pt x="153" y="288"/>
                    <a:pt x="153" y="285"/>
                    <a:pt x="153" y="282"/>
                  </a:cubicBezTo>
                  <a:cubicBezTo>
                    <a:pt x="153" y="281"/>
                    <a:pt x="151" y="277"/>
                    <a:pt x="152" y="275"/>
                  </a:cubicBezTo>
                  <a:cubicBezTo>
                    <a:pt x="152" y="274"/>
                    <a:pt x="152" y="273"/>
                    <a:pt x="153" y="273"/>
                  </a:cubicBezTo>
                  <a:cubicBezTo>
                    <a:pt x="154" y="273"/>
                    <a:pt x="156" y="281"/>
                    <a:pt x="156" y="282"/>
                  </a:cubicBezTo>
                  <a:cubicBezTo>
                    <a:pt x="157" y="283"/>
                    <a:pt x="158" y="284"/>
                    <a:pt x="158" y="285"/>
                  </a:cubicBezTo>
                  <a:cubicBezTo>
                    <a:pt x="158" y="286"/>
                    <a:pt x="158" y="286"/>
                    <a:pt x="159" y="287"/>
                  </a:cubicBezTo>
                  <a:cubicBezTo>
                    <a:pt x="159" y="288"/>
                    <a:pt x="158" y="288"/>
                    <a:pt x="158" y="289"/>
                  </a:cubicBezTo>
                  <a:cubicBezTo>
                    <a:pt x="157" y="292"/>
                    <a:pt x="161" y="291"/>
                    <a:pt x="161" y="294"/>
                  </a:cubicBezTo>
                  <a:cubicBezTo>
                    <a:pt x="160" y="294"/>
                    <a:pt x="157" y="300"/>
                    <a:pt x="156" y="300"/>
                  </a:cubicBezTo>
                  <a:moveTo>
                    <a:pt x="138" y="259"/>
                  </a:moveTo>
                  <a:cubicBezTo>
                    <a:pt x="138" y="259"/>
                    <a:pt x="138" y="259"/>
                    <a:pt x="138" y="259"/>
                  </a:cubicBezTo>
                  <a:cubicBezTo>
                    <a:pt x="138" y="259"/>
                    <a:pt x="138" y="259"/>
                    <a:pt x="138" y="259"/>
                  </a:cubicBezTo>
                  <a:cubicBezTo>
                    <a:pt x="138" y="259"/>
                    <a:pt x="138" y="259"/>
                    <a:pt x="138" y="259"/>
                  </a:cubicBezTo>
                  <a:cubicBezTo>
                    <a:pt x="140" y="260"/>
                    <a:pt x="138" y="267"/>
                    <a:pt x="136" y="267"/>
                  </a:cubicBezTo>
                  <a:cubicBezTo>
                    <a:pt x="136" y="267"/>
                    <a:pt x="136" y="267"/>
                    <a:pt x="135" y="267"/>
                  </a:cubicBezTo>
                  <a:cubicBezTo>
                    <a:pt x="134" y="266"/>
                    <a:pt x="136" y="259"/>
                    <a:pt x="138" y="259"/>
                  </a:cubicBezTo>
                  <a:cubicBezTo>
                    <a:pt x="138" y="259"/>
                    <a:pt x="138" y="259"/>
                    <a:pt x="138" y="259"/>
                  </a:cubicBezTo>
                  <a:moveTo>
                    <a:pt x="115" y="205"/>
                  </a:moveTo>
                  <a:cubicBezTo>
                    <a:pt x="114" y="205"/>
                    <a:pt x="114" y="206"/>
                    <a:pt x="113" y="208"/>
                  </a:cubicBezTo>
                  <a:cubicBezTo>
                    <a:pt x="113" y="209"/>
                    <a:pt x="114" y="210"/>
                    <a:pt x="113" y="211"/>
                  </a:cubicBezTo>
                  <a:cubicBezTo>
                    <a:pt x="113" y="212"/>
                    <a:pt x="113" y="213"/>
                    <a:pt x="113" y="215"/>
                  </a:cubicBezTo>
                  <a:cubicBezTo>
                    <a:pt x="114" y="214"/>
                    <a:pt x="114" y="213"/>
                    <a:pt x="114" y="213"/>
                  </a:cubicBezTo>
                  <a:cubicBezTo>
                    <a:pt x="115" y="213"/>
                    <a:pt x="114" y="215"/>
                    <a:pt x="115" y="216"/>
                  </a:cubicBezTo>
                  <a:cubicBezTo>
                    <a:pt x="115" y="218"/>
                    <a:pt x="113" y="217"/>
                    <a:pt x="115" y="218"/>
                  </a:cubicBezTo>
                  <a:cubicBezTo>
                    <a:pt x="115" y="218"/>
                    <a:pt x="116" y="218"/>
                    <a:pt x="116" y="218"/>
                  </a:cubicBezTo>
                  <a:cubicBezTo>
                    <a:pt x="117" y="218"/>
                    <a:pt x="118" y="217"/>
                    <a:pt x="119" y="217"/>
                  </a:cubicBezTo>
                  <a:cubicBezTo>
                    <a:pt x="120" y="216"/>
                    <a:pt x="121" y="216"/>
                    <a:pt x="121" y="216"/>
                  </a:cubicBezTo>
                  <a:cubicBezTo>
                    <a:pt x="121" y="216"/>
                    <a:pt x="121" y="217"/>
                    <a:pt x="121" y="218"/>
                  </a:cubicBezTo>
                  <a:cubicBezTo>
                    <a:pt x="121" y="219"/>
                    <a:pt x="120" y="220"/>
                    <a:pt x="121" y="220"/>
                  </a:cubicBezTo>
                  <a:cubicBezTo>
                    <a:pt x="121" y="222"/>
                    <a:pt x="122" y="222"/>
                    <a:pt x="122" y="224"/>
                  </a:cubicBezTo>
                  <a:cubicBezTo>
                    <a:pt x="122" y="227"/>
                    <a:pt x="119" y="228"/>
                    <a:pt x="118" y="230"/>
                  </a:cubicBezTo>
                  <a:cubicBezTo>
                    <a:pt x="116" y="231"/>
                    <a:pt x="115" y="232"/>
                    <a:pt x="113" y="232"/>
                  </a:cubicBezTo>
                  <a:cubicBezTo>
                    <a:pt x="112" y="233"/>
                    <a:pt x="110" y="233"/>
                    <a:pt x="108" y="233"/>
                  </a:cubicBezTo>
                  <a:cubicBezTo>
                    <a:pt x="106" y="234"/>
                    <a:pt x="101" y="236"/>
                    <a:pt x="98" y="236"/>
                  </a:cubicBezTo>
                  <a:cubicBezTo>
                    <a:pt x="96" y="236"/>
                    <a:pt x="95" y="236"/>
                    <a:pt x="94" y="235"/>
                  </a:cubicBezTo>
                  <a:cubicBezTo>
                    <a:pt x="94" y="236"/>
                    <a:pt x="94" y="236"/>
                    <a:pt x="93" y="236"/>
                  </a:cubicBezTo>
                  <a:cubicBezTo>
                    <a:pt x="94" y="237"/>
                    <a:pt x="94" y="238"/>
                    <a:pt x="95" y="239"/>
                  </a:cubicBezTo>
                  <a:cubicBezTo>
                    <a:pt x="97" y="240"/>
                    <a:pt x="99" y="240"/>
                    <a:pt x="101" y="240"/>
                  </a:cubicBezTo>
                  <a:cubicBezTo>
                    <a:pt x="101" y="240"/>
                    <a:pt x="102" y="240"/>
                    <a:pt x="103" y="240"/>
                  </a:cubicBezTo>
                  <a:cubicBezTo>
                    <a:pt x="104" y="240"/>
                    <a:pt x="104" y="240"/>
                    <a:pt x="102" y="243"/>
                  </a:cubicBezTo>
                  <a:cubicBezTo>
                    <a:pt x="101" y="245"/>
                    <a:pt x="100" y="246"/>
                    <a:pt x="98" y="248"/>
                  </a:cubicBezTo>
                  <a:cubicBezTo>
                    <a:pt x="93" y="254"/>
                    <a:pt x="87" y="256"/>
                    <a:pt x="82" y="260"/>
                  </a:cubicBezTo>
                  <a:cubicBezTo>
                    <a:pt x="79" y="261"/>
                    <a:pt x="77" y="262"/>
                    <a:pt x="76" y="265"/>
                  </a:cubicBezTo>
                  <a:cubicBezTo>
                    <a:pt x="73" y="271"/>
                    <a:pt x="74" y="279"/>
                    <a:pt x="70" y="284"/>
                  </a:cubicBezTo>
                  <a:cubicBezTo>
                    <a:pt x="67" y="287"/>
                    <a:pt x="62" y="286"/>
                    <a:pt x="60" y="289"/>
                  </a:cubicBezTo>
                  <a:cubicBezTo>
                    <a:pt x="59" y="291"/>
                    <a:pt x="59" y="294"/>
                    <a:pt x="58" y="296"/>
                  </a:cubicBezTo>
                  <a:cubicBezTo>
                    <a:pt x="56" y="300"/>
                    <a:pt x="55" y="297"/>
                    <a:pt x="52" y="299"/>
                  </a:cubicBezTo>
                  <a:cubicBezTo>
                    <a:pt x="54" y="300"/>
                    <a:pt x="49" y="305"/>
                    <a:pt x="49" y="305"/>
                  </a:cubicBezTo>
                  <a:cubicBezTo>
                    <a:pt x="45" y="308"/>
                    <a:pt x="42" y="311"/>
                    <a:pt x="38" y="312"/>
                  </a:cubicBezTo>
                  <a:cubicBezTo>
                    <a:pt x="38" y="312"/>
                    <a:pt x="38" y="312"/>
                    <a:pt x="38" y="312"/>
                  </a:cubicBezTo>
                  <a:cubicBezTo>
                    <a:pt x="36" y="312"/>
                    <a:pt x="36" y="311"/>
                    <a:pt x="34" y="311"/>
                  </a:cubicBezTo>
                  <a:cubicBezTo>
                    <a:pt x="34" y="311"/>
                    <a:pt x="33" y="311"/>
                    <a:pt x="33" y="311"/>
                  </a:cubicBezTo>
                  <a:cubicBezTo>
                    <a:pt x="33" y="311"/>
                    <a:pt x="32" y="311"/>
                    <a:pt x="32" y="311"/>
                  </a:cubicBezTo>
                  <a:cubicBezTo>
                    <a:pt x="32" y="311"/>
                    <a:pt x="31" y="311"/>
                    <a:pt x="31" y="311"/>
                  </a:cubicBezTo>
                  <a:cubicBezTo>
                    <a:pt x="30" y="311"/>
                    <a:pt x="29" y="311"/>
                    <a:pt x="29" y="309"/>
                  </a:cubicBezTo>
                  <a:cubicBezTo>
                    <a:pt x="28" y="307"/>
                    <a:pt x="29" y="306"/>
                    <a:pt x="30" y="304"/>
                  </a:cubicBezTo>
                  <a:cubicBezTo>
                    <a:pt x="31" y="300"/>
                    <a:pt x="30" y="297"/>
                    <a:pt x="30" y="294"/>
                  </a:cubicBezTo>
                  <a:cubicBezTo>
                    <a:pt x="30" y="289"/>
                    <a:pt x="32" y="285"/>
                    <a:pt x="33" y="281"/>
                  </a:cubicBezTo>
                  <a:cubicBezTo>
                    <a:pt x="33" y="278"/>
                    <a:pt x="33" y="275"/>
                    <a:pt x="34" y="272"/>
                  </a:cubicBezTo>
                  <a:cubicBezTo>
                    <a:pt x="35" y="269"/>
                    <a:pt x="38" y="267"/>
                    <a:pt x="40" y="264"/>
                  </a:cubicBezTo>
                  <a:cubicBezTo>
                    <a:pt x="41" y="262"/>
                    <a:pt x="42" y="259"/>
                    <a:pt x="42" y="256"/>
                  </a:cubicBezTo>
                  <a:cubicBezTo>
                    <a:pt x="43" y="254"/>
                    <a:pt x="43" y="251"/>
                    <a:pt x="43" y="249"/>
                  </a:cubicBezTo>
                  <a:cubicBezTo>
                    <a:pt x="43" y="248"/>
                    <a:pt x="43" y="248"/>
                    <a:pt x="43" y="248"/>
                  </a:cubicBezTo>
                  <a:cubicBezTo>
                    <a:pt x="0" y="351"/>
                    <a:pt x="0" y="351"/>
                    <a:pt x="0" y="351"/>
                  </a:cubicBezTo>
                  <a:cubicBezTo>
                    <a:pt x="111" y="429"/>
                    <a:pt x="111" y="429"/>
                    <a:pt x="111" y="429"/>
                  </a:cubicBezTo>
                  <a:cubicBezTo>
                    <a:pt x="161" y="306"/>
                    <a:pt x="161" y="306"/>
                    <a:pt x="161" y="306"/>
                  </a:cubicBezTo>
                  <a:cubicBezTo>
                    <a:pt x="158" y="305"/>
                    <a:pt x="155" y="302"/>
                    <a:pt x="156" y="300"/>
                  </a:cubicBezTo>
                  <a:cubicBezTo>
                    <a:pt x="156" y="300"/>
                    <a:pt x="157" y="300"/>
                    <a:pt x="157" y="300"/>
                  </a:cubicBezTo>
                  <a:cubicBezTo>
                    <a:pt x="159" y="300"/>
                    <a:pt x="162" y="302"/>
                    <a:pt x="162" y="303"/>
                  </a:cubicBezTo>
                  <a:cubicBezTo>
                    <a:pt x="162" y="303"/>
                    <a:pt x="162" y="303"/>
                    <a:pt x="163" y="303"/>
                  </a:cubicBezTo>
                  <a:cubicBezTo>
                    <a:pt x="165" y="297"/>
                    <a:pt x="165" y="297"/>
                    <a:pt x="165" y="297"/>
                  </a:cubicBezTo>
                  <a:cubicBezTo>
                    <a:pt x="164" y="295"/>
                    <a:pt x="165" y="293"/>
                    <a:pt x="165" y="291"/>
                  </a:cubicBezTo>
                  <a:cubicBezTo>
                    <a:pt x="165" y="288"/>
                    <a:pt x="166" y="287"/>
                    <a:pt x="166" y="287"/>
                  </a:cubicBezTo>
                  <a:cubicBezTo>
                    <a:pt x="167" y="287"/>
                    <a:pt x="168" y="288"/>
                    <a:pt x="168" y="288"/>
                  </a:cubicBezTo>
                  <a:cubicBezTo>
                    <a:pt x="181" y="258"/>
                    <a:pt x="181" y="258"/>
                    <a:pt x="181" y="258"/>
                  </a:cubicBezTo>
                  <a:cubicBezTo>
                    <a:pt x="181" y="258"/>
                    <a:pt x="180" y="258"/>
                    <a:pt x="180" y="258"/>
                  </a:cubicBezTo>
                  <a:cubicBezTo>
                    <a:pt x="180" y="258"/>
                    <a:pt x="180" y="258"/>
                    <a:pt x="180" y="258"/>
                  </a:cubicBezTo>
                  <a:cubicBezTo>
                    <a:pt x="178" y="258"/>
                    <a:pt x="178" y="257"/>
                    <a:pt x="179" y="256"/>
                  </a:cubicBezTo>
                  <a:cubicBezTo>
                    <a:pt x="179" y="255"/>
                    <a:pt x="180" y="254"/>
                    <a:pt x="181" y="254"/>
                  </a:cubicBezTo>
                  <a:cubicBezTo>
                    <a:pt x="181" y="254"/>
                    <a:pt x="181" y="254"/>
                    <a:pt x="181" y="254"/>
                  </a:cubicBezTo>
                  <a:cubicBezTo>
                    <a:pt x="181" y="253"/>
                    <a:pt x="181" y="253"/>
                    <a:pt x="182" y="252"/>
                  </a:cubicBezTo>
                  <a:cubicBezTo>
                    <a:pt x="181" y="252"/>
                    <a:pt x="180" y="252"/>
                    <a:pt x="180" y="252"/>
                  </a:cubicBezTo>
                  <a:cubicBezTo>
                    <a:pt x="179" y="252"/>
                    <a:pt x="178" y="252"/>
                    <a:pt x="177" y="253"/>
                  </a:cubicBezTo>
                  <a:cubicBezTo>
                    <a:pt x="173" y="257"/>
                    <a:pt x="177" y="260"/>
                    <a:pt x="176" y="265"/>
                  </a:cubicBezTo>
                  <a:cubicBezTo>
                    <a:pt x="175" y="271"/>
                    <a:pt x="172" y="271"/>
                    <a:pt x="169" y="272"/>
                  </a:cubicBezTo>
                  <a:cubicBezTo>
                    <a:pt x="168" y="273"/>
                    <a:pt x="167" y="273"/>
                    <a:pt x="167" y="273"/>
                  </a:cubicBezTo>
                  <a:cubicBezTo>
                    <a:pt x="166" y="273"/>
                    <a:pt x="167" y="272"/>
                    <a:pt x="167" y="270"/>
                  </a:cubicBezTo>
                  <a:cubicBezTo>
                    <a:pt x="166" y="269"/>
                    <a:pt x="166" y="269"/>
                    <a:pt x="165" y="268"/>
                  </a:cubicBezTo>
                  <a:cubicBezTo>
                    <a:pt x="165" y="267"/>
                    <a:pt x="166" y="267"/>
                    <a:pt x="166" y="266"/>
                  </a:cubicBezTo>
                  <a:cubicBezTo>
                    <a:pt x="166" y="266"/>
                    <a:pt x="164" y="263"/>
                    <a:pt x="164" y="263"/>
                  </a:cubicBezTo>
                  <a:cubicBezTo>
                    <a:pt x="164" y="263"/>
                    <a:pt x="164" y="263"/>
                    <a:pt x="164" y="263"/>
                  </a:cubicBezTo>
                  <a:cubicBezTo>
                    <a:pt x="164" y="263"/>
                    <a:pt x="164" y="263"/>
                    <a:pt x="164" y="263"/>
                  </a:cubicBezTo>
                  <a:cubicBezTo>
                    <a:pt x="161" y="263"/>
                    <a:pt x="160" y="270"/>
                    <a:pt x="160" y="273"/>
                  </a:cubicBezTo>
                  <a:cubicBezTo>
                    <a:pt x="161" y="274"/>
                    <a:pt x="162" y="275"/>
                    <a:pt x="162" y="277"/>
                  </a:cubicBezTo>
                  <a:cubicBezTo>
                    <a:pt x="162" y="279"/>
                    <a:pt x="161" y="281"/>
                    <a:pt x="161" y="283"/>
                  </a:cubicBezTo>
                  <a:cubicBezTo>
                    <a:pt x="160" y="285"/>
                    <a:pt x="160" y="286"/>
                    <a:pt x="160" y="286"/>
                  </a:cubicBezTo>
                  <a:cubicBezTo>
                    <a:pt x="160" y="286"/>
                    <a:pt x="159" y="286"/>
                    <a:pt x="159" y="284"/>
                  </a:cubicBezTo>
                  <a:cubicBezTo>
                    <a:pt x="158" y="283"/>
                    <a:pt x="157" y="281"/>
                    <a:pt x="157" y="279"/>
                  </a:cubicBezTo>
                  <a:cubicBezTo>
                    <a:pt x="158" y="277"/>
                    <a:pt x="158" y="275"/>
                    <a:pt x="158" y="273"/>
                  </a:cubicBezTo>
                  <a:cubicBezTo>
                    <a:pt x="158" y="269"/>
                    <a:pt x="158" y="270"/>
                    <a:pt x="159" y="267"/>
                  </a:cubicBezTo>
                  <a:cubicBezTo>
                    <a:pt x="161" y="263"/>
                    <a:pt x="163" y="258"/>
                    <a:pt x="162" y="254"/>
                  </a:cubicBezTo>
                  <a:cubicBezTo>
                    <a:pt x="162" y="255"/>
                    <a:pt x="161" y="255"/>
                    <a:pt x="160" y="255"/>
                  </a:cubicBezTo>
                  <a:cubicBezTo>
                    <a:pt x="160" y="255"/>
                    <a:pt x="159" y="255"/>
                    <a:pt x="159" y="255"/>
                  </a:cubicBezTo>
                  <a:cubicBezTo>
                    <a:pt x="158" y="253"/>
                    <a:pt x="160" y="252"/>
                    <a:pt x="160" y="250"/>
                  </a:cubicBezTo>
                  <a:cubicBezTo>
                    <a:pt x="161" y="248"/>
                    <a:pt x="160" y="248"/>
                    <a:pt x="160" y="246"/>
                  </a:cubicBezTo>
                  <a:cubicBezTo>
                    <a:pt x="160" y="245"/>
                    <a:pt x="161" y="242"/>
                    <a:pt x="161" y="241"/>
                  </a:cubicBezTo>
                  <a:cubicBezTo>
                    <a:pt x="161" y="241"/>
                    <a:pt x="161" y="241"/>
                    <a:pt x="160" y="241"/>
                  </a:cubicBezTo>
                  <a:cubicBezTo>
                    <a:pt x="160" y="241"/>
                    <a:pt x="158" y="242"/>
                    <a:pt x="158" y="242"/>
                  </a:cubicBezTo>
                  <a:cubicBezTo>
                    <a:pt x="158" y="242"/>
                    <a:pt x="158" y="242"/>
                    <a:pt x="158" y="242"/>
                  </a:cubicBezTo>
                  <a:cubicBezTo>
                    <a:pt x="157" y="242"/>
                    <a:pt x="157" y="242"/>
                    <a:pt x="157" y="241"/>
                  </a:cubicBezTo>
                  <a:cubicBezTo>
                    <a:pt x="157" y="241"/>
                    <a:pt x="156" y="241"/>
                    <a:pt x="156" y="241"/>
                  </a:cubicBezTo>
                  <a:cubicBezTo>
                    <a:pt x="156" y="241"/>
                    <a:pt x="156" y="241"/>
                    <a:pt x="156" y="241"/>
                  </a:cubicBezTo>
                  <a:cubicBezTo>
                    <a:pt x="154" y="242"/>
                    <a:pt x="155" y="243"/>
                    <a:pt x="153" y="243"/>
                  </a:cubicBezTo>
                  <a:cubicBezTo>
                    <a:pt x="152" y="244"/>
                    <a:pt x="150" y="245"/>
                    <a:pt x="149" y="246"/>
                  </a:cubicBezTo>
                  <a:cubicBezTo>
                    <a:pt x="147" y="247"/>
                    <a:pt x="144" y="248"/>
                    <a:pt x="143" y="249"/>
                  </a:cubicBezTo>
                  <a:cubicBezTo>
                    <a:pt x="141" y="251"/>
                    <a:pt x="140" y="255"/>
                    <a:pt x="139" y="257"/>
                  </a:cubicBezTo>
                  <a:cubicBezTo>
                    <a:pt x="138" y="258"/>
                    <a:pt x="135" y="261"/>
                    <a:pt x="134" y="261"/>
                  </a:cubicBezTo>
                  <a:cubicBezTo>
                    <a:pt x="134" y="261"/>
                    <a:pt x="134" y="261"/>
                    <a:pt x="134" y="261"/>
                  </a:cubicBezTo>
                  <a:cubicBezTo>
                    <a:pt x="132" y="261"/>
                    <a:pt x="133" y="258"/>
                    <a:pt x="133" y="256"/>
                  </a:cubicBezTo>
                  <a:cubicBezTo>
                    <a:pt x="134" y="248"/>
                    <a:pt x="135" y="241"/>
                    <a:pt x="137" y="234"/>
                  </a:cubicBezTo>
                  <a:cubicBezTo>
                    <a:pt x="136" y="235"/>
                    <a:pt x="136" y="235"/>
                    <a:pt x="135" y="235"/>
                  </a:cubicBezTo>
                  <a:cubicBezTo>
                    <a:pt x="134" y="235"/>
                    <a:pt x="134" y="234"/>
                    <a:pt x="134" y="232"/>
                  </a:cubicBezTo>
                  <a:cubicBezTo>
                    <a:pt x="134" y="231"/>
                    <a:pt x="134" y="230"/>
                    <a:pt x="134" y="230"/>
                  </a:cubicBezTo>
                  <a:cubicBezTo>
                    <a:pt x="134" y="230"/>
                    <a:pt x="134" y="230"/>
                    <a:pt x="134" y="230"/>
                  </a:cubicBezTo>
                  <a:cubicBezTo>
                    <a:pt x="133" y="229"/>
                    <a:pt x="133" y="226"/>
                    <a:pt x="133" y="225"/>
                  </a:cubicBezTo>
                  <a:cubicBezTo>
                    <a:pt x="132" y="223"/>
                    <a:pt x="131" y="223"/>
                    <a:pt x="130" y="222"/>
                  </a:cubicBezTo>
                  <a:cubicBezTo>
                    <a:pt x="128" y="222"/>
                    <a:pt x="127" y="222"/>
                    <a:pt x="125" y="221"/>
                  </a:cubicBezTo>
                  <a:cubicBezTo>
                    <a:pt x="124" y="220"/>
                    <a:pt x="123" y="220"/>
                    <a:pt x="122" y="219"/>
                  </a:cubicBezTo>
                  <a:cubicBezTo>
                    <a:pt x="122" y="218"/>
                    <a:pt x="122" y="216"/>
                    <a:pt x="122" y="216"/>
                  </a:cubicBezTo>
                  <a:cubicBezTo>
                    <a:pt x="121" y="215"/>
                    <a:pt x="120" y="215"/>
                    <a:pt x="119" y="215"/>
                  </a:cubicBezTo>
                  <a:cubicBezTo>
                    <a:pt x="118" y="214"/>
                    <a:pt x="117" y="213"/>
                    <a:pt x="117" y="212"/>
                  </a:cubicBezTo>
                  <a:cubicBezTo>
                    <a:pt x="116" y="210"/>
                    <a:pt x="116" y="206"/>
                    <a:pt x="115" y="205"/>
                  </a:cubicBezTo>
                  <a:cubicBezTo>
                    <a:pt x="115" y="205"/>
                    <a:pt x="115" y="205"/>
                    <a:pt x="115" y="205"/>
                  </a:cubicBezTo>
                  <a:moveTo>
                    <a:pt x="95" y="201"/>
                  </a:moveTo>
                  <a:cubicBezTo>
                    <a:pt x="95" y="202"/>
                    <a:pt x="95" y="202"/>
                    <a:pt x="95" y="202"/>
                  </a:cubicBezTo>
                  <a:cubicBezTo>
                    <a:pt x="94" y="202"/>
                    <a:pt x="94" y="202"/>
                    <a:pt x="94" y="202"/>
                  </a:cubicBezTo>
                  <a:cubicBezTo>
                    <a:pt x="93" y="206"/>
                    <a:pt x="94" y="211"/>
                    <a:pt x="94" y="216"/>
                  </a:cubicBezTo>
                  <a:cubicBezTo>
                    <a:pt x="93" y="217"/>
                    <a:pt x="92" y="219"/>
                    <a:pt x="92" y="221"/>
                  </a:cubicBezTo>
                  <a:cubicBezTo>
                    <a:pt x="92" y="221"/>
                    <a:pt x="93" y="223"/>
                    <a:pt x="93" y="223"/>
                  </a:cubicBezTo>
                  <a:cubicBezTo>
                    <a:pt x="93" y="225"/>
                    <a:pt x="92" y="226"/>
                    <a:pt x="93" y="228"/>
                  </a:cubicBezTo>
                  <a:cubicBezTo>
                    <a:pt x="93" y="229"/>
                    <a:pt x="94" y="230"/>
                    <a:pt x="94" y="232"/>
                  </a:cubicBezTo>
                  <a:cubicBezTo>
                    <a:pt x="94" y="231"/>
                    <a:pt x="94" y="231"/>
                    <a:pt x="94" y="231"/>
                  </a:cubicBezTo>
                  <a:cubicBezTo>
                    <a:pt x="94" y="231"/>
                    <a:pt x="94" y="231"/>
                    <a:pt x="94" y="232"/>
                  </a:cubicBezTo>
                  <a:cubicBezTo>
                    <a:pt x="94" y="232"/>
                    <a:pt x="94" y="232"/>
                    <a:pt x="94" y="232"/>
                  </a:cubicBezTo>
                  <a:cubicBezTo>
                    <a:pt x="94" y="232"/>
                    <a:pt x="94" y="232"/>
                    <a:pt x="94" y="232"/>
                  </a:cubicBezTo>
                  <a:cubicBezTo>
                    <a:pt x="94" y="232"/>
                    <a:pt x="94" y="232"/>
                    <a:pt x="94" y="232"/>
                  </a:cubicBezTo>
                  <a:cubicBezTo>
                    <a:pt x="94" y="232"/>
                    <a:pt x="94" y="232"/>
                    <a:pt x="94" y="232"/>
                  </a:cubicBezTo>
                  <a:cubicBezTo>
                    <a:pt x="94" y="232"/>
                    <a:pt x="94" y="233"/>
                    <a:pt x="94" y="234"/>
                  </a:cubicBezTo>
                  <a:cubicBezTo>
                    <a:pt x="96" y="227"/>
                    <a:pt x="95" y="223"/>
                    <a:pt x="95" y="217"/>
                  </a:cubicBezTo>
                  <a:cubicBezTo>
                    <a:pt x="95" y="216"/>
                    <a:pt x="96" y="215"/>
                    <a:pt x="96" y="214"/>
                  </a:cubicBezTo>
                  <a:cubicBezTo>
                    <a:pt x="96" y="212"/>
                    <a:pt x="96" y="211"/>
                    <a:pt x="96" y="210"/>
                  </a:cubicBezTo>
                  <a:cubicBezTo>
                    <a:pt x="96" y="207"/>
                    <a:pt x="95" y="204"/>
                    <a:pt x="95" y="201"/>
                  </a:cubicBezTo>
                  <a:moveTo>
                    <a:pt x="131" y="171"/>
                  </a:moveTo>
                  <a:cubicBezTo>
                    <a:pt x="131" y="171"/>
                    <a:pt x="131" y="171"/>
                    <a:pt x="131" y="171"/>
                  </a:cubicBezTo>
                  <a:cubicBezTo>
                    <a:pt x="130" y="171"/>
                    <a:pt x="127" y="172"/>
                    <a:pt x="127" y="172"/>
                  </a:cubicBezTo>
                  <a:cubicBezTo>
                    <a:pt x="125" y="174"/>
                    <a:pt x="124" y="176"/>
                    <a:pt x="124" y="178"/>
                  </a:cubicBezTo>
                  <a:cubicBezTo>
                    <a:pt x="124" y="182"/>
                    <a:pt x="125" y="183"/>
                    <a:pt x="123" y="186"/>
                  </a:cubicBezTo>
                  <a:cubicBezTo>
                    <a:pt x="122" y="189"/>
                    <a:pt x="121" y="189"/>
                    <a:pt x="123" y="192"/>
                  </a:cubicBezTo>
                  <a:cubicBezTo>
                    <a:pt x="124" y="193"/>
                    <a:pt x="125" y="193"/>
                    <a:pt x="125" y="193"/>
                  </a:cubicBezTo>
                  <a:cubicBezTo>
                    <a:pt x="126" y="193"/>
                    <a:pt x="127" y="193"/>
                    <a:pt x="128" y="190"/>
                  </a:cubicBezTo>
                  <a:cubicBezTo>
                    <a:pt x="128" y="189"/>
                    <a:pt x="127" y="189"/>
                    <a:pt x="128" y="188"/>
                  </a:cubicBezTo>
                  <a:cubicBezTo>
                    <a:pt x="127" y="187"/>
                    <a:pt x="127" y="186"/>
                    <a:pt x="128" y="185"/>
                  </a:cubicBezTo>
                  <a:cubicBezTo>
                    <a:pt x="129" y="185"/>
                    <a:pt x="129" y="185"/>
                    <a:pt x="129" y="185"/>
                  </a:cubicBezTo>
                  <a:cubicBezTo>
                    <a:pt x="129" y="185"/>
                    <a:pt x="129" y="185"/>
                    <a:pt x="130" y="185"/>
                  </a:cubicBezTo>
                  <a:cubicBezTo>
                    <a:pt x="130" y="186"/>
                    <a:pt x="130" y="186"/>
                    <a:pt x="130" y="186"/>
                  </a:cubicBezTo>
                  <a:cubicBezTo>
                    <a:pt x="130" y="186"/>
                    <a:pt x="130" y="186"/>
                    <a:pt x="130" y="186"/>
                  </a:cubicBezTo>
                  <a:cubicBezTo>
                    <a:pt x="131" y="186"/>
                    <a:pt x="130" y="184"/>
                    <a:pt x="130" y="183"/>
                  </a:cubicBezTo>
                  <a:cubicBezTo>
                    <a:pt x="130" y="184"/>
                    <a:pt x="130" y="184"/>
                    <a:pt x="129" y="184"/>
                  </a:cubicBezTo>
                  <a:cubicBezTo>
                    <a:pt x="128" y="184"/>
                    <a:pt x="128" y="183"/>
                    <a:pt x="130" y="181"/>
                  </a:cubicBezTo>
                  <a:cubicBezTo>
                    <a:pt x="129" y="180"/>
                    <a:pt x="129" y="180"/>
                    <a:pt x="129" y="179"/>
                  </a:cubicBezTo>
                  <a:cubicBezTo>
                    <a:pt x="128" y="178"/>
                    <a:pt x="128" y="175"/>
                    <a:pt x="129" y="175"/>
                  </a:cubicBezTo>
                  <a:cubicBezTo>
                    <a:pt x="129" y="175"/>
                    <a:pt x="129" y="175"/>
                    <a:pt x="130" y="176"/>
                  </a:cubicBezTo>
                  <a:cubicBezTo>
                    <a:pt x="130" y="175"/>
                    <a:pt x="130" y="174"/>
                    <a:pt x="131" y="174"/>
                  </a:cubicBezTo>
                  <a:cubicBezTo>
                    <a:pt x="131" y="174"/>
                    <a:pt x="131" y="175"/>
                    <a:pt x="132" y="175"/>
                  </a:cubicBezTo>
                  <a:cubicBezTo>
                    <a:pt x="132" y="175"/>
                    <a:pt x="132" y="175"/>
                    <a:pt x="133" y="175"/>
                  </a:cubicBezTo>
                  <a:cubicBezTo>
                    <a:pt x="133" y="175"/>
                    <a:pt x="133" y="175"/>
                    <a:pt x="133" y="175"/>
                  </a:cubicBezTo>
                  <a:cubicBezTo>
                    <a:pt x="135" y="172"/>
                    <a:pt x="132" y="171"/>
                    <a:pt x="131" y="171"/>
                  </a:cubicBezTo>
                  <a:moveTo>
                    <a:pt x="112" y="164"/>
                  </a:moveTo>
                  <a:cubicBezTo>
                    <a:pt x="111" y="164"/>
                    <a:pt x="111" y="167"/>
                    <a:pt x="113" y="167"/>
                  </a:cubicBezTo>
                  <a:cubicBezTo>
                    <a:pt x="113" y="167"/>
                    <a:pt x="113" y="167"/>
                    <a:pt x="113" y="167"/>
                  </a:cubicBezTo>
                  <a:cubicBezTo>
                    <a:pt x="114" y="167"/>
                    <a:pt x="114" y="166"/>
                    <a:pt x="115" y="166"/>
                  </a:cubicBezTo>
                  <a:cubicBezTo>
                    <a:pt x="115" y="164"/>
                    <a:pt x="115" y="164"/>
                    <a:pt x="116" y="164"/>
                  </a:cubicBezTo>
                  <a:cubicBezTo>
                    <a:pt x="116" y="164"/>
                    <a:pt x="116" y="164"/>
                    <a:pt x="116" y="164"/>
                  </a:cubicBezTo>
                  <a:cubicBezTo>
                    <a:pt x="115" y="164"/>
                    <a:pt x="115" y="164"/>
                    <a:pt x="115" y="164"/>
                  </a:cubicBezTo>
                  <a:cubicBezTo>
                    <a:pt x="114" y="164"/>
                    <a:pt x="114" y="164"/>
                    <a:pt x="114" y="164"/>
                  </a:cubicBezTo>
                  <a:cubicBezTo>
                    <a:pt x="114" y="164"/>
                    <a:pt x="113" y="164"/>
                    <a:pt x="113" y="164"/>
                  </a:cubicBezTo>
                  <a:cubicBezTo>
                    <a:pt x="113" y="164"/>
                    <a:pt x="113" y="164"/>
                    <a:pt x="113" y="164"/>
                  </a:cubicBezTo>
                  <a:cubicBezTo>
                    <a:pt x="113" y="164"/>
                    <a:pt x="113" y="164"/>
                    <a:pt x="113" y="164"/>
                  </a:cubicBezTo>
                  <a:cubicBezTo>
                    <a:pt x="113" y="164"/>
                    <a:pt x="113" y="164"/>
                    <a:pt x="113" y="164"/>
                  </a:cubicBezTo>
                  <a:cubicBezTo>
                    <a:pt x="113" y="164"/>
                    <a:pt x="113" y="164"/>
                    <a:pt x="112" y="164"/>
                  </a:cubicBezTo>
                  <a:moveTo>
                    <a:pt x="107" y="162"/>
                  </a:moveTo>
                  <a:cubicBezTo>
                    <a:pt x="106" y="161"/>
                    <a:pt x="106" y="162"/>
                    <a:pt x="105" y="163"/>
                  </a:cubicBezTo>
                  <a:cubicBezTo>
                    <a:pt x="104" y="164"/>
                    <a:pt x="104"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99" y="169"/>
                    <a:pt x="99" y="169"/>
                    <a:pt x="99" y="169"/>
                  </a:cubicBezTo>
                  <a:cubicBezTo>
                    <a:pt x="98" y="171"/>
                    <a:pt x="101" y="173"/>
                    <a:pt x="102" y="173"/>
                  </a:cubicBezTo>
                  <a:cubicBezTo>
                    <a:pt x="102" y="173"/>
                    <a:pt x="103" y="173"/>
                    <a:pt x="103" y="173"/>
                  </a:cubicBezTo>
                  <a:cubicBezTo>
                    <a:pt x="103" y="173"/>
                    <a:pt x="104" y="173"/>
                    <a:pt x="104" y="173"/>
                  </a:cubicBezTo>
                  <a:cubicBezTo>
                    <a:pt x="105" y="173"/>
                    <a:pt x="105" y="173"/>
                    <a:pt x="105" y="173"/>
                  </a:cubicBezTo>
                  <a:cubicBezTo>
                    <a:pt x="106" y="173"/>
                    <a:pt x="107" y="173"/>
                    <a:pt x="109" y="175"/>
                  </a:cubicBezTo>
                  <a:cubicBezTo>
                    <a:pt x="110" y="176"/>
                    <a:pt x="111" y="178"/>
                    <a:pt x="113" y="178"/>
                  </a:cubicBezTo>
                  <a:cubicBezTo>
                    <a:pt x="113" y="178"/>
                    <a:pt x="113" y="178"/>
                    <a:pt x="113" y="178"/>
                  </a:cubicBezTo>
                  <a:cubicBezTo>
                    <a:pt x="116" y="177"/>
                    <a:pt x="116" y="176"/>
                    <a:pt x="115" y="174"/>
                  </a:cubicBezTo>
                  <a:cubicBezTo>
                    <a:pt x="115" y="172"/>
                    <a:pt x="113" y="169"/>
                    <a:pt x="112" y="168"/>
                  </a:cubicBezTo>
                  <a:cubicBezTo>
                    <a:pt x="112" y="168"/>
                    <a:pt x="112" y="168"/>
                    <a:pt x="111" y="168"/>
                  </a:cubicBezTo>
                  <a:cubicBezTo>
                    <a:pt x="111" y="168"/>
                    <a:pt x="111" y="168"/>
                    <a:pt x="110" y="168"/>
                  </a:cubicBezTo>
                  <a:cubicBezTo>
                    <a:pt x="110" y="168"/>
                    <a:pt x="109" y="168"/>
                    <a:pt x="109" y="168"/>
                  </a:cubicBezTo>
                  <a:cubicBezTo>
                    <a:pt x="109" y="168"/>
                    <a:pt x="108" y="168"/>
                    <a:pt x="108" y="168"/>
                  </a:cubicBezTo>
                  <a:cubicBezTo>
                    <a:pt x="108" y="165"/>
                    <a:pt x="108" y="165"/>
                    <a:pt x="108" y="165"/>
                  </a:cubicBezTo>
                  <a:cubicBezTo>
                    <a:pt x="108" y="164"/>
                    <a:pt x="107" y="164"/>
                    <a:pt x="109" y="164"/>
                  </a:cubicBezTo>
                  <a:cubicBezTo>
                    <a:pt x="109" y="163"/>
                    <a:pt x="107" y="163"/>
                    <a:pt x="108" y="162"/>
                  </a:cubicBezTo>
                  <a:cubicBezTo>
                    <a:pt x="108" y="162"/>
                    <a:pt x="107" y="162"/>
                    <a:pt x="107" y="162"/>
                  </a:cubicBezTo>
                  <a:moveTo>
                    <a:pt x="84" y="155"/>
                  </a:moveTo>
                  <a:cubicBezTo>
                    <a:pt x="84" y="155"/>
                    <a:pt x="84" y="155"/>
                    <a:pt x="84" y="155"/>
                  </a:cubicBezTo>
                  <a:cubicBezTo>
                    <a:pt x="82" y="156"/>
                    <a:pt x="84" y="162"/>
                    <a:pt x="84" y="164"/>
                  </a:cubicBezTo>
                  <a:cubicBezTo>
                    <a:pt x="85" y="165"/>
                    <a:pt x="86" y="167"/>
                    <a:pt x="86" y="168"/>
                  </a:cubicBezTo>
                  <a:cubicBezTo>
                    <a:pt x="86" y="170"/>
                    <a:pt x="86" y="170"/>
                    <a:pt x="86" y="170"/>
                  </a:cubicBezTo>
                  <a:cubicBezTo>
                    <a:pt x="85" y="170"/>
                    <a:pt x="85" y="170"/>
                    <a:pt x="85" y="169"/>
                  </a:cubicBezTo>
                  <a:cubicBezTo>
                    <a:pt x="85" y="169"/>
                    <a:pt x="84" y="169"/>
                    <a:pt x="84" y="169"/>
                  </a:cubicBezTo>
                  <a:cubicBezTo>
                    <a:pt x="84" y="169"/>
                    <a:pt x="84" y="169"/>
                    <a:pt x="84" y="169"/>
                  </a:cubicBezTo>
                  <a:cubicBezTo>
                    <a:pt x="83" y="169"/>
                    <a:pt x="84" y="170"/>
                    <a:pt x="84" y="170"/>
                  </a:cubicBezTo>
                  <a:cubicBezTo>
                    <a:pt x="83" y="171"/>
                    <a:pt x="83" y="171"/>
                    <a:pt x="83" y="171"/>
                  </a:cubicBezTo>
                  <a:cubicBezTo>
                    <a:pt x="82" y="172"/>
                    <a:pt x="80" y="174"/>
                    <a:pt x="80" y="174"/>
                  </a:cubicBezTo>
                  <a:cubicBezTo>
                    <a:pt x="79" y="174"/>
                    <a:pt x="79" y="175"/>
                    <a:pt x="78" y="175"/>
                  </a:cubicBezTo>
                  <a:cubicBezTo>
                    <a:pt x="78" y="175"/>
                    <a:pt x="78" y="174"/>
                    <a:pt x="77" y="173"/>
                  </a:cubicBezTo>
                  <a:cubicBezTo>
                    <a:pt x="76" y="171"/>
                    <a:pt x="76" y="171"/>
                    <a:pt x="78" y="171"/>
                  </a:cubicBezTo>
                  <a:cubicBezTo>
                    <a:pt x="79" y="171"/>
                    <a:pt x="79" y="171"/>
                    <a:pt x="79" y="171"/>
                  </a:cubicBezTo>
                  <a:cubicBezTo>
                    <a:pt x="79" y="171"/>
                    <a:pt x="79" y="171"/>
                    <a:pt x="80" y="171"/>
                  </a:cubicBezTo>
                  <a:cubicBezTo>
                    <a:pt x="80" y="171"/>
                    <a:pt x="80" y="171"/>
                    <a:pt x="81" y="171"/>
                  </a:cubicBezTo>
                  <a:cubicBezTo>
                    <a:pt x="81" y="171"/>
                    <a:pt x="82" y="171"/>
                    <a:pt x="82" y="169"/>
                  </a:cubicBezTo>
                  <a:cubicBezTo>
                    <a:pt x="82" y="168"/>
                    <a:pt x="82" y="167"/>
                    <a:pt x="81" y="166"/>
                  </a:cubicBezTo>
                  <a:cubicBezTo>
                    <a:pt x="80" y="164"/>
                    <a:pt x="79" y="163"/>
                    <a:pt x="79" y="160"/>
                  </a:cubicBezTo>
                  <a:cubicBezTo>
                    <a:pt x="79" y="160"/>
                    <a:pt x="79" y="160"/>
                    <a:pt x="79" y="160"/>
                  </a:cubicBezTo>
                  <a:cubicBezTo>
                    <a:pt x="74" y="172"/>
                    <a:pt x="74" y="172"/>
                    <a:pt x="74" y="172"/>
                  </a:cubicBezTo>
                  <a:cubicBezTo>
                    <a:pt x="74" y="172"/>
                    <a:pt x="74" y="172"/>
                    <a:pt x="74" y="172"/>
                  </a:cubicBezTo>
                  <a:cubicBezTo>
                    <a:pt x="74" y="172"/>
                    <a:pt x="74" y="172"/>
                    <a:pt x="74" y="172"/>
                  </a:cubicBezTo>
                  <a:cubicBezTo>
                    <a:pt x="75" y="172"/>
                    <a:pt x="75" y="172"/>
                    <a:pt x="74" y="173"/>
                  </a:cubicBezTo>
                  <a:cubicBezTo>
                    <a:pt x="74" y="173"/>
                    <a:pt x="74" y="174"/>
                    <a:pt x="74" y="174"/>
                  </a:cubicBezTo>
                  <a:cubicBezTo>
                    <a:pt x="74" y="174"/>
                    <a:pt x="74" y="174"/>
                    <a:pt x="74" y="174"/>
                  </a:cubicBezTo>
                  <a:cubicBezTo>
                    <a:pt x="73" y="175"/>
                    <a:pt x="73" y="176"/>
                    <a:pt x="72" y="177"/>
                  </a:cubicBezTo>
                  <a:cubicBezTo>
                    <a:pt x="71" y="178"/>
                    <a:pt x="71" y="178"/>
                    <a:pt x="71" y="178"/>
                  </a:cubicBezTo>
                  <a:cubicBezTo>
                    <a:pt x="72" y="179"/>
                    <a:pt x="72" y="180"/>
                    <a:pt x="72" y="180"/>
                  </a:cubicBezTo>
                  <a:cubicBezTo>
                    <a:pt x="73" y="181"/>
                    <a:pt x="74" y="181"/>
                    <a:pt x="75" y="183"/>
                  </a:cubicBezTo>
                  <a:cubicBezTo>
                    <a:pt x="76" y="184"/>
                    <a:pt x="76" y="185"/>
                    <a:pt x="77" y="186"/>
                  </a:cubicBezTo>
                  <a:cubicBezTo>
                    <a:pt x="77" y="186"/>
                    <a:pt x="78" y="189"/>
                    <a:pt x="79" y="189"/>
                  </a:cubicBezTo>
                  <a:cubicBezTo>
                    <a:pt x="79" y="189"/>
                    <a:pt x="79" y="189"/>
                    <a:pt x="79" y="189"/>
                  </a:cubicBezTo>
                  <a:cubicBezTo>
                    <a:pt x="81" y="188"/>
                    <a:pt x="79" y="187"/>
                    <a:pt x="80" y="187"/>
                  </a:cubicBezTo>
                  <a:cubicBezTo>
                    <a:pt x="81" y="186"/>
                    <a:pt x="82" y="185"/>
                    <a:pt x="83" y="185"/>
                  </a:cubicBezTo>
                  <a:cubicBezTo>
                    <a:pt x="85" y="185"/>
                    <a:pt x="86" y="188"/>
                    <a:pt x="87" y="189"/>
                  </a:cubicBezTo>
                  <a:cubicBezTo>
                    <a:pt x="88" y="190"/>
                    <a:pt x="89" y="191"/>
                    <a:pt x="90" y="192"/>
                  </a:cubicBezTo>
                  <a:cubicBezTo>
                    <a:pt x="91" y="192"/>
                    <a:pt x="91" y="192"/>
                    <a:pt x="92" y="192"/>
                  </a:cubicBezTo>
                  <a:cubicBezTo>
                    <a:pt x="92" y="192"/>
                    <a:pt x="92" y="192"/>
                    <a:pt x="92" y="192"/>
                  </a:cubicBezTo>
                  <a:cubicBezTo>
                    <a:pt x="93" y="192"/>
                    <a:pt x="93" y="192"/>
                    <a:pt x="93" y="192"/>
                  </a:cubicBezTo>
                  <a:cubicBezTo>
                    <a:pt x="93" y="192"/>
                    <a:pt x="94" y="192"/>
                    <a:pt x="94" y="193"/>
                  </a:cubicBezTo>
                  <a:cubicBezTo>
                    <a:pt x="95" y="193"/>
                    <a:pt x="96" y="195"/>
                    <a:pt x="97" y="195"/>
                  </a:cubicBezTo>
                  <a:cubicBezTo>
                    <a:pt x="97" y="195"/>
                    <a:pt x="97" y="195"/>
                    <a:pt x="97" y="195"/>
                  </a:cubicBezTo>
                  <a:cubicBezTo>
                    <a:pt x="98" y="194"/>
                    <a:pt x="101" y="190"/>
                    <a:pt x="102" y="189"/>
                  </a:cubicBezTo>
                  <a:cubicBezTo>
                    <a:pt x="103" y="188"/>
                    <a:pt x="103" y="186"/>
                    <a:pt x="104" y="185"/>
                  </a:cubicBezTo>
                  <a:cubicBezTo>
                    <a:pt x="104" y="185"/>
                    <a:pt x="103" y="185"/>
                    <a:pt x="103" y="185"/>
                  </a:cubicBezTo>
                  <a:cubicBezTo>
                    <a:pt x="102" y="185"/>
                    <a:pt x="100" y="185"/>
                    <a:pt x="99" y="184"/>
                  </a:cubicBezTo>
                  <a:cubicBezTo>
                    <a:pt x="99" y="184"/>
                    <a:pt x="99" y="183"/>
                    <a:pt x="98" y="183"/>
                  </a:cubicBezTo>
                  <a:cubicBezTo>
                    <a:pt x="98" y="183"/>
                    <a:pt x="98" y="183"/>
                    <a:pt x="98" y="183"/>
                  </a:cubicBezTo>
                  <a:cubicBezTo>
                    <a:pt x="97" y="183"/>
                    <a:pt x="97" y="183"/>
                    <a:pt x="97" y="183"/>
                  </a:cubicBezTo>
                  <a:cubicBezTo>
                    <a:pt x="97" y="183"/>
                    <a:pt x="97" y="183"/>
                    <a:pt x="96" y="183"/>
                  </a:cubicBezTo>
                  <a:cubicBezTo>
                    <a:pt x="96" y="183"/>
                    <a:pt x="96" y="183"/>
                    <a:pt x="96" y="183"/>
                  </a:cubicBezTo>
                  <a:cubicBezTo>
                    <a:pt x="96" y="183"/>
                    <a:pt x="96" y="183"/>
                    <a:pt x="95" y="182"/>
                  </a:cubicBezTo>
                  <a:cubicBezTo>
                    <a:pt x="94" y="181"/>
                    <a:pt x="94" y="179"/>
                    <a:pt x="94" y="178"/>
                  </a:cubicBezTo>
                  <a:cubicBezTo>
                    <a:pt x="94" y="177"/>
                    <a:pt x="95" y="173"/>
                    <a:pt x="95" y="172"/>
                  </a:cubicBezTo>
                  <a:cubicBezTo>
                    <a:pt x="95" y="172"/>
                    <a:pt x="94" y="171"/>
                    <a:pt x="93" y="171"/>
                  </a:cubicBezTo>
                  <a:cubicBezTo>
                    <a:pt x="93" y="171"/>
                    <a:pt x="93" y="171"/>
                    <a:pt x="93" y="171"/>
                  </a:cubicBezTo>
                  <a:cubicBezTo>
                    <a:pt x="93" y="171"/>
                    <a:pt x="93" y="172"/>
                    <a:pt x="92" y="172"/>
                  </a:cubicBezTo>
                  <a:cubicBezTo>
                    <a:pt x="91" y="171"/>
                    <a:pt x="91" y="171"/>
                    <a:pt x="91" y="171"/>
                  </a:cubicBezTo>
                  <a:cubicBezTo>
                    <a:pt x="91" y="171"/>
                    <a:pt x="92" y="176"/>
                    <a:pt x="92" y="176"/>
                  </a:cubicBezTo>
                  <a:cubicBezTo>
                    <a:pt x="92" y="176"/>
                    <a:pt x="92" y="176"/>
                    <a:pt x="92" y="176"/>
                  </a:cubicBezTo>
                  <a:cubicBezTo>
                    <a:pt x="92" y="176"/>
                    <a:pt x="92" y="176"/>
                    <a:pt x="92" y="176"/>
                  </a:cubicBezTo>
                  <a:cubicBezTo>
                    <a:pt x="92" y="176"/>
                    <a:pt x="92" y="176"/>
                    <a:pt x="92" y="176"/>
                  </a:cubicBezTo>
                  <a:cubicBezTo>
                    <a:pt x="91" y="176"/>
                    <a:pt x="90" y="178"/>
                    <a:pt x="89" y="178"/>
                  </a:cubicBezTo>
                  <a:cubicBezTo>
                    <a:pt x="89" y="178"/>
                    <a:pt x="89" y="178"/>
                    <a:pt x="89" y="178"/>
                  </a:cubicBezTo>
                  <a:cubicBezTo>
                    <a:pt x="89" y="179"/>
                    <a:pt x="89" y="179"/>
                    <a:pt x="88" y="179"/>
                  </a:cubicBezTo>
                  <a:cubicBezTo>
                    <a:pt x="88" y="179"/>
                    <a:pt x="88" y="178"/>
                    <a:pt x="87" y="178"/>
                  </a:cubicBezTo>
                  <a:cubicBezTo>
                    <a:pt x="86" y="177"/>
                    <a:pt x="87" y="176"/>
                    <a:pt x="87" y="174"/>
                  </a:cubicBezTo>
                  <a:cubicBezTo>
                    <a:pt x="87" y="172"/>
                    <a:pt x="86" y="169"/>
                    <a:pt x="88" y="166"/>
                  </a:cubicBezTo>
                  <a:cubicBezTo>
                    <a:pt x="88" y="166"/>
                    <a:pt x="88" y="166"/>
                    <a:pt x="88" y="166"/>
                  </a:cubicBezTo>
                  <a:cubicBezTo>
                    <a:pt x="88" y="166"/>
                    <a:pt x="87" y="163"/>
                    <a:pt x="86" y="161"/>
                  </a:cubicBezTo>
                  <a:cubicBezTo>
                    <a:pt x="85" y="158"/>
                    <a:pt x="84" y="155"/>
                    <a:pt x="84" y="155"/>
                  </a:cubicBezTo>
                  <a:moveTo>
                    <a:pt x="177" y="131"/>
                  </a:moveTo>
                  <a:cubicBezTo>
                    <a:pt x="177" y="131"/>
                    <a:pt x="177" y="131"/>
                    <a:pt x="177" y="131"/>
                  </a:cubicBezTo>
                  <a:cubicBezTo>
                    <a:pt x="177" y="131"/>
                    <a:pt x="177" y="131"/>
                    <a:pt x="177" y="131"/>
                  </a:cubicBezTo>
                  <a:cubicBezTo>
                    <a:pt x="177" y="131"/>
                    <a:pt x="177" y="131"/>
                    <a:pt x="177" y="131"/>
                  </a:cubicBezTo>
                  <a:cubicBezTo>
                    <a:pt x="177" y="131"/>
                    <a:pt x="177" y="131"/>
                    <a:pt x="177" y="131"/>
                  </a:cubicBezTo>
                  <a:moveTo>
                    <a:pt x="188" y="127"/>
                  </a:moveTo>
                  <a:cubicBezTo>
                    <a:pt x="188" y="127"/>
                    <a:pt x="188" y="129"/>
                    <a:pt x="188" y="129"/>
                  </a:cubicBezTo>
                  <a:cubicBezTo>
                    <a:pt x="188" y="129"/>
                    <a:pt x="188" y="129"/>
                    <a:pt x="188" y="129"/>
                  </a:cubicBezTo>
                  <a:cubicBezTo>
                    <a:pt x="189" y="129"/>
                    <a:pt x="188" y="127"/>
                    <a:pt x="188" y="127"/>
                  </a:cubicBezTo>
                  <a:moveTo>
                    <a:pt x="234" y="126"/>
                  </a:moveTo>
                  <a:cubicBezTo>
                    <a:pt x="232" y="126"/>
                    <a:pt x="230" y="126"/>
                    <a:pt x="228" y="127"/>
                  </a:cubicBezTo>
                  <a:cubicBezTo>
                    <a:pt x="228" y="127"/>
                    <a:pt x="228" y="127"/>
                    <a:pt x="229" y="127"/>
                  </a:cubicBezTo>
                  <a:cubicBezTo>
                    <a:pt x="229" y="127"/>
                    <a:pt x="229" y="127"/>
                    <a:pt x="230" y="127"/>
                  </a:cubicBezTo>
                  <a:cubicBezTo>
                    <a:pt x="230" y="127"/>
                    <a:pt x="231" y="127"/>
                    <a:pt x="231" y="127"/>
                  </a:cubicBezTo>
                  <a:cubicBezTo>
                    <a:pt x="232" y="127"/>
                    <a:pt x="232" y="127"/>
                    <a:pt x="233" y="126"/>
                  </a:cubicBezTo>
                  <a:cubicBezTo>
                    <a:pt x="234" y="126"/>
                    <a:pt x="234" y="126"/>
                    <a:pt x="234" y="126"/>
                  </a:cubicBezTo>
                  <a:moveTo>
                    <a:pt x="187" y="126"/>
                  </a:moveTo>
                  <a:cubicBezTo>
                    <a:pt x="187" y="126"/>
                    <a:pt x="187" y="126"/>
                    <a:pt x="187" y="126"/>
                  </a:cubicBezTo>
                  <a:cubicBezTo>
                    <a:pt x="187" y="126"/>
                    <a:pt x="187" y="126"/>
                    <a:pt x="187" y="126"/>
                  </a:cubicBezTo>
                  <a:moveTo>
                    <a:pt x="235" y="125"/>
                  </a:moveTo>
                  <a:cubicBezTo>
                    <a:pt x="235" y="125"/>
                    <a:pt x="234" y="125"/>
                    <a:pt x="234" y="126"/>
                  </a:cubicBezTo>
                  <a:cubicBezTo>
                    <a:pt x="234" y="126"/>
                    <a:pt x="234" y="126"/>
                    <a:pt x="234" y="126"/>
                  </a:cubicBezTo>
                  <a:cubicBezTo>
                    <a:pt x="234" y="126"/>
                    <a:pt x="235" y="126"/>
                    <a:pt x="235" y="126"/>
                  </a:cubicBezTo>
                  <a:cubicBezTo>
                    <a:pt x="235" y="125"/>
                    <a:pt x="235" y="125"/>
                    <a:pt x="235" y="125"/>
                  </a:cubicBezTo>
                  <a:moveTo>
                    <a:pt x="95" y="121"/>
                  </a:moveTo>
                  <a:cubicBezTo>
                    <a:pt x="95" y="121"/>
                    <a:pt x="95" y="121"/>
                    <a:pt x="95" y="121"/>
                  </a:cubicBezTo>
                  <a:cubicBezTo>
                    <a:pt x="93" y="125"/>
                    <a:pt x="93" y="125"/>
                    <a:pt x="93" y="125"/>
                  </a:cubicBezTo>
                  <a:cubicBezTo>
                    <a:pt x="93" y="126"/>
                    <a:pt x="93" y="128"/>
                    <a:pt x="92" y="128"/>
                  </a:cubicBezTo>
                  <a:cubicBezTo>
                    <a:pt x="92" y="128"/>
                    <a:pt x="92" y="129"/>
                    <a:pt x="91" y="129"/>
                  </a:cubicBezTo>
                  <a:cubicBezTo>
                    <a:pt x="91" y="130"/>
                    <a:pt x="91" y="130"/>
                    <a:pt x="91" y="130"/>
                  </a:cubicBezTo>
                  <a:cubicBezTo>
                    <a:pt x="91" y="130"/>
                    <a:pt x="91" y="130"/>
                    <a:pt x="91" y="131"/>
                  </a:cubicBezTo>
                  <a:cubicBezTo>
                    <a:pt x="91" y="131"/>
                    <a:pt x="91" y="132"/>
                    <a:pt x="90" y="132"/>
                  </a:cubicBezTo>
                  <a:cubicBezTo>
                    <a:pt x="90" y="132"/>
                    <a:pt x="90" y="132"/>
                    <a:pt x="90" y="132"/>
                  </a:cubicBezTo>
                  <a:cubicBezTo>
                    <a:pt x="90" y="133"/>
                    <a:pt x="90" y="133"/>
                    <a:pt x="90" y="133"/>
                  </a:cubicBezTo>
                  <a:cubicBezTo>
                    <a:pt x="90" y="133"/>
                    <a:pt x="90" y="133"/>
                    <a:pt x="91" y="133"/>
                  </a:cubicBezTo>
                  <a:cubicBezTo>
                    <a:pt x="91" y="130"/>
                    <a:pt x="91" y="130"/>
                    <a:pt x="91" y="130"/>
                  </a:cubicBezTo>
                  <a:cubicBezTo>
                    <a:pt x="93" y="129"/>
                    <a:pt x="93" y="129"/>
                    <a:pt x="93" y="129"/>
                  </a:cubicBezTo>
                  <a:cubicBezTo>
                    <a:pt x="93" y="129"/>
                    <a:pt x="93" y="129"/>
                    <a:pt x="93" y="129"/>
                  </a:cubicBezTo>
                  <a:cubicBezTo>
                    <a:pt x="93" y="129"/>
                    <a:pt x="93" y="129"/>
                    <a:pt x="93" y="129"/>
                  </a:cubicBezTo>
                  <a:cubicBezTo>
                    <a:pt x="94" y="129"/>
                    <a:pt x="94" y="129"/>
                    <a:pt x="94" y="129"/>
                  </a:cubicBezTo>
                  <a:cubicBezTo>
                    <a:pt x="94" y="129"/>
                    <a:pt x="94" y="129"/>
                    <a:pt x="94" y="128"/>
                  </a:cubicBezTo>
                  <a:cubicBezTo>
                    <a:pt x="95" y="126"/>
                    <a:pt x="95" y="123"/>
                    <a:pt x="95" y="121"/>
                  </a:cubicBezTo>
                  <a:moveTo>
                    <a:pt x="118" y="109"/>
                  </a:moveTo>
                  <a:cubicBezTo>
                    <a:pt x="117" y="109"/>
                    <a:pt x="115" y="109"/>
                    <a:pt x="115" y="110"/>
                  </a:cubicBezTo>
                  <a:cubicBezTo>
                    <a:pt x="114" y="111"/>
                    <a:pt x="114" y="111"/>
                    <a:pt x="113" y="113"/>
                  </a:cubicBezTo>
                  <a:cubicBezTo>
                    <a:pt x="112" y="114"/>
                    <a:pt x="110" y="114"/>
                    <a:pt x="108" y="115"/>
                  </a:cubicBezTo>
                  <a:cubicBezTo>
                    <a:pt x="107" y="115"/>
                    <a:pt x="106" y="116"/>
                    <a:pt x="105" y="118"/>
                  </a:cubicBezTo>
                  <a:cubicBezTo>
                    <a:pt x="104" y="121"/>
                    <a:pt x="106" y="119"/>
                    <a:pt x="106" y="122"/>
                  </a:cubicBezTo>
                  <a:cubicBezTo>
                    <a:pt x="106" y="124"/>
                    <a:pt x="104" y="124"/>
                    <a:pt x="102" y="125"/>
                  </a:cubicBezTo>
                  <a:cubicBezTo>
                    <a:pt x="101" y="126"/>
                    <a:pt x="101" y="127"/>
                    <a:pt x="100" y="129"/>
                  </a:cubicBezTo>
                  <a:cubicBezTo>
                    <a:pt x="100" y="129"/>
                    <a:pt x="100" y="129"/>
                    <a:pt x="100" y="129"/>
                  </a:cubicBezTo>
                  <a:cubicBezTo>
                    <a:pt x="101" y="129"/>
                    <a:pt x="99" y="131"/>
                    <a:pt x="99" y="131"/>
                  </a:cubicBezTo>
                  <a:cubicBezTo>
                    <a:pt x="97" y="131"/>
                    <a:pt x="97" y="131"/>
                    <a:pt x="97" y="131"/>
                  </a:cubicBezTo>
                  <a:cubicBezTo>
                    <a:pt x="97" y="131"/>
                    <a:pt x="95" y="132"/>
                    <a:pt x="94" y="132"/>
                  </a:cubicBezTo>
                  <a:cubicBezTo>
                    <a:pt x="94" y="132"/>
                    <a:pt x="93" y="132"/>
                    <a:pt x="94" y="131"/>
                  </a:cubicBezTo>
                  <a:cubicBezTo>
                    <a:pt x="93" y="132"/>
                    <a:pt x="92" y="134"/>
                    <a:pt x="91" y="134"/>
                  </a:cubicBezTo>
                  <a:cubicBezTo>
                    <a:pt x="91" y="134"/>
                    <a:pt x="91" y="133"/>
                    <a:pt x="91" y="133"/>
                  </a:cubicBezTo>
                  <a:cubicBezTo>
                    <a:pt x="90" y="134"/>
                    <a:pt x="90" y="134"/>
                    <a:pt x="90" y="134"/>
                  </a:cubicBezTo>
                  <a:cubicBezTo>
                    <a:pt x="91" y="134"/>
                    <a:pt x="92" y="134"/>
                    <a:pt x="92" y="134"/>
                  </a:cubicBezTo>
                  <a:cubicBezTo>
                    <a:pt x="93" y="134"/>
                    <a:pt x="94" y="134"/>
                    <a:pt x="94" y="134"/>
                  </a:cubicBezTo>
                  <a:cubicBezTo>
                    <a:pt x="94" y="134"/>
                    <a:pt x="94" y="135"/>
                    <a:pt x="95" y="135"/>
                  </a:cubicBezTo>
                  <a:cubicBezTo>
                    <a:pt x="95" y="135"/>
                    <a:pt x="95" y="135"/>
                    <a:pt x="95" y="135"/>
                  </a:cubicBezTo>
                  <a:cubicBezTo>
                    <a:pt x="96" y="135"/>
                    <a:pt x="97" y="135"/>
                    <a:pt x="97" y="135"/>
                  </a:cubicBezTo>
                  <a:cubicBezTo>
                    <a:pt x="97" y="135"/>
                    <a:pt x="97" y="135"/>
                    <a:pt x="97" y="135"/>
                  </a:cubicBezTo>
                  <a:cubicBezTo>
                    <a:pt x="99" y="135"/>
                    <a:pt x="99" y="135"/>
                    <a:pt x="100" y="136"/>
                  </a:cubicBezTo>
                  <a:cubicBezTo>
                    <a:pt x="100" y="136"/>
                    <a:pt x="101" y="136"/>
                    <a:pt x="101" y="136"/>
                  </a:cubicBezTo>
                  <a:cubicBezTo>
                    <a:pt x="102" y="136"/>
                    <a:pt x="102" y="136"/>
                    <a:pt x="103" y="135"/>
                  </a:cubicBezTo>
                  <a:cubicBezTo>
                    <a:pt x="104" y="134"/>
                    <a:pt x="105" y="132"/>
                    <a:pt x="106" y="130"/>
                  </a:cubicBezTo>
                  <a:cubicBezTo>
                    <a:pt x="107" y="129"/>
                    <a:pt x="107" y="129"/>
                    <a:pt x="107" y="129"/>
                  </a:cubicBezTo>
                  <a:cubicBezTo>
                    <a:pt x="107" y="129"/>
                    <a:pt x="108" y="127"/>
                    <a:pt x="108" y="127"/>
                  </a:cubicBezTo>
                  <a:cubicBezTo>
                    <a:pt x="109" y="126"/>
                    <a:pt x="110" y="126"/>
                    <a:pt x="111" y="126"/>
                  </a:cubicBezTo>
                  <a:cubicBezTo>
                    <a:pt x="112" y="126"/>
                    <a:pt x="113" y="126"/>
                    <a:pt x="113" y="126"/>
                  </a:cubicBezTo>
                  <a:cubicBezTo>
                    <a:pt x="115" y="127"/>
                    <a:pt x="115" y="127"/>
                    <a:pt x="116" y="127"/>
                  </a:cubicBezTo>
                  <a:cubicBezTo>
                    <a:pt x="117" y="127"/>
                    <a:pt x="117" y="127"/>
                    <a:pt x="118" y="127"/>
                  </a:cubicBezTo>
                  <a:cubicBezTo>
                    <a:pt x="116" y="125"/>
                    <a:pt x="113" y="127"/>
                    <a:pt x="111" y="125"/>
                  </a:cubicBezTo>
                  <a:cubicBezTo>
                    <a:pt x="110" y="125"/>
                    <a:pt x="110" y="124"/>
                    <a:pt x="110" y="123"/>
                  </a:cubicBezTo>
                  <a:cubicBezTo>
                    <a:pt x="109" y="121"/>
                    <a:pt x="109" y="123"/>
                    <a:pt x="110" y="120"/>
                  </a:cubicBezTo>
                  <a:cubicBezTo>
                    <a:pt x="111" y="116"/>
                    <a:pt x="111" y="116"/>
                    <a:pt x="114" y="114"/>
                  </a:cubicBezTo>
                  <a:cubicBezTo>
                    <a:pt x="115" y="114"/>
                    <a:pt x="119" y="112"/>
                    <a:pt x="119" y="111"/>
                  </a:cubicBezTo>
                  <a:cubicBezTo>
                    <a:pt x="119" y="109"/>
                    <a:pt x="119" y="109"/>
                    <a:pt x="118" y="109"/>
                  </a:cubicBezTo>
                  <a:moveTo>
                    <a:pt x="196" y="116"/>
                  </a:moveTo>
                  <a:cubicBezTo>
                    <a:pt x="196" y="116"/>
                    <a:pt x="196" y="116"/>
                    <a:pt x="195" y="115"/>
                  </a:cubicBezTo>
                  <a:cubicBezTo>
                    <a:pt x="195" y="114"/>
                    <a:pt x="195" y="114"/>
                    <a:pt x="196" y="114"/>
                  </a:cubicBezTo>
                  <a:cubicBezTo>
                    <a:pt x="197" y="114"/>
                    <a:pt x="197" y="114"/>
                    <a:pt x="197" y="114"/>
                  </a:cubicBezTo>
                  <a:cubicBezTo>
                    <a:pt x="197" y="114"/>
                    <a:pt x="197" y="116"/>
                    <a:pt x="196" y="116"/>
                  </a:cubicBezTo>
                  <a:moveTo>
                    <a:pt x="166" y="99"/>
                  </a:moveTo>
                  <a:cubicBezTo>
                    <a:pt x="168" y="98"/>
                    <a:pt x="170" y="95"/>
                    <a:pt x="172" y="94"/>
                  </a:cubicBezTo>
                  <a:cubicBezTo>
                    <a:pt x="173" y="94"/>
                    <a:pt x="175" y="93"/>
                    <a:pt x="177" y="93"/>
                  </a:cubicBezTo>
                  <a:cubicBezTo>
                    <a:pt x="177" y="93"/>
                    <a:pt x="178" y="93"/>
                    <a:pt x="178" y="93"/>
                  </a:cubicBezTo>
                  <a:cubicBezTo>
                    <a:pt x="179" y="94"/>
                    <a:pt x="180" y="94"/>
                    <a:pt x="181" y="94"/>
                  </a:cubicBezTo>
                  <a:cubicBezTo>
                    <a:pt x="181" y="94"/>
                    <a:pt x="182" y="94"/>
                    <a:pt x="182" y="94"/>
                  </a:cubicBezTo>
                  <a:cubicBezTo>
                    <a:pt x="183" y="94"/>
                    <a:pt x="183" y="94"/>
                    <a:pt x="184" y="94"/>
                  </a:cubicBezTo>
                  <a:cubicBezTo>
                    <a:pt x="185" y="94"/>
                    <a:pt x="186" y="94"/>
                    <a:pt x="186" y="94"/>
                  </a:cubicBezTo>
                  <a:cubicBezTo>
                    <a:pt x="187" y="94"/>
                    <a:pt x="187" y="94"/>
                    <a:pt x="188" y="94"/>
                  </a:cubicBezTo>
                  <a:cubicBezTo>
                    <a:pt x="191" y="96"/>
                    <a:pt x="188" y="97"/>
                    <a:pt x="186" y="98"/>
                  </a:cubicBezTo>
                  <a:cubicBezTo>
                    <a:pt x="185" y="98"/>
                    <a:pt x="185" y="98"/>
                    <a:pt x="184" y="98"/>
                  </a:cubicBezTo>
                  <a:cubicBezTo>
                    <a:pt x="183" y="98"/>
                    <a:pt x="183" y="98"/>
                    <a:pt x="182" y="98"/>
                  </a:cubicBezTo>
                  <a:cubicBezTo>
                    <a:pt x="182" y="98"/>
                    <a:pt x="181" y="98"/>
                    <a:pt x="181" y="98"/>
                  </a:cubicBezTo>
                  <a:cubicBezTo>
                    <a:pt x="180" y="98"/>
                    <a:pt x="179" y="98"/>
                    <a:pt x="178" y="98"/>
                  </a:cubicBezTo>
                  <a:cubicBezTo>
                    <a:pt x="175" y="99"/>
                    <a:pt x="172" y="100"/>
                    <a:pt x="170" y="101"/>
                  </a:cubicBezTo>
                  <a:cubicBezTo>
                    <a:pt x="169" y="102"/>
                    <a:pt x="168" y="103"/>
                    <a:pt x="167" y="104"/>
                  </a:cubicBezTo>
                  <a:cubicBezTo>
                    <a:pt x="166" y="105"/>
                    <a:pt x="166" y="104"/>
                    <a:pt x="166" y="106"/>
                  </a:cubicBezTo>
                  <a:cubicBezTo>
                    <a:pt x="165" y="108"/>
                    <a:pt x="167" y="109"/>
                    <a:pt x="167" y="110"/>
                  </a:cubicBezTo>
                  <a:cubicBezTo>
                    <a:pt x="166" y="111"/>
                    <a:pt x="166" y="111"/>
                    <a:pt x="165" y="111"/>
                  </a:cubicBezTo>
                  <a:cubicBezTo>
                    <a:pt x="164" y="111"/>
                    <a:pt x="163" y="111"/>
                    <a:pt x="163" y="110"/>
                  </a:cubicBezTo>
                  <a:cubicBezTo>
                    <a:pt x="161" y="109"/>
                    <a:pt x="162" y="107"/>
                    <a:pt x="162" y="107"/>
                  </a:cubicBezTo>
                  <a:cubicBezTo>
                    <a:pt x="161" y="107"/>
                    <a:pt x="161" y="108"/>
                    <a:pt x="161" y="108"/>
                  </a:cubicBezTo>
                  <a:cubicBezTo>
                    <a:pt x="161" y="108"/>
                    <a:pt x="161" y="107"/>
                    <a:pt x="160" y="107"/>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58" y="104"/>
                    <a:pt x="162" y="102"/>
                    <a:pt x="163" y="102"/>
                  </a:cubicBezTo>
                  <a:cubicBezTo>
                    <a:pt x="163" y="102"/>
                    <a:pt x="163" y="102"/>
                    <a:pt x="163" y="102"/>
                  </a:cubicBezTo>
                  <a:cubicBezTo>
                    <a:pt x="163" y="101"/>
                    <a:pt x="163" y="101"/>
                    <a:pt x="163" y="101"/>
                  </a:cubicBezTo>
                  <a:cubicBezTo>
                    <a:pt x="163" y="101"/>
                    <a:pt x="163" y="101"/>
                    <a:pt x="163" y="101"/>
                  </a:cubicBezTo>
                  <a:cubicBezTo>
                    <a:pt x="163" y="101"/>
                    <a:pt x="163" y="101"/>
                    <a:pt x="164" y="101"/>
                  </a:cubicBezTo>
                  <a:cubicBezTo>
                    <a:pt x="164" y="101"/>
                    <a:pt x="164" y="101"/>
                    <a:pt x="164" y="101"/>
                  </a:cubicBezTo>
                  <a:cubicBezTo>
                    <a:pt x="165" y="100"/>
                    <a:pt x="165" y="100"/>
                    <a:pt x="165" y="100"/>
                  </a:cubicBezTo>
                  <a:cubicBezTo>
                    <a:pt x="165" y="100"/>
                    <a:pt x="166" y="99"/>
                    <a:pt x="166" y="99"/>
                  </a:cubicBezTo>
                  <a:cubicBezTo>
                    <a:pt x="166" y="99"/>
                    <a:pt x="166" y="99"/>
                    <a:pt x="166" y="99"/>
                  </a:cubicBezTo>
                  <a:moveTo>
                    <a:pt x="144" y="0"/>
                  </a:moveTo>
                  <a:cubicBezTo>
                    <a:pt x="101" y="105"/>
                    <a:pt x="101" y="105"/>
                    <a:pt x="101" y="105"/>
                  </a:cubicBezTo>
                  <a:cubicBezTo>
                    <a:pt x="101" y="105"/>
                    <a:pt x="102" y="105"/>
                    <a:pt x="102" y="105"/>
                  </a:cubicBezTo>
                  <a:cubicBezTo>
                    <a:pt x="103" y="104"/>
                    <a:pt x="104" y="104"/>
                    <a:pt x="104" y="103"/>
                  </a:cubicBezTo>
                  <a:cubicBezTo>
                    <a:pt x="105" y="103"/>
                    <a:pt x="105" y="102"/>
                    <a:pt x="106" y="102"/>
                  </a:cubicBezTo>
                  <a:cubicBezTo>
                    <a:pt x="106" y="102"/>
                    <a:pt x="106" y="102"/>
                    <a:pt x="106" y="102"/>
                  </a:cubicBezTo>
                  <a:cubicBezTo>
                    <a:pt x="106" y="102"/>
                    <a:pt x="111" y="98"/>
                    <a:pt x="111" y="97"/>
                  </a:cubicBezTo>
                  <a:cubicBezTo>
                    <a:pt x="111" y="97"/>
                    <a:pt x="111" y="97"/>
                    <a:pt x="111" y="97"/>
                  </a:cubicBezTo>
                  <a:cubicBezTo>
                    <a:pt x="110" y="97"/>
                    <a:pt x="110" y="97"/>
                    <a:pt x="110" y="97"/>
                  </a:cubicBezTo>
                  <a:cubicBezTo>
                    <a:pt x="109" y="97"/>
                    <a:pt x="109" y="97"/>
                    <a:pt x="108" y="97"/>
                  </a:cubicBezTo>
                  <a:cubicBezTo>
                    <a:pt x="108" y="97"/>
                    <a:pt x="107" y="97"/>
                    <a:pt x="107" y="97"/>
                  </a:cubicBezTo>
                  <a:cubicBezTo>
                    <a:pt x="108" y="96"/>
                    <a:pt x="110" y="95"/>
                    <a:pt x="111" y="95"/>
                  </a:cubicBezTo>
                  <a:cubicBezTo>
                    <a:pt x="112" y="95"/>
                    <a:pt x="112" y="94"/>
                    <a:pt x="113" y="94"/>
                  </a:cubicBezTo>
                  <a:cubicBezTo>
                    <a:pt x="113" y="94"/>
                    <a:pt x="113" y="95"/>
                    <a:pt x="114" y="95"/>
                  </a:cubicBezTo>
                  <a:cubicBezTo>
                    <a:pt x="114" y="94"/>
                    <a:pt x="115" y="94"/>
                    <a:pt x="116" y="94"/>
                  </a:cubicBezTo>
                  <a:cubicBezTo>
                    <a:pt x="117" y="94"/>
                    <a:pt x="117" y="94"/>
                    <a:pt x="117" y="94"/>
                  </a:cubicBezTo>
                  <a:cubicBezTo>
                    <a:pt x="117" y="93"/>
                    <a:pt x="118" y="92"/>
                    <a:pt x="118" y="92"/>
                  </a:cubicBezTo>
                  <a:cubicBezTo>
                    <a:pt x="119" y="92"/>
                    <a:pt x="119" y="93"/>
                    <a:pt x="119" y="94"/>
                  </a:cubicBezTo>
                  <a:cubicBezTo>
                    <a:pt x="120" y="94"/>
                    <a:pt x="122" y="93"/>
                    <a:pt x="122" y="93"/>
                  </a:cubicBezTo>
                  <a:cubicBezTo>
                    <a:pt x="122" y="93"/>
                    <a:pt x="123" y="93"/>
                    <a:pt x="123" y="93"/>
                  </a:cubicBezTo>
                  <a:cubicBezTo>
                    <a:pt x="123" y="93"/>
                    <a:pt x="123" y="93"/>
                    <a:pt x="123" y="93"/>
                  </a:cubicBezTo>
                  <a:cubicBezTo>
                    <a:pt x="123" y="93"/>
                    <a:pt x="123" y="93"/>
                    <a:pt x="123" y="93"/>
                  </a:cubicBezTo>
                  <a:cubicBezTo>
                    <a:pt x="123" y="93"/>
                    <a:pt x="123" y="93"/>
                    <a:pt x="124" y="93"/>
                  </a:cubicBezTo>
                  <a:cubicBezTo>
                    <a:pt x="124" y="93"/>
                    <a:pt x="124" y="93"/>
                    <a:pt x="124" y="93"/>
                  </a:cubicBezTo>
                  <a:cubicBezTo>
                    <a:pt x="125" y="93"/>
                    <a:pt x="124" y="93"/>
                    <a:pt x="125" y="93"/>
                  </a:cubicBezTo>
                  <a:cubicBezTo>
                    <a:pt x="125" y="93"/>
                    <a:pt x="125" y="93"/>
                    <a:pt x="125" y="93"/>
                  </a:cubicBezTo>
                  <a:cubicBezTo>
                    <a:pt x="125" y="93"/>
                    <a:pt x="126" y="93"/>
                    <a:pt x="126" y="93"/>
                  </a:cubicBezTo>
                  <a:cubicBezTo>
                    <a:pt x="126" y="93"/>
                    <a:pt x="127" y="93"/>
                    <a:pt x="127" y="93"/>
                  </a:cubicBezTo>
                  <a:cubicBezTo>
                    <a:pt x="128" y="93"/>
                    <a:pt x="129" y="93"/>
                    <a:pt x="128" y="95"/>
                  </a:cubicBezTo>
                  <a:cubicBezTo>
                    <a:pt x="129" y="94"/>
                    <a:pt x="130" y="94"/>
                    <a:pt x="130" y="94"/>
                  </a:cubicBezTo>
                  <a:cubicBezTo>
                    <a:pt x="131" y="94"/>
                    <a:pt x="131" y="95"/>
                    <a:pt x="132" y="96"/>
                  </a:cubicBezTo>
                  <a:cubicBezTo>
                    <a:pt x="133" y="98"/>
                    <a:pt x="134" y="98"/>
                    <a:pt x="132" y="99"/>
                  </a:cubicBezTo>
                  <a:cubicBezTo>
                    <a:pt x="132" y="99"/>
                    <a:pt x="132" y="99"/>
                    <a:pt x="132" y="99"/>
                  </a:cubicBezTo>
                  <a:cubicBezTo>
                    <a:pt x="132" y="99"/>
                    <a:pt x="136" y="102"/>
                    <a:pt x="134" y="102"/>
                  </a:cubicBezTo>
                  <a:cubicBezTo>
                    <a:pt x="137" y="104"/>
                    <a:pt x="141" y="107"/>
                    <a:pt x="142" y="111"/>
                  </a:cubicBezTo>
                  <a:cubicBezTo>
                    <a:pt x="142" y="114"/>
                    <a:pt x="141" y="115"/>
                    <a:pt x="138" y="116"/>
                  </a:cubicBezTo>
                  <a:cubicBezTo>
                    <a:pt x="138" y="116"/>
                    <a:pt x="138" y="116"/>
                    <a:pt x="138" y="116"/>
                  </a:cubicBezTo>
                  <a:cubicBezTo>
                    <a:pt x="135" y="116"/>
                    <a:pt x="133" y="113"/>
                    <a:pt x="131" y="111"/>
                  </a:cubicBezTo>
                  <a:cubicBezTo>
                    <a:pt x="132" y="114"/>
                    <a:pt x="131" y="114"/>
                    <a:pt x="131" y="117"/>
                  </a:cubicBezTo>
                  <a:cubicBezTo>
                    <a:pt x="131" y="118"/>
                    <a:pt x="132" y="121"/>
                    <a:pt x="133" y="121"/>
                  </a:cubicBezTo>
                  <a:cubicBezTo>
                    <a:pt x="133" y="121"/>
                    <a:pt x="133" y="121"/>
                    <a:pt x="133" y="120"/>
                  </a:cubicBezTo>
                  <a:cubicBezTo>
                    <a:pt x="132" y="120"/>
                    <a:pt x="132" y="117"/>
                    <a:pt x="134" y="117"/>
                  </a:cubicBezTo>
                  <a:cubicBezTo>
                    <a:pt x="134" y="117"/>
                    <a:pt x="134" y="117"/>
                    <a:pt x="134" y="117"/>
                  </a:cubicBezTo>
                  <a:cubicBezTo>
                    <a:pt x="135" y="117"/>
                    <a:pt x="136" y="120"/>
                    <a:pt x="137" y="120"/>
                  </a:cubicBezTo>
                  <a:cubicBezTo>
                    <a:pt x="138" y="117"/>
                    <a:pt x="137" y="117"/>
                    <a:pt x="140" y="116"/>
                  </a:cubicBezTo>
                  <a:cubicBezTo>
                    <a:pt x="140" y="116"/>
                    <a:pt x="141" y="116"/>
                    <a:pt x="141" y="116"/>
                  </a:cubicBezTo>
                  <a:cubicBezTo>
                    <a:pt x="142" y="116"/>
                    <a:pt x="142" y="116"/>
                    <a:pt x="143" y="116"/>
                  </a:cubicBezTo>
                  <a:cubicBezTo>
                    <a:pt x="143" y="116"/>
                    <a:pt x="144" y="117"/>
                    <a:pt x="144" y="117"/>
                  </a:cubicBezTo>
                  <a:cubicBezTo>
                    <a:pt x="144" y="117"/>
                    <a:pt x="145" y="116"/>
                    <a:pt x="145" y="115"/>
                  </a:cubicBezTo>
                  <a:cubicBezTo>
                    <a:pt x="145" y="115"/>
                    <a:pt x="144" y="115"/>
                    <a:pt x="144" y="115"/>
                  </a:cubicBezTo>
                  <a:cubicBezTo>
                    <a:pt x="144" y="115"/>
                    <a:pt x="144" y="115"/>
                    <a:pt x="144" y="114"/>
                  </a:cubicBezTo>
                  <a:cubicBezTo>
                    <a:pt x="144" y="114"/>
                    <a:pt x="144" y="114"/>
                    <a:pt x="144" y="114"/>
                  </a:cubicBezTo>
                  <a:cubicBezTo>
                    <a:pt x="144" y="114"/>
                    <a:pt x="144" y="114"/>
                    <a:pt x="144" y="114"/>
                  </a:cubicBezTo>
                  <a:cubicBezTo>
                    <a:pt x="144" y="114"/>
                    <a:pt x="144" y="114"/>
                    <a:pt x="144" y="114"/>
                  </a:cubicBezTo>
                  <a:cubicBezTo>
                    <a:pt x="145" y="114"/>
                    <a:pt x="145" y="113"/>
                    <a:pt x="145" y="112"/>
                  </a:cubicBezTo>
                  <a:cubicBezTo>
                    <a:pt x="146" y="111"/>
                    <a:pt x="146" y="110"/>
                    <a:pt x="146" y="110"/>
                  </a:cubicBezTo>
                  <a:cubicBezTo>
                    <a:pt x="146" y="110"/>
                    <a:pt x="146" y="111"/>
                    <a:pt x="146" y="111"/>
                  </a:cubicBezTo>
                  <a:cubicBezTo>
                    <a:pt x="146" y="111"/>
                    <a:pt x="146" y="111"/>
                    <a:pt x="146" y="111"/>
                  </a:cubicBezTo>
                  <a:cubicBezTo>
                    <a:pt x="146" y="111"/>
                    <a:pt x="146" y="111"/>
                    <a:pt x="146" y="111"/>
                  </a:cubicBezTo>
                  <a:cubicBezTo>
                    <a:pt x="146" y="110"/>
                    <a:pt x="147" y="110"/>
                    <a:pt x="147" y="110"/>
                  </a:cubicBezTo>
                  <a:cubicBezTo>
                    <a:pt x="148" y="110"/>
                    <a:pt x="149" y="110"/>
                    <a:pt x="149" y="111"/>
                  </a:cubicBezTo>
                  <a:cubicBezTo>
                    <a:pt x="149" y="114"/>
                    <a:pt x="149" y="114"/>
                    <a:pt x="149" y="114"/>
                  </a:cubicBezTo>
                  <a:cubicBezTo>
                    <a:pt x="149" y="115"/>
                    <a:pt x="149" y="115"/>
                    <a:pt x="149" y="115"/>
                  </a:cubicBezTo>
                  <a:cubicBezTo>
                    <a:pt x="149" y="115"/>
                    <a:pt x="149" y="115"/>
                    <a:pt x="149" y="115"/>
                  </a:cubicBezTo>
                  <a:cubicBezTo>
                    <a:pt x="149" y="115"/>
                    <a:pt x="148" y="115"/>
                    <a:pt x="148" y="115"/>
                  </a:cubicBezTo>
                  <a:cubicBezTo>
                    <a:pt x="148" y="115"/>
                    <a:pt x="148" y="115"/>
                    <a:pt x="148" y="115"/>
                  </a:cubicBezTo>
                  <a:cubicBezTo>
                    <a:pt x="148" y="115"/>
                    <a:pt x="145" y="114"/>
                    <a:pt x="147" y="117"/>
                  </a:cubicBezTo>
                  <a:cubicBezTo>
                    <a:pt x="147" y="117"/>
                    <a:pt x="148" y="117"/>
                    <a:pt x="148" y="117"/>
                  </a:cubicBezTo>
                  <a:cubicBezTo>
                    <a:pt x="148" y="117"/>
                    <a:pt x="149" y="117"/>
                    <a:pt x="149" y="117"/>
                  </a:cubicBezTo>
                  <a:cubicBezTo>
                    <a:pt x="149" y="117"/>
                    <a:pt x="149" y="117"/>
                    <a:pt x="149" y="117"/>
                  </a:cubicBezTo>
                  <a:cubicBezTo>
                    <a:pt x="149" y="117"/>
                    <a:pt x="149" y="116"/>
                    <a:pt x="150" y="116"/>
                  </a:cubicBezTo>
                  <a:cubicBezTo>
                    <a:pt x="150" y="116"/>
                    <a:pt x="151" y="115"/>
                    <a:pt x="151" y="115"/>
                  </a:cubicBezTo>
                  <a:cubicBezTo>
                    <a:pt x="151" y="115"/>
                    <a:pt x="151" y="115"/>
                    <a:pt x="151" y="115"/>
                  </a:cubicBezTo>
                  <a:cubicBezTo>
                    <a:pt x="151" y="115"/>
                    <a:pt x="151" y="115"/>
                    <a:pt x="151" y="115"/>
                  </a:cubicBezTo>
                  <a:cubicBezTo>
                    <a:pt x="151" y="115"/>
                    <a:pt x="151" y="115"/>
                    <a:pt x="151" y="115"/>
                  </a:cubicBezTo>
                  <a:cubicBezTo>
                    <a:pt x="153" y="115"/>
                    <a:pt x="153" y="115"/>
                    <a:pt x="153" y="115"/>
                  </a:cubicBezTo>
                  <a:cubicBezTo>
                    <a:pt x="154" y="115"/>
                    <a:pt x="155" y="114"/>
                    <a:pt x="156" y="114"/>
                  </a:cubicBezTo>
                  <a:cubicBezTo>
                    <a:pt x="156" y="114"/>
                    <a:pt x="157" y="114"/>
                    <a:pt x="157" y="115"/>
                  </a:cubicBezTo>
                  <a:cubicBezTo>
                    <a:pt x="157" y="114"/>
                    <a:pt x="158" y="114"/>
                    <a:pt x="158" y="114"/>
                  </a:cubicBezTo>
                  <a:cubicBezTo>
                    <a:pt x="160" y="114"/>
                    <a:pt x="161" y="116"/>
                    <a:pt x="159" y="117"/>
                  </a:cubicBezTo>
                  <a:cubicBezTo>
                    <a:pt x="159" y="117"/>
                    <a:pt x="160" y="117"/>
                    <a:pt x="160" y="117"/>
                  </a:cubicBezTo>
                  <a:cubicBezTo>
                    <a:pt x="160" y="117"/>
                    <a:pt x="161" y="117"/>
                    <a:pt x="161" y="117"/>
                  </a:cubicBezTo>
                  <a:cubicBezTo>
                    <a:pt x="161" y="117"/>
                    <a:pt x="161" y="117"/>
                    <a:pt x="161" y="117"/>
                  </a:cubicBezTo>
                  <a:cubicBezTo>
                    <a:pt x="164" y="117"/>
                    <a:pt x="168" y="117"/>
                    <a:pt x="166" y="119"/>
                  </a:cubicBezTo>
                  <a:cubicBezTo>
                    <a:pt x="166" y="119"/>
                    <a:pt x="166" y="119"/>
                    <a:pt x="166" y="119"/>
                  </a:cubicBezTo>
                  <a:cubicBezTo>
                    <a:pt x="166" y="118"/>
                    <a:pt x="166" y="118"/>
                    <a:pt x="167" y="118"/>
                  </a:cubicBezTo>
                  <a:cubicBezTo>
                    <a:pt x="167" y="118"/>
                    <a:pt x="167" y="118"/>
                    <a:pt x="167" y="118"/>
                  </a:cubicBezTo>
                  <a:cubicBezTo>
                    <a:pt x="167" y="118"/>
                    <a:pt x="168" y="119"/>
                    <a:pt x="168" y="119"/>
                  </a:cubicBezTo>
                  <a:cubicBezTo>
                    <a:pt x="168" y="119"/>
                    <a:pt x="168" y="118"/>
                    <a:pt x="168" y="118"/>
                  </a:cubicBezTo>
                  <a:cubicBezTo>
                    <a:pt x="169" y="117"/>
                    <a:pt x="167" y="116"/>
                    <a:pt x="167" y="115"/>
                  </a:cubicBezTo>
                  <a:cubicBezTo>
                    <a:pt x="167" y="113"/>
                    <a:pt x="167" y="113"/>
                    <a:pt x="167" y="113"/>
                  </a:cubicBezTo>
                  <a:cubicBezTo>
                    <a:pt x="168" y="113"/>
                    <a:pt x="169" y="114"/>
                    <a:pt x="169" y="115"/>
                  </a:cubicBezTo>
                  <a:cubicBezTo>
                    <a:pt x="170" y="116"/>
                    <a:pt x="172" y="116"/>
                    <a:pt x="173" y="117"/>
                  </a:cubicBezTo>
                  <a:cubicBezTo>
                    <a:pt x="175" y="119"/>
                    <a:pt x="176" y="122"/>
                    <a:pt x="177" y="124"/>
                  </a:cubicBezTo>
                  <a:cubicBezTo>
                    <a:pt x="178" y="123"/>
                    <a:pt x="178" y="123"/>
                    <a:pt x="178" y="123"/>
                  </a:cubicBezTo>
                  <a:cubicBezTo>
                    <a:pt x="177" y="120"/>
                    <a:pt x="177" y="120"/>
                    <a:pt x="177" y="120"/>
                  </a:cubicBezTo>
                  <a:cubicBezTo>
                    <a:pt x="177" y="118"/>
                    <a:pt x="177" y="118"/>
                    <a:pt x="178" y="116"/>
                  </a:cubicBezTo>
                  <a:cubicBezTo>
                    <a:pt x="176" y="116"/>
                    <a:pt x="183" y="111"/>
                    <a:pt x="183" y="110"/>
                  </a:cubicBezTo>
                  <a:cubicBezTo>
                    <a:pt x="186" y="108"/>
                    <a:pt x="186" y="108"/>
                    <a:pt x="186" y="108"/>
                  </a:cubicBezTo>
                  <a:cubicBezTo>
                    <a:pt x="186" y="108"/>
                    <a:pt x="186" y="108"/>
                    <a:pt x="186" y="108"/>
                  </a:cubicBezTo>
                  <a:cubicBezTo>
                    <a:pt x="187" y="108"/>
                    <a:pt x="189" y="110"/>
                    <a:pt x="187" y="111"/>
                  </a:cubicBezTo>
                  <a:cubicBezTo>
                    <a:pt x="190" y="111"/>
                    <a:pt x="188" y="114"/>
                    <a:pt x="186" y="116"/>
                  </a:cubicBezTo>
                  <a:cubicBezTo>
                    <a:pt x="187" y="118"/>
                    <a:pt x="184" y="120"/>
                    <a:pt x="184" y="123"/>
                  </a:cubicBezTo>
                  <a:cubicBezTo>
                    <a:pt x="183" y="124"/>
                    <a:pt x="184" y="126"/>
                    <a:pt x="183" y="127"/>
                  </a:cubicBezTo>
                  <a:cubicBezTo>
                    <a:pt x="183" y="128"/>
                    <a:pt x="179" y="131"/>
                    <a:pt x="179" y="131"/>
                  </a:cubicBezTo>
                  <a:cubicBezTo>
                    <a:pt x="179" y="131"/>
                    <a:pt x="179" y="131"/>
                    <a:pt x="179" y="131"/>
                  </a:cubicBezTo>
                  <a:cubicBezTo>
                    <a:pt x="180" y="131"/>
                    <a:pt x="181" y="131"/>
                    <a:pt x="182" y="130"/>
                  </a:cubicBezTo>
                  <a:cubicBezTo>
                    <a:pt x="182" y="130"/>
                    <a:pt x="183" y="129"/>
                    <a:pt x="184" y="129"/>
                  </a:cubicBezTo>
                  <a:cubicBezTo>
                    <a:pt x="184" y="128"/>
                    <a:pt x="184" y="126"/>
                    <a:pt x="185" y="126"/>
                  </a:cubicBezTo>
                  <a:cubicBezTo>
                    <a:pt x="183" y="125"/>
                    <a:pt x="186" y="122"/>
                    <a:pt x="186" y="121"/>
                  </a:cubicBezTo>
                  <a:cubicBezTo>
                    <a:pt x="187" y="118"/>
                    <a:pt x="186" y="118"/>
                    <a:pt x="187" y="116"/>
                  </a:cubicBezTo>
                  <a:cubicBezTo>
                    <a:pt x="188" y="115"/>
                    <a:pt x="189" y="115"/>
                    <a:pt x="190" y="115"/>
                  </a:cubicBezTo>
                  <a:cubicBezTo>
                    <a:pt x="190" y="114"/>
                    <a:pt x="190" y="113"/>
                    <a:pt x="191" y="113"/>
                  </a:cubicBezTo>
                  <a:cubicBezTo>
                    <a:pt x="191" y="113"/>
                    <a:pt x="191" y="113"/>
                    <a:pt x="192" y="113"/>
                  </a:cubicBezTo>
                  <a:cubicBezTo>
                    <a:pt x="193" y="114"/>
                    <a:pt x="190" y="117"/>
                    <a:pt x="190" y="118"/>
                  </a:cubicBezTo>
                  <a:cubicBezTo>
                    <a:pt x="191" y="119"/>
                    <a:pt x="191" y="119"/>
                    <a:pt x="191" y="119"/>
                  </a:cubicBezTo>
                  <a:cubicBezTo>
                    <a:pt x="190" y="117"/>
                    <a:pt x="191" y="116"/>
                    <a:pt x="192" y="116"/>
                  </a:cubicBezTo>
                  <a:cubicBezTo>
                    <a:pt x="192" y="116"/>
                    <a:pt x="193" y="116"/>
                    <a:pt x="193" y="116"/>
                  </a:cubicBezTo>
                  <a:cubicBezTo>
                    <a:pt x="193" y="116"/>
                    <a:pt x="193" y="116"/>
                    <a:pt x="193" y="116"/>
                  </a:cubicBezTo>
                  <a:cubicBezTo>
                    <a:pt x="193" y="115"/>
                    <a:pt x="193" y="115"/>
                    <a:pt x="193" y="115"/>
                  </a:cubicBezTo>
                  <a:cubicBezTo>
                    <a:pt x="194" y="115"/>
                    <a:pt x="195" y="116"/>
                    <a:pt x="195" y="116"/>
                  </a:cubicBezTo>
                  <a:cubicBezTo>
                    <a:pt x="195" y="116"/>
                    <a:pt x="199" y="120"/>
                    <a:pt x="199" y="120"/>
                  </a:cubicBezTo>
                  <a:cubicBezTo>
                    <a:pt x="199" y="120"/>
                    <a:pt x="199" y="120"/>
                    <a:pt x="199" y="120"/>
                  </a:cubicBezTo>
                  <a:cubicBezTo>
                    <a:pt x="199" y="120"/>
                    <a:pt x="196" y="115"/>
                    <a:pt x="199" y="113"/>
                  </a:cubicBezTo>
                  <a:cubicBezTo>
                    <a:pt x="200" y="113"/>
                    <a:pt x="200" y="113"/>
                    <a:pt x="200" y="113"/>
                  </a:cubicBezTo>
                  <a:cubicBezTo>
                    <a:pt x="201" y="113"/>
                    <a:pt x="202" y="113"/>
                    <a:pt x="203" y="114"/>
                  </a:cubicBezTo>
                  <a:cubicBezTo>
                    <a:pt x="204" y="115"/>
                    <a:pt x="205" y="115"/>
                    <a:pt x="206" y="115"/>
                  </a:cubicBezTo>
                  <a:cubicBezTo>
                    <a:pt x="206" y="115"/>
                    <a:pt x="207" y="115"/>
                    <a:pt x="207" y="115"/>
                  </a:cubicBezTo>
                  <a:cubicBezTo>
                    <a:pt x="206" y="111"/>
                    <a:pt x="208" y="110"/>
                    <a:pt x="211" y="110"/>
                  </a:cubicBezTo>
                  <a:cubicBezTo>
                    <a:pt x="212" y="110"/>
                    <a:pt x="213" y="111"/>
                    <a:pt x="214" y="111"/>
                  </a:cubicBezTo>
                  <a:cubicBezTo>
                    <a:pt x="215" y="111"/>
                    <a:pt x="216" y="111"/>
                    <a:pt x="216" y="111"/>
                  </a:cubicBezTo>
                  <a:cubicBezTo>
                    <a:pt x="216" y="111"/>
                    <a:pt x="216" y="111"/>
                    <a:pt x="217" y="111"/>
                  </a:cubicBezTo>
                  <a:cubicBezTo>
                    <a:pt x="217" y="111"/>
                    <a:pt x="218" y="110"/>
                    <a:pt x="219" y="110"/>
                  </a:cubicBezTo>
                  <a:cubicBezTo>
                    <a:pt x="219" y="110"/>
                    <a:pt x="219" y="110"/>
                    <a:pt x="219" y="110"/>
                  </a:cubicBezTo>
                  <a:cubicBezTo>
                    <a:pt x="220" y="110"/>
                    <a:pt x="221" y="111"/>
                    <a:pt x="222" y="111"/>
                  </a:cubicBezTo>
                  <a:cubicBezTo>
                    <a:pt x="223" y="112"/>
                    <a:pt x="225" y="111"/>
                    <a:pt x="227" y="112"/>
                  </a:cubicBezTo>
                  <a:cubicBezTo>
                    <a:pt x="227" y="110"/>
                    <a:pt x="229" y="109"/>
                    <a:pt x="231" y="109"/>
                  </a:cubicBezTo>
                  <a:cubicBezTo>
                    <a:pt x="231" y="109"/>
                    <a:pt x="232" y="109"/>
                    <a:pt x="232" y="109"/>
                  </a:cubicBezTo>
                  <a:cubicBezTo>
                    <a:pt x="233" y="109"/>
                    <a:pt x="236" y="112"/>
                    <a:pt x="233" y="112"/>
                  </a:cubicBezTo>
                  <a:cubicBezTo>
                    <a:pt x="234" y="113"/>
                    <a:pt x="237" y="113"/>
                    <a:pt x="234" y="115"/>
                  </a:cubicBezTo>
                  <a:cubicBezTo>
                    <a:pt x="235" y="116"/>
                    <a:pt x="237" y="115"/>
                    <a:pt x="239" y="116"/>
                  </a:cubicBezTo>
                  <a:cubicBezTo>
                    <a:pt x="239" y="116"/>
                    <a:pt x="239" y="116"/>
                    <a:pt x="239" y="116"/>
                  </a:cubicBezTo>
                  <a:cubicBezTo>
                    <a:pt x="255" y="77"/>
                    <a:pt x="255" y="77"/>
                    <a:pt x="255" y="77"/>
                  </a:cubicBezTo>
                  <a:cubicBezTo>
                    <a:pt x="144" y="0"/>
                    <a:pt x="144" y="0"/>
                    <a:pt x="144" y="0"/>
                  </a:cubicBezTo>
                </a:path>
              </a:pathLst>
            </a:custGeom>
            <a:solidFill>
              <a:srgbClr val="79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27">
              <a:extLst>
                <a:ext uri="{FF2B5EF4-FFF2-40B4-BE49-F238E27FC236}">
                  <a16:creationId xmlns:a16="http://schemas.microsoft.com/office/drawing/2014/main" id="{F5CDF556-0C29-1C55-D007-7C2598BF4151}"/>
                </a:ext>
              </a:extLst>
            </p:cNvPr>
            <p:cNvSpPr>
              <a:spLocks noEditPoints="1"/>
            </p:cNvSpPr>
            <p:nvPr/>
          </p:nvSpPr>
          <p:spPr bwMode="auto">
            <a:xfrm>
              <a:off x="5229225" y="2646363"/>
              <a:ext cx="1938338" cy="1782763"/>
            </a:xfrm>
            <a:custGeom>
              <a:avLst/>
              <a:gdLst>
                <a:gd name="T0" fmla="*/ 65 w 456"/>
                <a:gd name="T1" fmla="*/ 279 h 419"/>
                <a:gd name="T2" fmla="*/ 35 w 456"/>
                <a:gd name="T3" fmla="*/ 292 h 419"/>
                <a:gd name="T4" fmla="*/ 51 w 456"/>
                <a:gd name="T5" fmla="*/ 162 h 419"/>
                <a:gd name="T6" fmla="*/ 46 w 456"/>
                <a:gd name="T7" fmla="*/ 72 h 419"/>
                <a:gd name="T8" fmla="*/ 4 w 456"/>
                <a:gd name="T9" fmla="*/ 52 h 419"/>
                <a:gd name="T10" fmla="*/ 16 w 456"/>
                <a:gd name="T11" fmla="*/ 11 h 419"/>
                <a:gd name="T12" fmla="*/ 76 w 456"/>
                <a:gd name="T13" fmla="*/ 33 h 419"/>
                <a:gd name="T14" fmla="*/ 104 w 456"/>
                <a:gd name="T15" fmla="*/ 49 h 419"/>
                <a:gd name="T16" fmla="*/ 118 w 456"/>
                <a:gd name="T17" fmla="*/ 51 h 419"/>
                <a:gd name="T18" fmla="*/ 105 w 456"/>
                <a:gd name="T19" fmla="*/ 102 h 419"/>
                <a:gd name="T20" fmla="*/ 135 w 456"/>
                <a:gd name="T21" fmla="*/ 108 h 419"/>
                <a:gd name="T22" fmla="*/ 110 w 456"/>
                <a:gd name="T23" fmla="*/ 124 h 419"/>
                <a:gd name="T24" fmla="*/ 71 w 456"/>
                <a:gd name="T25" fmla="*/ 172 h 419"/>
                <a:gd name="T26" fmla="*/ 81 w 456"/>
                <a:gd name="T27" fmla="*/ 190 h 419"/>
                <a:gd name="T28" fmla="*/ 171 w 456"/>
                <a:gd name="T29" fmla="*/ 85 h 419"/>
                <a:gd name="T30" fmla="*/ 148 w 456"/>
                <a:gd name="T31" fmla="*/ 30 h 419"/>
                <a:gd name="T32" fmla="*/ 213 w 456"/>
                <a:gd name="T33" fmla="*/ 39 h 419"/>
                <a:gd name="T34" fmla="*/ 202 w 456"/>
                <a:gd name="T35" fmla="*/ 71 h 419"/>
                <a:gd name="T36" fmla="*/ 130 w 456"/>
                <a:gd name="T37" fmla="*/ 44 h 419"/>
                <a:gd name="T38" fmla="*/ 132 w 456"/>
                <a:gd name="T39" fmla="*/ 66 h 419"/>
                <a:gd name="T40" fmla="*/ 137 w 456"/>
                <a:gd name="T41" fmla="*/ 51 h 419"/>
                <a:gd name="T42" fmla="*/ 131 w 456"/>
                <a:gd name="T43" fmla="*/ 26 h 419"/>
                <a:gd name="T44" fmla="*/ 144 w 456"/>
                <a:gd name="T45" fmla="*/ 2 h 419"/>
                <a:gd name="T46" fmla="*/ 109 w 456"/>
                <a:gd name="T47" fmla="*/ 31 h 419"/>
                <a:gd name="T48" fmla="*/ 92 w 456"/>
                <a:gd name="T49" fmla="*/ 25 h 419"/>
                <a:gd name="T50" fmla="*/ 104 w 456"/>
                <a:gd name="T51" fmla="*/ 21 h 419"/>
                <a:gd name="T52" fmla="*/ 118 w 456"/>
                <a:gd name="T53" fmla="*/ 69 h 419"/>
                <a:gd name="T54" fmla="*/ 90 w 456"/>
                <a:gd name="T55" fmla="*/ 15 h 419"/>
                <a:gd name="T56" fmla="*/ 100 w 456"/>
                <a:gd name="T57" fmla="*/ 8 h 419"/>
                <a:gd name="T58" fmla="*/ 120 w 456"/>
                <a:gd name="T59" fmla="*/ 6 h 419"/>
                <a:gd name="T60" fmla="*/ 111 w 456"/>
                <a:gd name="T61" fmla="*/ 23 h 419"/>
                <a:gd name="T62" fmla="*/ 135 w 456"/>
                <a:gd name="T63" fmla="*/ 113 h 419"/>
                <a:gd name="T64" fmla="*/ 204 w 456"/>
                <a:gd name="T65" fmla="*/ 121 h 419"/>
                <a:gd name="T66" fmla="*/ 203 w 456"/>
                <a:gd name="T67" fmla="*/ 123 h 419"/>
                <a:gd name="T68" fmla="*/ 359 w 456"/>
                <a:gd name="T69" fmla="*/ 248 h 419"/>
                <a:gd name="T70" fmla="*/ 323 w 456"/>
                <a:gd name="T71" fmla="*/ 287 h 419"/>
                <a:gd name="T72" fmla="*/ 325 w 456"/>
                <a:gd name="T73" fmla="*/ 319 h 419"/>
                <a:gd name="T74" fmla="*/ 304 w 456"/>
                <a:gd name="T75" fmla="*/ 378 h 419"/>
                <a:gd name="T76" fmla="*/ 280 w 456"/>
                <a:gd name="T77" fmla="*/ 360 h 419"/>
                <a:gd name="T78" fmla="*/ 308 w 456"/>
                <a:gd name="T79" fmla="*/ 401 h 419"/>
                <a:gd name="T80" fmla="*/ 454 w 456"/>
                <a:gd name="T81" fmla="*/ 200 h 419"/>
                <a:gd name="T82" fmla="*/ 403 w 456"/>
                <a:gd name="T83" fmla="*/ 218 h 419"/>
                <a:gd name="T84" fmla="*/ 380 w 456"/>
                <a:gd name="T85" fmla="*/ 209 h 419"/>
                <a:gd name="T86" fmla="*/ 341 w 456"/>
                <a:gd name="T87" fmla="*/ 231 h 419"/>
                <a:gd name="T88" fmla="*/ 295 w 456"/>
                <a:gd name="T89" fmla="*/ 270 h 419"/>
                <a:gd name="T90" fmla="*/ 256 w 456"/>
                <a:gd name="T91" fmla="*/ 228 h 419"/>
                <a:gd name="T92" fmla="*/ 191 w 456"/>
                <a:gd name="T93" fmla="*/ 296 h 419"/>
                <a:gd name="T94" fmla="*/ 152 w 456"/>
                <a:gd name="T95" fmla="*/ 212 h 419"/>
                <a:gd name="T96" fmla="*/ 224 w 456"/>
                <a:gd name="T97" fmla="*/ 131 h 419"/>
                <a:gd name="T98" fmla="*/ 250 w 456"/>
                <a:gd name="T99" fmla="*/ 101 h 419"/>
                <a:gd name="T100" fmla="*/ 278 w 456"/>
                <a:gd name="T101" fmla="*/ 124 h 419"/>
                <a:gd name="T102" fmla="*/ 315 w 456"/>
                <a:gd name="T103" fmla="*/ 136 h 419"/>
                <a:gd name="T104" fmla="*/ 371 w 456"/>
                <a:gd name="T105" fmla="*/ 136 h 419"/>
                <a:gd name="T106" fmla="*/ 435 w 456"/>
                <a:gd name="T107" fmla="*/ 177 h 419"/>
                <a:gd name="T108" fmla="*/ 239 w 456"/>
                <a:gd name="T109" fmla="*/ 172 h 419"/>
                <a:gd name="T110" fmla="*/ 237 w 456"/>
                <a:gd name="T111" fmla="*/ 129 h 419"/>
                <a:gd name="T112" fmla="*/ 215 w 456"/>
                <a:gd name="T113" fmla="*/ 162 h 419"/>
                <a:gd name="T114" fmla="*/ 202 w 456"/>
                <a:gd name="T115" fmla="*/ 185 h 419"/>
                <a:gd name="T116" fmla="*/ 261 w 456"/>
                <a:gd name="T117" fmla="*/ 188 h 419"/>
                <a:gd name="T118" fmla="*/ 364 w 456"/>
                <a:gd name="T119" fmla="*/ 133 h 419"/>
                <a:gd name="T120" fmla="*/ 294 w 456"/>
                <a:gd name="T121" fmla="*/ 109 h 419"/>
                <a:gd name="T122" fmla="*/ 320 w 456"/>
                <a:gd name="T123" fmla="*/ 316 h 419"/>
                <a:gd name="T124" fmla="*/ 313 w 456"/>
                <a:gd name="T125" fmla="*/ 302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6" h="419">
                  <a:moveTo>
                    <a:pt x="307" y="292"/>
                  </a:moveTo>
                  <a:cubicBezTo>
                    <a:pt x="308" y="292"/>
                    <a:pt x="308" y="291"/>
                    <a:pt x="309" y="291"/>
                  </a:cubicBezTo>
                  <a:cubicBezTo>
                    <a:pt x="311" y="289"/>
                    <a:pt x="310" y="289"/>
                    <a:pt x="311" y="291"/>
                  </a:cubicBezTo>
                  <a:cubicBezTo>
                    <a:pt x="313" y="293"/>
                    <a:pt x="313" y="293"/>
                    <a:pt x="313" y="293"/>
                  </a:cubicBezTo>
                  <a:cubicBezTo>
                    <a:pt x="313" y="295"/>
                    <a:pt x="312" y="294"/>
                    <a:pt x="311" y="294"/>
                  </a:cubicBezTo>
                  <a:cubicBezTo>
                    <a:pt x="310" y="296"/>
                    <a:pt x="310" y="294"/>
                    <a:pt x="309" y="297"/>
                  </a:cubicBezTo>
                  <a:cubicBezTo>
                    <a:pt x="309" y="298"/>
                    <a:pt x="310" y="300"/>
                    <a:pt x="309" y="301"/>
                  </a:cubicBezTo>
                  <a:cubicBezTo>
                    <a:pt x="309" y="301"/>
                    <a:pt x="308" y="301"/>
                    <a:pt x="308" y="301"/>
                  </a:cubicBezTo>
                  <a:cubicBezTo>
                    <a:pt x="307" y="301"/>
                    <a:pt x="307" y="301"/>
                    <a:pt x="307" y="302"/>
                  </a:cubicBezTo>
                  <a:cubicBezTo>
                    <a:pt x="305" y="303"/>
                    <a:pt x="304" y="308"/>
                    <a:pt x="302" y="308"/>
                  </a:cubicBezTo>
                  <a:cubicBezTo>
                    <a:pt x="300" y="309"/>
                    <a:pt x="297" y="306"/>
                    <a:pt x="297" y="305"/>
                  </a:cubicBezTo>
                  <a:cubicBezTo>
                    <a:pt x="295" y="304"/>
                    <a:pt x="295" y="301"/>
                    <a:pt x="296" y="298"/>
                  </a:cubicBezTo>
                  <a:cubicBezTo>
                    <a:pt x="296" y="293"/>
                    <a:pt x="298" y="294"/>
                    <a:pt x="300" y="295"/>
                  </a:cubicBezTo>
                  <a:cubicBezTo>
                    <a:pt x="301" y="294"/>
                    <a:pt x="301" y="294"/>
                    <a:pt x="302" y="293"/>
                  </a:cubicBezTo>
                  <a:cubicBezTo>
                    <a:pt x="303" y="294"/>
                    <a:pt x="303" y="294"/>
                    <a:pt x="303" y="294"/>
                  </a:cubicBezTo>
                  <a:cubicBezTo>
                    <a:pt x="304" y="293"/>
                    <a:pt x="304" y="292"/>
                    <a:pt x="305" y="292"/>
                  </a:cubicBezTo>
                  <a:cubicBezTo>
                    <a:pt x="306" y="291"/>
                    <a:pt x="306" y="292"/>
                    <a:pt x="307" y="292"/>
                  </a:cubicBezTo>
                  <a:moveTo>
                    <a:pt x="116" y="235"/>
                  </a:moveTo>
                  <a:cubicBezTo>
                    <a:pt x="114" y="244"/>
                    <a:pt x="107" y="243"/>
                    <a:pt x="104" y="250"/>
                  </a:cubicBezTo>
                  <a:cubicBezTo>
                    <a:pt x="102" y="254"/>
                    <a:pt x="100" y="258"/>
                    <a:pt x="97" y="261"/>
                  </a:cubicBezTo>
                  <a:cubicBezTo>
                    <a:pt x="94" y="264"/>
                    <a:pt x="94" y="263"/>
                    <a:pt x="92" y="263"/>
                  </a:cubicBezTo>
                  <a:cubicBezTo>
                    <a:pt x="90" y="263"/>
                    <a:pt x="87" y="263"/>
                    <a:pt x="85" y="265"/>
                  </a:cubicBezTo>
                  <a:cubicBezTo>
                    <a:pt x="83" y="266"/>
                    <a:pt x="82" y="270"/>
                    <a:pt x="80" y="271"/>
                  </a:cubicBezTo>
                  <a:cubicBezTo>
                    <a:pt x="80" y="272"/>
                    <a:pt x="74" y="277"/>
                    <a:pt x="75" y="275"/>
                  </a:cubicBezTo>
                  <a:cubicBezTo>
                    <a:pt x="71" y="281"/>
                    <a:pt x="67" y="281"/>
                    <a:pt x="64" y="278"/>
                  </a:cubicBezTo>
                  <a:cubicBezTo>
                    <a:pt x="64" y="278"/>
                    <a:pt x="64" y="278"/>
                    <a:pt x="64" y="278"/>
                  </a:cubicBezTo>
                  <a:cubicBezTo>
                    <a:pt x="65" y="279"/>
                    <a:pt x="65" y="279"/>
                    <a:pt x="65" y="279"/>
                  </a:cubicBezTo>
                  <a:cubicBezTo>
                    <a:pt x="65" y="281"/>
                    <a:pt x="65" y="281"/>
                    <a:pt x="65" y="281"/>
                  </a:cubicBezTo>
                  <a:cubicBezTo>
                    <a:pt x="65" y="281"/>
                    <a:pt x="65" y="283"/>
                    <a:pt x="65" y="283"/>
                  </a:cubicBezTo>
                  <a:cubicBezTo>
                    <a:pt x="63" y="287"/>
                    <a:pt x="57" y="287"/>
                    <a:pt x="56" y="285"/>
                  </a:cubicBezTo>
                  <a:cubicBezTo>
                    <a:pt x="54" y="288"/>
                    <a:pt x="54" y="290"/>
                    <a:pt x="51" y="287"/>
                  </a:cubicBezTo>
                  <a:cubicBezTo>
                    <a:pt x="48" y="291"/>
                    <a:pt x="52" y="290"/>
                    <a:pt x="51" y="292"/>
                  </a:cubicBezTo>
                  <a:cubicBezTo>
                    <a:pt x="51" y="292"/>
                    <a:pt x="50" y="292"/>
                    <a:pt x="50" y="292"/>
                  </a:cubicBezTo>
                  <a:cubicBezTo>
                    <a:pt x="50" y="292"/>
                    <a:pt x="50" y="292"/>
                    <a:pt x="49" y="292"/>
                  </a:cubicBezTo>
                  <a:cubicBezTo>
                    <a:pt x="49" y="293"/>
                    <a:pt x="48" y="294"/>
                    <a:pt x="47" y="295"/>
                  </a:cubicBezTo>
                  <a:cubicBezTo>
                    <a:pt x="46" y="296"/>
                    <a:pt x="43" y="296"/>
                    <a:pt x="43" y="299"/>
                  </a:cubicBezTo>
                  <a:cubicBezTo>
                    <a:pt x="43" y="300"/>
                    <a:pt x="44" y="300"/>
                    <a:pt x="44" y="301"/>
                  </a:cubicBezTo>
                  <a:cubicBezTo>
                    <a:pt x="44" y="302"/>
                    <a:pt x="42" y="303"/>
                    <a:pt x="42" y="303"/>
                  </a:cubicBezTo>
                  <a:cubicBezTo>
                    <a:pt x="40" y="305"/>
                    <a:pt x="37" y="306"/>
                    <a:pt x="36" y="308"/>
                  </a:cubicBezTo>
                  <a:cubicBezTo>
                    <a:pt x="36" y="309"/>
                    <a:pt x="35" y="313"/>
                    <a:pt x="35" y="314"/>
                  </a:cubicBezTo>
                  <a:cubicBezTo>
                    <a:pt x="35" y="315"/>
                    <a:pt x="38" y="318"/>
                    <a:pt x="38" y="319"/>
                  </a:cubicBezTo>
                  <a:cubicBezTo>
                    <a:pt x="37" y="320"/>
                    <a:pt x="34" y="319"/>
                    <a:pt x="33" y="319"/>
                  </a:cubicBezTo>
                  <a:cubicBezTo>
                    <a:pt x="33" y="322"/>
                    <a:pt x="32" y="319"/>
                    <a:pt x="32" y="318"/>
                  </a:cubicBezTo>
                  <a:cubicBezTo>
                    <a:pt x="31" y="320"/>
                    <a:pt x="30" y="318"/>
                    <a:pt x="30" y="317"/>
                  </a:cubicBezTo>
                  <a:cubicBezTo>
                    <a:pt x="30" y="319"/>
                    <a:pt x="29" y="315"/>
                    <a:pt x="28" y="314"/>
                  </a:cubicBezTo>
                  <a:cubicBezTo>
                    <a:pt x="27" y="312"/>
                    <a:pt x="28" y="313"/>
                    <a:pt x="28" y="311"/>
                  </a:cubicBezTo>
                  <a:cubicBezTo>
                    <a:pt x="28" y="310"/>
                    <a:pt x="28" y="308"/>
                    <a:pt x="29" y="308"/>
                  </a:cubicBezTo>
                  <a:cubicBezTo>
                    <a:pt x="29" y="308"/>
                    <a:pt x="28" y="307"/>
                    <a:pt x="29" y="306"/>
                  </a:cubicBezTo>
                  <a:cubicBezTo>
                    <a:pt x="27" y="305"/>
                    <a:pt x="29" y="305"/>
                    <a:pt x="30" y="303"/>
                  </a:cubicBezTo>
                  <a:cubicBezTo>
                    <a:pt x="29" y="303"/>
                    <a:pt x="30" y="301"/>
                    <a:pt x="31" y="300"/>
                  </a:cubicBezTo>
                  <a:cubicBezTo>
                    <a:pt x="29" y="300"/>
                    <a:pt x="31" y="296"/>
                    <a:pt x="32" y="298"/>
                  </a:cubicBezTo>
                  <a:cubicBezTo>
                    <a:pt x="32" y="297"/>
                    <a:pt x="33" y="296"/>
                    <a:pt x="33" y="296"/>
                  </a:cubicBezTo>
                  <a:cubicBezTo>
                    <a:pt x="33" y="295"/>
                    <a:pt x="32" y="296"/>
                    <a:pt x="32" y="295"/>
                  </a:cubicBezTo>
                  <a:cubicBezTo>
                    <a:pt x="32" y="294"/>
                    <a:pt x="34" y="292"/>
                    <a:pt x="35" y="292"/>
                  </a:cubicBezTo>
                  <a:cubicBezTo>
                    <a:pt x="35" y="290"/>
                    <a:pt x="36" y="290"/>
                    <a:pt x="36" y="292"/>
                  </a:cubicBezTo>
                  <a:cubicBezTo>
                    <a:pt x="37" y="290"/>
                    <a:pt x="40" y="287"/>
                    <a:pt x="40" y="285"/>
                  </a:cubicBezTo>
                  <a:cubicBezTo>
                    <a:pt x="39" y="285"/>
                    <a:pt x="36" y="291"/>
                    <a:pt x="36" y="288"/>
                  </a:cubicBezTo>
                  <a:cubicBezTo>
                    <a:pt x="37" y="286"/>
                    <a:pt x="38" y="284"/>
                    <a:pt x="39" y="283"/>
                  </a:cubicBezTo>
                  <a:cubicBezTo>
                    <a:pt x="41" y="280"/>
                    <a:pt x="42" y="277"/>
                    <a:pt x="44" y="274"/>
                  </a:cubicBezTo>
                  <a:cubicBezTo>
                    <a:pt x="46" y="271"/>
                    <a:pt x="48" y="268"/>
                    <a:pt x="50" y="264"/>
                  </a:cubicBezTo>
                  <a:cubicBezTo>
                    <a:pt x="52" y="260"/>
                    <a:pt x="54" y="257"/>
                    <a:pt x="56" y="253"/>
                  </a:cubicBezTo>
                  <a:cubicBezTo>
                    <a:pt x="58" y="250"/>
                    <a:pt x="62" y="244"/>
                    <a:pt x="62" y="241"/>
                  </a:cubicBezTo>
                  <a:cubicBezTo>
                    <a:pt x="62" y="237"/>
                    <a:pt x="58" y="235"/>
                    <a:pt x="58" y="231"/>
                  </a:cubicBezTo>
                  <a:cubicBezTo>
                    <a:pt x="57" y="226"/>
                    <a:pt x="59" y="220"/>
                    <a:pt x="58" y="215"/>
                  </a:cubicBezTo>
                  <a:cubicBezTo>
                    <a:pt x="58" y="213"/>
                    <a:pt x="57" y="212"/>
                    <a:pt x="58" y="210"/>
                  </a:cubicBezTo>
                  <a:cubicBezTo>
                    <a:pt x="59" y="208"/>
                    <a:pt x="60" y="209"/>
                    <a:pt x="61" y="208"/>
                  </a:cubicBezTo>
                  <a:cubicBezTo>
                    <a:pt x="58" y="207"/>
                    <a:pt x="66" y="200"/>
                    <a:pt x="66" y="199"/>
                  </a:cubicBezTo>
                  <a:cubicBezTo>
                    <a:pt x="69" y="197"/>
                    <a:pt x="70" y="197"/>
                    <a:pt x="70" y="194"/>
                  </a:cubicBezTo>
                  <a:cubicBezTo>
                    <a:pt x="71" y="192"/>
                    <a:pt x="72" y="190"/>
                    <a:pt x="71" y="188"/>
                  </a:cubicBezTo>
                  <a:cubicBezTo>
                    <a:pt x="71" y="188"/>
                    <a:pt x="72" y="187"/>
                    <a:pt x="70" y="187"/>
                  </a:cubicBezTo>
                  <a:cubicBezTo>
                    <a:pt x="69" y="187"/>
                    <a:pt x="69" y="189"/>
                    <a:pt x="69" y="189"/>
                  </a:cubicBezTo>
                  <a:cubicBezTo>
                    <a:pt x="68" y="189"/>
                    <a:pt x="68" y="189"/>
                    <a:pt x="67" y="188"/>
                  </a:cubicBezTo>
                  <a:cubicBezTo>
                    <a:pt x="67" y="188"/>
                    <a:pt x="66" y="187"/>
                    <a:pt x="66" y="186"/>
                  </a:cubicBezTo>
                  <a:cubicBezTo>
                    <a:pt x="65" y="185"/>
                    <a:pt x="64" y="182"/>
                    <a:pt x="64" y="181"/>
                  </a:cubicBezTo>
                  <a:cubicBezTo>
                    <a:pt x="64" y="182"/>
                    <a:pt x="64" y="181"/>
                    <a:pt x="64" y="180"/>
                  </a:cubicBezTo>
                  <a:cubicBezTo>
                    <a:pt x="64" y="180"/>
                    <a:pt x="64" y="179"/>
                    <a:pt x="64" y="179"/>
                  </a:cubicBezTo>
                  <a:cubicBezTo>
                    <a:pt x="64" y="178"/>
                    <a:pt x="64" y="177"/>
                    <a:pt x="64" y="176"/>
                  </a:cubicBezTo>
                  <a:cubicBezTo>
                    <a:pt x="63" y="176"/>
                    <a:pt x="64" y="175"/>
                    <a:pt x="64" y="175"/>
                  </a:cubicBezTo>
                  <a:cubicBezTo>
                    <a:pt x="62" y="176"/>
                    <a:pt x="59" y="170"/>
                    <a:pt x="59" y="169"/>
                  </a:cubicBezTo>
                  <a:cubicBezTo>
                    <a:pt x="58" y="167"/>
                    <a:pt x="57" y="167"/>
                    <a:pt x="56" y="166"/>
                  </a:cubicBezTo>
                  <a:cubicBezTo>
                    <a:pt x="54" y="165"/>
                    <a:pt x="53" y="164"/>
                    <a:pt x="51" y="162"/>
                  </a:cubicBezTo>
                  <a:cubicBezTo>
                    <a:pt x="50" y="160"/>
                    <a:pt x="47" y="157"/>
                    <a:pt x="47" y="154"/>
                  </a:cubicBezTo>
                  <a:cubicBezTo>
                    <a:pt x="47" y="152"/>
                    <a:pt x="48" y="151"/>
                    <a:pt x="48" y="148"/>
                  </a:cubicBezTo>
                  <a:cubicBezTo>
                    <a:pt x="48" y="145"/>
                    <a:pt x="47" y="141"/>
                    <a:pt x="47" y="139"/>
                  </a:cubicBezTo>
                  <a:cubicBezTo>
                    <a:pt x="47" y="139"/>
                    <a:pt x="47" y="137"/>
                    <a:pt x="46" y="136"/>
                  </a:cubicBezTo>
                  <a:cubicBezTo>
                    <a:pt x="46" y="136"/>
                    <a:pt x="45" y="134"/>
                    <a:pt x="45" y="133"/>
                  </a:cubicBezTo>
                  <a:cubicBezTo>
                    <a:pt x="45" y="132"/>
                    <a:pt x="46" y="130"/>
                    <a:pt x="46" y="129"/>
                  </a:cubicBezTo>
                  <a:cubicBezTo>
                    <a:pt x="46" y="128"/>
                    <a:pt x="45" y="128"/>
                    <a:pt x="45" y="127"/>
                  </a:cubicBezTo>
                  <a:cubicBezTo>
                    <a:pt x="44" y="131"/>
                    <a:pt x="45" y="134"/>
                    <a:pt x="45" y="139"/>
                  </a:cubicBezTo>
                  <a:cubicBezTo>
                    <a:pt x="45" y="140"/>
                    <a:pt x="45" y="146"/>
                    <a:pt x="44" y="146"/>
                  </a:cubicBezTo>
                  <a:cubicBezTo>
                    <a:pt x="43" y="146"/>
                    <a:pt x="43" y="143"/>
                    <a:pt x="43" y="142"/>
                  </a:cubicBezTo>
                  <a:cubicBezTo>
                    <a:pt x="43" y="140"/>
                    <a:pt x="43" y="140"/>
                    <a:pt x="43" y="138"/>
                  </a:cubicBezTo>
                  <a:cubicBezTo>
                    <a:pt x="43" y="137"/>
                    <a:pt x="40" y="132"/>
                    <a:pt x="42" y="134"/>
                  </a:cubicBezTo>
                  <a:cubicBezTo>
                    <a:pt x="43" y="132"/>
                    <a:pt x="42" y="130"/>
                    <a:pt x="42" y="129"/>
                  </a:cubicBezTo>
                  <a:cubicBezTo>
                    <a:pt x="42" y="128"/>
                    <a:pt x="42" y="125"/>
                    <a:pt x="42" y="124"/>
                  </a:cubicBezTo>
                  <a:cubicBezTo>
                    <a:pt x="42" y="120"/>
                    <a:pt x="41" y="121"/>
                    <a:pt x="40" y="118"/>
                  </a:cubicBezTo>
                  <a:cubicBezTo>
                    <a:pt x="40" y="117"/>
                    <a:pt x="40" y="114"/>
                    <a:pt x="40" y="113"/>
                  </a:cubicBezTo>
                  <a:cubicBezTo>
                    <a:pt x="40" y="111"/>
                    <a:pt x="39" y="109"/>
                    <a:pt x="39" y="107"/>
                  </a:cubicBezTo>
                  <a:cubicBezTo>
                    <a:pt x="39" y="101"/>
                    <a:pt x="45" y="95"/>
                    <a:pt x="46" y="89"/>
                  </a:cubicBezTo>
                  <a:cubicBezTo>
                    <a:pt x="47" y="84"/>
                    <a:pt x="45" y="82"/>
                    <a:pt x="44" y="79"/>
                  </a:cubicBezTo>
                  <a:cubicBezTo>
                    <a:pt x="44" y="78"/>
                    <a:pt x="47" y="80"/>
                    <a:pt x="47" y="80"/>
                  </a:cubicBezTo>
                  <a:cubicBezTo>
                    <a:pt x="47" y="81"/>
                    <a:pt x="47" y="82"/>
                    <a:pt x="48" y="84"/>
                  </a:cubicBezTo>
                  <a:cubicBezTo>
                    <a:pt x="48" y="85"/>
                    <a:pt x="49" y="86"/>
                    <a:pt x="49" y="87"/>
                  </a:cubicBezTo>
                  <a:cubicBezTo>
                    <a:pt x="51" y="84"/>
                    <a:pt x="48" y="82"/>
                    <a:pt x="47" y="80"/>
                  </a:cubicBezTo>
                  <a:cubicBezTo>
                    <a:pt x="46" y="78"/>
                    <a:pt x="46" y="78"/>
                    <a:pt x="46" y="76"/>
                  </a:cubicBezTo>
                  <a:cubicBezTo>
                    <a:pt x="46" y="77"/>
                    <a:pt x="46" y="74"/>
                    <a:pt x="46" y="74"/>
                  </a:cubicBezTo>
                  <a:cubicBezTo>
                    <a:pt x="46" y="73"/>
                    <a:pt x="46" y="73"/>
                    <a:pt x="45" y="73"/>
                  </a:cubicBezTo>
                  <a:cubicBezTo>
                    <a:pt x="46" y="73"/>
                    <a:pt x="46" y="72"/>
                    <a:pt x="46" y="72"/>
                  </a:cubicBezTo>
                  <a:cubicBezTo>
                    <a:pt x="46" y="72"/>
                    <a:pt x="45" y="71"/>
                    <a:pt x="45" y="70"/>
                  </a:cubicBezTo>
                  <a:cubicBezTo>
                    <a:pt x="45" y="70"/>
                    <a:pt x="45" y="69"/>
                    <a:pt x="46" y="69"/>
                  </a:cubicBezTo>
                  <a:cubicBezTo>
                    <a:pt x="45" y="69"/>
                    <a:pt x="45" y="68"/>
                    <a:pt x="45" y="67"/>
                  </a:cubicBezTo>
                  <a:cubicBezTo>
                    <a:pt x="45" y="67"/>
                    <a:pt x="44" y="67"/>
                    <a:pt x="44" y="66"/>
                  </a:cubicBezTo>
                  <a:cubicBezTo>
                    <a:pt x="44" y="68"/>
                    <a:pt x="43" y="67"/>
                    <a:pt x="43" y="66"/>
                  </a:cubicBezTo>
                  <a:cubicBezTo>
                    <a:pt x="42" y="68"/>
                    <a:pt x="42" y="66"/>
                    <a:pt x="42" y="65"/>
                  </a:cubicBezTo>
                  <a:cubicBezTo>
                    <a:pt x="43" y="64"/>
                    <a:pt x="43" y="62"/>
                    <a:pt x="44" y="63"/>
                  </a:cubicBezTo>
                  <a:cubicBezTo>
                    <a:pt x="44" y="62"/>
                    <a:pt x="42" y="62"/>
                    <a:pt x="42" y="62"/>
                  </a:cubicBezTo>
                  <a:cubicBezTo>
                    <a:pt x="41" y="61"/>
                    <a:pt x="42" y="60"/>
                    <a:pt x="41" y="59"/>
                  </a:cubicBezTo>
                  <a:cubicBezTo>
                    <a:pt x="41" y="56"/>
                    <a:pt x="40" y="55"/>
                    <a:pt x="40" y="52"/>
                  </a:cubicBezTo>
                  <a:cubicBezTo>
                    <a:pt x="39" y="51"/>
                    <a:pt x="39" y="51"/>
                    <a:pt x="39" y="51"/>
                  </a:cubicBezTo>
                  <a:cubicBezTo>
                    <a:pt x="40" y="50"/>
                    <a:pt x="40" y="50"/>
                    <a:pt x="40" y="50"/>
                  </a:cubicBezTo>
                  <a:cubicBezTo>
                    <a:pt x="38" y="50"/>
                    <a:pt x="36" y="49"/>
                    <a:pt x="34" y="48"/>
                  </a:cubicBezTo>
                  <a:cubicBezTo>
                    <a:pt x="34" y="47"/>
                    <a:pt x="33" y="46"/>
                    <a:pt x="32" y="46"/>
                  </a:cubicBezTo>
                  <a:cubicBezTo>
                    <a:pt x="32" y="45"/>
                    <a:pt x="32" y="45"/>
                    <a:pt x="32" y="45"/>
                  </a:cubicBezTo>
                  <a:cubicBezTo>
                    <a:pt x="32" y="46"/>
                    <a:pt x="31" y="46"/>
                    <a:pt x="31" y="45"/>
                  </a:cubicBezTo>
                  <a:cubicBezTo>
                    <a:pt x="31" y="45"/>
                    <a:pt x="32" y="44"/>
                    <a:pt x="31" y="44"/>
                  </a:cubicBezTo>
                  <a:cubicBezTo>
                    <a:pt x="30" y="41"/>
                    <a:pt x="31" y="45"/>
                    <a:pt x="29" y="46"/>
                  </a:cubicBezTo>
                  <a:cubicBezTo>
                    <a:pt x="24" y="46"/>
                    <a:pt x="24" y="46"/>
                    <a:pt x="24" y="46"/>
                  </a:cubicBezTo>
                  <a:cubicBezTo>
                    <a:pt x="23" y="46"/>
                    <a:pt x="23" y="45"/>
                    <a:pt x="24" y="44"/>
                  </a:cubicBezTo>
                  <a:cubicBezTo>
                    <a:pt x="24" y="44"/>
                    <a:pt x="25" y="42"/>
                    <a:pt x="26" y="41"/>
                  </a:cubicBezTo>
                  <a:cubicBezTo>
                    <a:pt x="25" y="41"/>
                    <a:pt x="22" y="44"/>
                    <a:pt x="21" y="44"/>
                  </a:cubicBezTo>
                  <a:cubicBezTo>
                    <a:pt x="23" y="46"/>
                    <a:pt x="18" y="48"/>
                    <a:pt x="17" y="48"/>
                  </a:cubicBezTo>
                  <a:cubicBezTo>
                    <a:pt x="15" y="49"/>
                    <a:pt x="12" y="51"/>
                    <a:pt x="10" y="51"/>
                  </a:cubicBezTo>
                  <a:cubicBezTo>
                    <a:pt x="10" y="51"/>
                    <a:pt x="9" y="51"/>
                    <a:pt x="9" y="51"/>
                  </a:cubicBezTo>
                  <a:cubicBezTo>
                    <a:pt x="8" y="51"/>
                    <a:pt x="8" y="51"/>
                    <a:pt x="8" y="51"/>
                  </a:cubicBezTo>
                  <a:cubicBezTo>
                    <a:pt x="7" y="51"/>
                    <a:pt x="5" y="52"/>
                    <a:pt x="4" y="52"/>
                  </a:cubicBezTo>
                  <a:cubicBezTo>
                    <a:pt x="0" y="52"/>
                    <a:pt x="5" y="49"/>
                    <a:pt x="5" y="51"/>
                  </a:cubicBezTo>
                  <a:cubicBezTo>
                    <a:pt x="6" y="49"/>
                    <a:pt x="8" y="49"/>
                    <a:pt x="9" y="49"/>
                  </a:cubicBezTo>
                  <a:cubicBezTo>
                    <a:pt x="9" y="49"/>
                    <a:pt x="10" y="49"/>
                    <a:pt x="10" y="49"/>
                  </a:cubicBezTo>
                  <a:cubicBezTo>
                    <a:pt x="11" y="49"/>
                    <a:pt x="13" y="48"/>
                    <a:pt x="14" y="47"/>
                  </a:cubicBezTo>
                  <a:cubicBezTo>
                    <a:pt x="15" y="46"/>
                    <a:pt x="15" y="45"/>
                    <a:pt x="16" y="44"/>
                  </a:cubicBezTo>
                  <a:cubicBezTo>
                    <a:pt x="15" y="44"/>
                    <a:pt x="15" y="44"/>
                    <a:pt x="15" y="43"/>
                  </a:cubicBezTo>
                  <a:cubicBezTo>
                    <a:pt x="14" y="44"/>
                    <a:pt x="14" y="44"/>
                    <a:pt x="13" y="44"/>
                  </a:cubicBezTo>
                  <a:cubicBezTo>
                    <a:pt x="13" y="43"/>
                    <a:pt x="13" y="43"/>
                    <a:pt x="13" y="42"/>
                  </a:cubicBezTo>
                  <a:cubicBezTo>
                    <a:pt x="12" y="42"/>
                    <a:pt x="12" y="42"/>
                    <a:pt x="11" y="43"/>
                  </a:cubicBezTo>
                  <a:cubicBezTo>
                    <a:pt x="9" y="40"/>
                    <a:pt x="12" y="41"/>
                    <a:pt x="11" y="38"/>
                  </a:cubicBezTo>
                  <a:cubicBezTo>
                    <a:pt x="10" y="40"/>
                    <a:pt x="9" y="38"/>
                    <a:pt x="9" y="37"/>
                  </a:cubicBezTo>
                  <a:cubicBezTo>
                    <a:pt x="8" y="36"/>
                    <a:pt x="8" y="35"/>
                    <a:pt x="9" y="34"/>
                  </a:cubicBezTo>
                  <a:cubicBezTo>
                    <a:pt x="7" y="30"/>
                    <a:pt x="12" y="29"/>
                    <a:pt x="13" y="28"/>
                  </a:cubicBezTo>
                  <a:cubicBezTo>
                    <a:pt x="12" y="29"/>
                    <a:pt x="16" y="29"/>
                    <a:pt x="15" y="28"/>
                  </a:cubicBezTo>
                  <a:cubicBezTo>
                    <a:pt x="16" y="28"/>
                    <a:pt x="16" y="28"/>
                    <a:pt x="16" y="28"/>
                  </a:cubicBezTo>
                  <a:cubicBezTo>
                    <a:pt x="17" y="28"/>
                    <a:pt x="17" y="28"/>
                    <a:pt x="17" y="28"/>
                  </a:cubicBezTo>
                  <a:cubicBezTo>
                    <a:pt x="17" y="28"/>
                    <a:pt x="17" y="28"/>
                    <a:pt x="17" y="27"/>
                  </a:cubicBezTo>
                  <a:cubicBezTo>
                    <a:pt x="18" y="26"/>
                    <a:pt x="17" y="26"/>
                    <a:pt x="18" y="26"/>
                  </a:cubicBezTo>
                  <a:cubicBezTo>
                    <a:pt x="18" y="26"/>
                    <a:pt x="15" y="25"/>
                    <a:pt x="14" y="25"/>
                  </a:cubicBezTo>
                  <a:cubicBezTo>
                    <a:pt x="12" y="24"/>
                    <a:pt x="12" y="23"/>
                    <a:pt x="11" y="21"/>
                  </a:cubicBezTo>
                  <a:cubicBezTo>
                    <a:pt x="11" y="19"/>
                    <a:pt x="10" y="20"/>
                    <a:pt x="12" y="19"/>
                  </a:cubicBezTo>
                  <a:cubicBezTo>
                    <a:pt x="12" y="18"/>
                    <a:pt x="13" y="18"/>
                    <a:pt x="13" y="19"/>
                  </a:cubicBezTo>
                  <a:cubicBezTo>
                    <a:pt x="14" y="19"/>
                    <a:pt x="14" y="19"/>
                    <a:pt x="14" y="19"/>
                  </a:cubicBezTo>
                  <a:cubicBezTo>
                    <a:pt x="15" y="19"/>
                    <a:pt x="19" y="17"/>
                    <a:pt x="17" y="20"/>
                  </a:cubicBezTo>
                  <a:cubicBezTo>
                    <a:pt x="18" y="20"/>
                    <a:pt x="19" y="20"/>
                    <a:pt x="20" y="20"/>
                  </a:cubicBezTo>
                  <a:cubicBezTo>
                    <a:pt x="19" y="20"/>
                    <a:pt x="20" y="19"/>
                    <a:pt x="20" y="19"/>
                  </a:cubicBezTo>
                  <a:cubicBezTo>
                    <a:pt x="18" y="20"/>
                    <a:pt x="16" y="12"/>
                    <a:pt x="16" y="11"/>
                  </a:cubicBezTo>
                  <a:cubicBezTo>
                    <a:pt x="17" y="10"/>
                    <a:pt x="17" y="10"/>
                    <a:pt x="18" y="10"/>
                  </a:cubicBezTo>
                  <a:cubicBezTo>
                    <a:pt x="18" y="11"/>
                    <a:pt x="18" y="11"/>
                    <a:pt x="19" y="11"/>
                  </a:cubicBezTo>
                  <a:cubicBezTo>
                    <a:pt x="21" y="10"/>
                    <a:pt x="20" y="10"/>
                    <a:pt x="22" y="9"/>
                  </a:cubicBezTo>
                  <a:cubicBezTo>
                    <a:pt x="24" y="8"/>
                    <a:pt x="26" y="8"/>
                    <a:pt x="29" y="7"/>
                  </a:cubicBezTo>
                  <a:cubicBezTo>
                    <a:pt x="29" y="7"/>
                    <a:pt x="35" y="7"/>
                    <a:pt x="33" y="9"/>
                  </a:cubicBezTo>
                  <a:cubicBezTo>
                    <a:pt x="35" y="8"/>
                    <a:pt x="36" y="11"/>
                    <a:pt x="37" y="12"/>
                  </a:cubicBezTo>
                  <a:cubicBezTo>
                    <a:pt x="39" y="13"/>
                    <a:pt x="41" y="14"/>
                    <a:pt x="43" y="16"/>
                  </a:cubicBezTo>
                  <a:cubicBezTo>
                    <a:pt x="46" y="18"/>
                    <a:pt x="48" y="19"/>
                    <a:pt x="50" y="21"/>
                  </a:cubicBezTo>
                  <a:cubicBezTo>
                    <a:pt x="51" y="22"/>
                    <a:pt x="52" y="22"/>
                    <a:pt x="52" y="23"/>
                  </a:cubicBezTo>
                  <a:cubicBezTo>
                    <a:pt x="53" y="24"/>
                    <a:pt x="55" y="27"/>
                    <a:pt x="55" y="26"/>
                  </a:cubicBezTo>
                  <a:cubicBezTo>
                    <a:pt x="56" y="26"/>
                    <a:pt x="55" y="25"/>
                    <a:pt x="57" y="24"/>
                  </a:cubicBezTo>
                  <a:cubicBezTo>
                    <a:pt x="58" y="24"/>
                    <a:pt x="58" y="24"/>
                    <a:pt x="58" y="25"/>
                  </a:cubicBezTo>
                  <a:cubicBezTo>
                    <a:pt x="58" y="25"/>
                    <a:pt x="59" y="25"/>
                    <a:pt x="61" y="25"/>
                  </a:cubicBezTo>
                  <a:cubicBezTo>
                    <a:pt x="63" y="25"/>
                    <a:pt x="65" y="24"/>
                    <a:pt x="65" y="25"/>
                  </a:cubicBezTo>
                  <a:cubicBezTo>
                    <a:pt x="64" y="26"/>
                    <a:pt x="59" y="26"/>
                    <a:pt x="58" y="27"/>
                  </a:cubicBezTo>
                  <a:cubicBezTo>
                    <a:pt x="57" y="28"/>
                    <a:pt x="60" y="26"/>
                    <a:pt x="61" y="26"/>
                  </a:cubicBezTo>
                  <a:cubicBezTo>
                    <a:pt x="62" y="26"/>
                    <a:pt x="63" y="26"/>
                    <a:pt x="64" y="26"/>
                  </a:cubicBezTo>
                  <a:cubicBezTo>
                    <a:pt x="64" y="26"/>
                    <a:pt x="64" y="26"/>
                    <a:pt x="64" y="26"/>
                  </a:cubicBezTo>
                  <a:cubicBezTo>
                    <a:pt x="65" y="26"/>
                    <a:pt x="65" y="27"/>
                    <a:pt x="66" y="26"/>
                  </a:cubicBezTo>
                  <a:cubicBezTo>
                    <a:pt x="67" y="25"/>
                    <a:pt x="66" y="25"/>
                    <a:pt x="67" y="24"/>
                  </a:cubicBezTo>
                  <a:cubicBezTo>
                    <a:pt x="68" y="23"/>
                    <a:pt x="68" y="28"/>
                    <a:pt x="68" y="28"/>
                  </a:cubicBezTo>
                  <a:cubicBezTo>
                    <a:pt x="68" y="29"/>
                    <a:pt x="69" y="29"/>
                    <a:pt x="69" y="28"/>
                  </a:cubicBezTo>
                  <a:cubicBezTo>
                    <a:pt x="70" y="28"/>
                    <a:pt x="70" y="27"/>
                    <a:pt x="71" y="27"/>
                  </a:cubicBezTo>
                  <a:cubicBezTo>
                    <a:pt x="71" y="28"/>
                    <a:pt x="70" y="29"/>
                    <a:pt x="70" y="30"/>
                  </a:cubicBezTo>
                  <a:cubicBezTo>
                    <a:pt x="70" y="30"/>
                    <a:pt x="71" y="30"/>
                    <a:pt x="72" y="30"/>
                  </a:cubicBezTo>
                  <a:cubicBezTo>
                    <a:pt x="73" y="30"/>
                    <a:pt x="73" y="30"/>
                    <a:pt x="73" y="30"/>
                  </a:cubicBezTo>
                  <a:cubicBezTo>
                    <a:pt x="74" y="30"/>
                    <a:pt x="75" y="32"/>
                    <a:pt x="76" y="33"/>
                  </a:cubicBezTo>
                  <a:cubicBezTo>
                    <a:pt x="77" y="34"/>
                    <a:pt x="82" y="35"/>
                    <a:pt x="82" y="38"/>
                  </a:cubicBezTo>
                  <a:cubicBezTo>
                    <a:pt x="82" y="39"/>
                    <a:pt x="79" y="38"/>
                    <a:pt x="79" y="39"/>
                  </a:cubicBezTo>
                  <a:cubicBezTo>
                    <a:pt x="80" y="42"/>
                    <a:pt x="84" y="41"/>
                    <a:pt x="85" y="42"/>
                  </a:cubicBezTo>
                  <a:cubicBezTo>
                    <a:pt x="87" y="42"/>
                    <a:pt x="87" y="44"/>
                    <a:pt x="88" y="45"/>
                  </a:cubicBezTo>
                  <a:cubicBezTo>
                    <a:pt x="88" y="45"/>
                    <a:pt x="86" y="46"/>
                    <a:pt x="87" y="46"/>
                  </a:cubicBezTo>
                  <a:cubicBezTo>
                    <a:pt x="88" y="46"/>
                    <a:pt x="88" y="45"/>
                    <a:pt x="88" y="45"/>
                  </a:cubicBezTo>
                  <a:cubicBezTo>
                    <a:pt x="90" y="43"/>
                    <a:pt x="88" y="44"/>
                    <a:pt x="89" y="43"/>
                  </a:cubicBezTo>
                  <a:cubicBezTo>
                    <a:pt x="89" y="42"/>
                    <a:pt x="92" y="43"/>
                    <a:pt x="92" y="42"/>
                  </a:cubicBezTo>
                  <a:cubicBezTo>
                    <a:pt x="92" y="41"/>
                    <a:pt x="91" y="42"/>
                    <a:pt x="90" y="42"/>
                  </a:cubicBezTo>
                  <a:cubicBezTo>
                    <a:pt x="89" y="42"/>
                    <a:pt x="88" y="42"/>
                    <a:pt x="88" y="42"/>
                  </a:cubicBezTo>
                  <a:cubicBezTo>
                    <a:pt x="88" y="41"/>
                    <a:pt x="92" y="40"/>
                    <a:pt x="92" y="41"/>
                  </a:cubicBezTo>
                  <a:cubicBezTo>
                    <a:pt x="93" y="41"/>
                    <a:pt x="93" y="43"/>
                    <a:pt x="94" y="44"/>
                  </a:cubicBezTo>
                  <a:cubicBezTo>
                    <a:pt x="95" y="46"/>
                    <a:pt x="97" y="47"/>
                    <a:pt x="98" y="47"/>
                  </a:cubicBezTo>
                  <a:cubicBezTo>
                    <a:pt x="99" y="47"/>
                    <a:pt x="99" y="48"/>
                    <a:pt x="100" y="48"/>
                  </a:cubicBezTo>
                  <a:cubicBezTo>
                    <a:pt x="101" y="48"/>
                    <a:pt x="100" y="46"/>
                    <a:pt x="101" y="46"/>
                  </a:cubicBezTo>
                  <a:cubicBezTo>
                    <a:pt x="104" y="45"/>
                    <a:pt x="100" y="44"/>
                    <a:pt x="101" y="43"/>
                  </a:cubicBezTo>
                  <a:cubicBezTo>
                    <a:pt x="101" y="43"/>
                    <a:pt x="103" y="42"/>
                    <a:pt x="104" y="42"/>
                  </a:cubicBezTo>
                  <a:cubicBezTo>
                    <a:pt x="104" y="42"/>
                    <a:pt x="106" y="45"/>
                    <a:pt x="106" y="45"/>
                  </a:cubicBezTo>
                  <a:cubicBezTo>
                    <a:pt x="106" y="44"/>
                    <a:pt x="105" y="44"/>
                    <a:pt x="105" y="44"/>
                  </a:cubicBezTo>
                  <a:cubicBezTo>
                    <a:pt x="104" y="45"/>
                    <a:pt x="108" y="45"/>
                    <a:pt x="105" y="47"/>
                  </a:cubicBezTo>
                  <a:cubicBezTo>
                    <a:pt x="105" y="47"/>
                    <a:pt x="104" y="47"/>
                    <a:pt x="104" y="47"/>
                  </a:cubicBezTo>
                  <a:cubicBezTo>
                    <a:pt x="103" y="47"/>
                    <a:pt x="102" y="46"/>
                    <a:pt x="102" y="47"/>
                  </a:cubicBezTo>
                  <a:cubicBezTo>
                    <a:pt x="103" y="47"/>
                    <a:pt x="103" y="48"/>
                    <a:pt x="104" y="48"/>
                  </a:cubicBezTo>
                  <a:cubicBezTo>
                    <a:pt x="104" y="48"/>
                    <a:pt x="103" y="48"/>
                    <a:pt x="103" y="49"/>
                  </a:cubicBezTo>
                  <a:cubicBezTo>
                    <a:pt x="103" y="49"/>
                    <a:pt x="103" y="49"/>
                    <a:pt x="103" y="50"/>
                  </a:cubicBezTo>
                  <a:cubicBezTo>
                    <a:pt x="102" y="51"/>
                    <a:pt x="102" y="52"/>
                    <a:pt x="103" y="51"/>
                  </a:cubicBezTo>
                  <a:cubicBezTo>
                    <a:pt x="104" y="51"/>
                    <a:pt x="104" y="49"/>
                    <a:pt x="104" y="49"/>
                  </a:cubicBezTo>
                  <a:cubicBezTo>
                    <a:pt x="105" y="49"/>
                    <a:pt x="105" y="49"/>
                    <a:pt x="105" y="49"/>
                  </a:cubicBezTo>
                  <a:cubicBezTo>
                    <a:pt x="106" y="49"/>
                    <a:pt x="108" y="48"/>
                    <a:pt x="108" y="46"/>
                  </a:cubicBezTo>
                  <a:cubicBezTo>
                    <a:pt x="107" y="47"/>
                    <a:pt x="107" y="47"/>
                    <a:pt x="106" y="47"/>
                  </a:cubicBezTo>
                  <a:cubicBezTo>
                    <a:pt x="108" y="45"/>
                    <a:pt x="108" y="45"/>
                    <a:pt x="108" y="45"/>
                  </a:cubicBezTo>
                  <a:cubicBezTo>
                    <a:pt x="108" y="45"/>
                    <a:pt x="106" y="44"/>
                    <a:pt x="106" y="43"/>
                  </a:cubicBezTo>
                  <a:cubicBezTo>
                    <a:pt x="106" y="42"/>
                    <a:pt x="106" y="42"/>
                    <a:pt x="106" y="40"/>
                  </a:cubicBezTo>
                  <a:cubicBezTo>
                    <a:pt x="107" y="38"/>
                    <a:pt x="107" y="38"/>
                    <a:pt x="107" y="38"/>
                  </a:cubicBezTo>
                  <a:cubicBezTo>
                    <a:pt x="107" y="38"/>
                    <a:pt x="108" y="38"/>
                    <a:pt x="108" y="38"/>
                  </a:cubicBezTo>
                  <a:cubicBezTo>
                    <a:pt x="108" y="38"/>
                    <a:pt x="108" y="38"/>
                    <a:pt x="108" y="38"/>
                  </a:cubicBezTo>
                  <a:cubicBezTo>
                    <a:pt x="112" y="30"/>
                    <a:pt x="112" y="30"/>
                    <a:pt x="112" y="30"/>
                  </a:cubicBezTo>
                  <a:cubicBezTo>
                    <a:pt x="112" y="30"/>
                    <a:pt x="112" y="30"/>
                    <a:pt x="112" y="30"/>
                  </a:cubicBezTo>
                  <a:cubicBezTo>
                    <a:pt x="113" y="29"/>
                    <a:pt x="113" y="29"/>
                    <a:pt x="115" y="30"/>
                  </a:cubicBezTo>
                  <a:cubicBezTo>
                    <a:pt x="115" y="30"/>
                    <a:pt x="118" y="31"/>
                    <a:pt x="118" y="32"/>
                  </a:cubicBezTo>
                  <a:cubicBezTo>
                    <a:pt x="119" y="34"/>
                    <a:pt x="112" y="36"/>
                    <a:pt x="112" y="34"/>
                  </a:cubicBezTo>
                  <a:cubicBezTo>
                    <a:pt x="112" y="35"/>
                    <a:pt x="113" y="35"/>
                    <a:pt x="112" y="36"/>
                  </a:cubicBezTo>
                  <a:cubicBezTo>
                    <a:pt x="110" y="37"/>
                    <a:pt x="110" y="37"/>
                    <a:pt x="110" y="37"/>
                  </a:cubicBezTo>
                  <a:cubicBezTo>
                    <a:pt x="110" y="37"/>
                    <a:pt x="112" y="44"/>
                    <a:pt x="112" y="44"/>
                  </a:cubicBezTo>
                  <a:cubicBezTo>
                    <a:pt x="112" y="44"/>
                    <a:pt x="110" y="44"/>
                    <a:pt x="110" y="46"/>
                  </a:cubicBezTo>
                  <a:cubicBezTo>
                    <a:pt x="110" y="45"/>
                    <a:pt x="113" y="46"/>
                    <a:pt x="112" y="47"/>
                  </a:cubicBezTo>
                  <a:cubicBezTo>
                    <a:pt x="112" y="47"/>
                    <a:pt x="110" y="50"/>
                    <a:pt x="111" y="50"/>
                  </a:cubicBezTo>
                  <a:cubicBezTo>
                    <a:pt x="111" y="50"/>
                    <a:pt x="112" y="50"/>
                    <a:pt x="112" y="49"/>
                  </a:cubicBezTo>
                  <a:cubicBezTo>
                    <a:pt x="113" y="48"/>
                    <a:pt x="114" y="47"/>
                    <a:pt x="114" y="50"/>
                  </a:cubicBezTo>
                  <a:cubicBezTo>
                    <a:pt x="114" y="52"/>
                    <a:pt x="112" y="53"/>
                    <a:pt x="113" y="56"/>
                  </a:cubicBezTo>
                  <a:cubicBezTo>
                    <a:pt x="114" y="57"/>
                    <a:pt x="115" y="52"/>
                    <a:pt x="115" y="52"/>
                  </a:cubicBezTo>
                  <a:cubicBezTo>
                    <a:pt x="115" y="54"/>
                    <a:pt x="115" y="54"/>
                    <a:pt x="115" y="54"/>
                  </a:cubicBezTo>
                  <a:cubicBezTo>
                    <a:pt x="116" y="53"/>
                    <a:pt x="117" y="52"/>
                    <a:pt x="117" y="52"/>
                  </a:cubicBezTo>
                  <a:cubicBezTo>
                    <a:pt x="117" y="52"/>
                    <a:pt x="118" y="51"/>
                    <a:pt x="118" y="51"/>
                  </a:cubicBezTo>
                  <a:cubicBezTo>
                    <a:pt x="118" y="50"/>
                    <a:pt x="119" y="50"/>
                    <a:pt x="118" y="50"/>
                  </a:cubicBezTo>
                  <a:cubicBezTo>
                    <a:pt x="119" y="49"/>
                    <a:pt x="118" y="48"/>
                    <a:pt x="120" y="49"/>
                  </a:cubicBezTo>
                  <a:cubicBezTo>
                    <a:pt x="121" y="50"/>
                    <a:pt x="123" y="51"/>
                    <a:pt x="123" y="52"/>
                  </a:cubicBezTo>
                  <a:cubicBezTo>
                    <a:pt x="123" y="54"/>
                    <a:pt x="120" y="54"/>
                    <a:pt x="121" y="54"/>
                  </a:cubicBezTo>
                  <a:cubicBezTo>
                    <a:pt x="120" y="57"/>
                    <a:pt x="122" y="57"/>
                    <a:pt x="119" y="59"/>
                  </a:cubicBezTo>
                  <a:cubicBezTo>
                    <a:pt x="118" y="60"/>
                    <a:pt x="115" y="58"/>
                    <a:pt x="116" y="57"/>
                  </a:cubicBezTo>
                  <a:cubicBezTo>
                    <a:pt x="116" y="58"/>
                    <a:pt x="116" y="60"/>
                    <a:pt x="116" y="60"/>
                  </a:cubicBezTo>
                  <a:cubicBezTo>
                    <a:pt x="113" y="58"/>
                    <a:pt x="113" y="58"/>
                    <a:pt x="113" y="58"/>
                  </a:cubicBezTo>
                  <a:cubicBezTo>
                    <a:pt x="114" y="63"/>
                    <a:pt x="108" y="59"/>
                    <a:pt x="108" y="58"/>
                  </a:cubicBezTo>
                  <a:cubicBezTo>
                    <a:pt x="107" y="60"/>
                    <a:pt x="111" y="61"/>
                    <a:pt x="111" y="61"/>
                  </a:cubicBezTo>
                  <a:cubicBezTo>
                    <a:pt x="112" y="64"/>
                    <a:pt x="105" y="64"/>
                    <a:pt x="106" y="63"/>
                  </a:cubicBezTo>
                  <a:cubicBezTo>
                    <a:pt x="105" y="64"/>
                    <a:pt x="104" y="63"/>
                    <a:pt x="103" y="62"/>
                  </a:cubicBezTo>
                  <a:cubicBezTo>
                    <a:pt x="103" y="62"/>
                    <a:pt x="102" y="61"/>
                    <a:pt x="101" y="61"/>
                  </a:cubicBezTo>
                  <a:cubicBezTo>
                    <a:pt x="101" y="62"/>
                    <a:pt x="104" y="65"/>
                    <a:pt x="104" y="65"/>
                  </a:cubicBezTo>
                  <a:cubicBezTo>
                    <a:pt x="104" y="66"/>
                    <a:pt x="102" y="66"/>
                    <a:pt x="102" y="66"/>
                  </a:cubicBezTo>
                  <a:cubicBezTo>
                    <a:pt x="101" y="67"/>
                    <a:pt x="101" y="67"/>
                    <a:pt x="101" y="67"/>
                  </a:cubicBezTo>
                  <a:cubicBezTo>
                    <a:pt x="99" y="68"/>
                    <a:pt x="98" y="68"/>
                    <a:pt x="97" y="70"/>
                  </a:cubicBezTo>
                  <a:cubicBezTo>
                    <a:pt x="97" y="71"/>
                    <a:pt x="96" y="71"/>
                    <a:pt x="95" y="73"/>
                  </a:cubicBezTo>
                  <a:cubicBezTo>
                    <a:pt x="94" y="75"/>
                    <a:pt x="95" y="74"/>
                    <a:pt x="95" y="76"/>
                  </a:cubicBezTo>
                  <a:cubicBezTo>
                    <a:pt x="95" y="75"/>
                    <a:pt x="96" y="77"/>
                    <a:pt x="96" y="78"/>
                  </a:cubicBezTo>
                  <a:cubicBezTo>
                    <a:pt x="96" y="80"/>
                    <a:pt x="96" y="81"/>
                    <a:pt x="95" y="81"/>
                  </a:cubicBezTo>
                  <a:cubicBezTo>
                    <a:pt x="98" y="82"/>
                    <a:pt x="99" y="83"/>
                    <a:pt x="100" y="85"/>
                  </a:cubicBezTo>
                  <a:cubicBezTo>
                    <a:pt x="101" y="86"/>
                    <a:pt x="102" y="88"/>
                    <a:pt x="103" y="89"/>
                  </a:cubicBezTo>
                  <a:cubicBezTo>
                    <a:pt x="103" y="90"/>
                    <a:pt x="105" y="90"/>
                    <a:pt x="105" y="91"/>
                  </a:cubicBezTo>
                  <a:cubicBezTo>
                    <a:pt x="106" y="92"/>
                    <a:pt x="105" y="93"/>
                    <a:pt x="104" y="95"/>
                  </a:cubicBezTo>
                  <a:cubicBezTo>
                    <a:pt x="104" y="97"/>
                    <a:pt x="104" y="97"/>
                    <a:pt x="104" y="99"/>
                  </a:cubicBezTo>
                  <a:cubicBezTo>
                    <a:pt x="104" y="100"/>
                    <a:pt x="104" y="101"/>
                    <a:pt x="105" y="102"/>
                  </a:cubicBezTo>
                  <a:cubicBezTo>
                    <a:pt x="105" y="102"/>
                    <a:pt x="105" y="102"/>
                    <a:pt x="106" y="102"/>
                  </a:cubicBezTo>
                  <a:cubicBezTo>
                    <a:pt x="106" y="101"/>
                    <a:pt x="106" y="101"/>
                    <a:pt x="106" y="102"/>
                  </a:cubicBezTo>
                  <a:cubicBezTo>
                    <a:pt x="106" y="102"/>
                    <a:pt x="108" y="98"/>
                    <a:pt x="108" y="97"/>
                  </a:cubicBezTo>
                  <a:cubicBezTo>
                    <a:pt x="108" y="96"/>
                    <a:pt x="109" y="94"/>
                    <a:pt x="109" y="93"/>
                  </a:cubicBezTo>
                  <a:cubicBezTo>
                    <a:pt x="109" y="93"/>
                    <a:pt x="112" y="93"/>
                    <a:pt x="113" y="92"/>
                  </a:cubicBezTo>
                  <a:cubicBezTo>
                    <a:pt x="117" y="88"/>
                    <a:pt x="113" y="86"/>
                    <a:pt x="115" y="83"/>
                  </a:cubicBezTo>
                  <a:cubicBezTo>
                    <a:pt x="115" y="83"/>
                    <a:pt x="117" y="82"/>
                    <a:pt x="117" y="82"/>
                  </a:cubicBezTo>
                  <a:cubicBezTo>
                    <a:pt x="117" y="81"/>
                    <a:pt x="117" y="80"/>
                    <a:pt x="117" y="79"/>
                  </a:cubicBezTo>
                  <a:cubicBezTo>
                    <a:pt x="118" y="77"/>
                    <a:pt x="118" y="77"/>
                    <a:pt x="118" y="77"/>
                  </a:cubicBezTo>
                  <a:cubicBezTo>
                    <a:pt x="118" y="77"/>
                    <a:pt x="118" y="77"/>
                    <a:pt x="118" y="76"/>
                  </a:cubicBezTo>
                  <a:cubicBezTo>
                    <a:pt x="119" y="75"/>
                    <a:pt x="119" y="75"/>
                    <a:pt x="118" y="75"/>
                  </a:cubicBezTo>
                  <a:cubicBezTo>
                    <a:pt x="120" y="73"/>
                    <a:pt x="121" y="75"/>
                    <a:pt x="123" y="76"/>
                  </a:cubicBezTo>
                  <a:cubicBezTo>
                    <a:pt x="124" y="77"/>
                    <a:pt x="124" y="76"/>
                    <a:pt x="125" y="77"/>
                  </a:cubicBezTo>
                  <a:cubicBezTo>
                    <a:pt x="125" y="78"/>
                    <a:pt x="125" y="79"/>
                    <a:pt x="126" y="80"/>
                  </a:cubicBezTo>
                  <a:cubicBezTo>
                    <a:pt x="126" y="80"/>
                    <a:pt x="128" y="83"/>
                    <a:pt x="128" y="83"/>
                  </a:cubicBezTo>
                  <a:cubicBezTo>
                    <a:pt x="127" y="86"/>
                    <a:pt x="126" y="86"/>
                    <a:pt x="127" y="88"/>
                  </a:cubicBezTo>
                  <a:cubicBezTo>
                    <a:pt x="127" y="89"/>
                    <a:pt x="127" y="90"/>
                    <a:pt x="128" y="90"/>
                  </a:cubicBezTo>
                  <a:cubicBezTo>
                    <a:pt x="128" y="90"/>
                    <a:pt x="131" y="89"/>
                    <a:pt x="130" y="90"/>
                  </a:cubicBezTo>
                  <a:cubicBezTo>
                    <a:pt x="131" y="89"/>
                    <a:pt x="132" y="86"/>
                    <a:pt x="133" y="86"/>
                  </a:cubicBezTo>
                  <a:cubicBezTo>
                    <a:pt x="134" y="86"/>
                    <a:pt x="134" y="93"/>
                    <a:pt x="134" y="94"/>
                  </a:cubicBezTo>
                  <a:cubicBezTo>
                    <a:pt x="134" y="94"/>
                    <a:pt x="134" y="96"/>
                    <a:pt x="134" y="97"/>
                  </a:cubicBezTo>
                  <a:cubicBezTo>
                    <a:pt x="134" y="97"/>
                    <a:pt x="133" y="97"/>
                    <a:pt x="132" y="97"/>
                  </a:cubicBezTo>
                  <a:cubicBezTo>
                    <a:pt x="132" y="97"/>
                    <a:pt x="132" y="97"/>
                    <a:pt x="132" y="97"/>
                  </a:cubicBezTo>
                  <a:cubicBezTo>
                    <a:pt x="132" y="98"/>
                    <a:pt x="136" y="105"/>
                    <a:pt x="136" y="105"/>
                  </a:cubicBezTo>
                  <a:cubicBezTo>
                    <a:pt x="136" y="105"/>
                    <a:pt x="131" y="105"/>
                    <a:pt x="132" y="106"/>
                  </a:cubicBezTo>
                  <a:cubicBezTo>
                    <a:pt x="134" y="106"/>
                    <a:pt x="134" y="106"/>
                    <a:pt x="134" y="106"/>
                  </a:cubicBezTo>
                  <a:cubicBezTo>
                    <a:pt x="136" y="106"/>
                    <a:pt x="135" y="108"/>
                    <a:pt x="135" y="108"/>
                  </a:cubicBezTo>
                  <a:cubicBezTo>
                    <a:pt x="136" y="108"/>
                    <a:pt x="136" y="108"/>
                    <a:pt x="136" y="108"/>
                  </a:cubicBezTo>
                  <a:cubicBezTo>
                    <a:pt x="137" y="108"/>
                    <a:pt x="137" y="108"/>
                    <a:pt x="137" y="109"/>
                  </a:cubicBezTo>
                  <a:cubicBezTo>
                    <a:pt x="137" y="110"/>
                    <a:pt x="136" y="111"/>
                    <a:pt x="136" y="111"/>
                  </a:cubicBezTo>
                  <a:cubicBezTo>
                    <a:pt x="136" y="111"/>
                    <a:pt x="136" y="111"/>
                    <a:pt x="136" y="111"/>
                  </a:cubicBezTo>
                  <a:cubicBezTo>
                    <a:pt x="136" y="112"/>
                    <a:pt x="129" y="114"/>
                    <a:pt x="129" y="114"/>
                  </a:cubicBezTo>
                  <a:cubicBezTo>
                    <a:pt x="127" y="114"/>
                    <a:pt x="125" y="112"/>
                    <a:pt x="123" y="112"/>
                  </a:cubicBezTo>
                  <a:cubicBezTo>
                    <a:pt x="121" y="111"/>
                    <a:pt x="119" y="111"/>
                    <a:pt x="117" y="112"/>
                  </a:cubicBezTo>
                  <a:cubicBezTo>
                    <a:pt x="117" y="113"/>
                    <a:pt x="112" y="116"/>
                    <a:pt x="112" y="116"/>
                  </a:cubicBezTo>
                  <a:cubicBezTo>
                    <a:pt x="113" y="116"/>
                    <a:pt x="116" y="114"/>
                    <a:pt x="117" y="114"/>
                  </a:cubicBezTo>
                  <a:cubicBezTo>
                    <a:pt x="118" y="113"/>
                    <a:pt x="119" y="113"/>
                    <a:pt x="120" y="114"/>
                  </a:cubicBezTo>
                  <a:cubicBezTo>
                    <a:pt x="125" y="115"/>
                    <a:pt x="119" y="117"/>
                    <a:pt x="119" y="117"/>
                  </a:cubicBezTo>
                  <a:cubicBezTo>
                    <a:pt x="119" y="117"/>
                    <a:pt x="120" y="117"/>
                    <a:pt x="120" y="117"/>
                  </a:cubicBezTo>
                  <a:cubicBezTo>
                    <a:pt x="120" y="117"/>
                    <a:pt x="121" y="117"/>
                    <a:pt x="121" y="118"/>
                  </a:cubicBezTo>
                  <a:cubicBezTo>
                    <a:pt x="120" y="119"/>
                    <a:pt x="119" y="119"/>
                    <a:pt x="120" y="121"/>
                  </a:cubicBezTo>
                  <a:cubicBezTo>
                    <a:pt x="120" y="121"/>
                    <a:pt x="120" y="123"/>
                    <a:pt x="121" y="123"/>
                  </a:cubicBezTo>
                  <a:cubicBezTo>
                    <a:pt x="122" y="124"/>
                    <a:pt x="125" y="123"/>
                    <a:pt x="125" y="122"/>
                  </a:cubicBezTo>
                  <a:cubicBezTo>
                    <a:pt x="124" y="123"/>
                    <a:pt x="125" y="123"/>
                    <a:pt x="125" y="124"/>
                  </a:cubicBezTo>
                  <a:cubicBezTo>
                    <a:pt x="125" y="124"/>
                    <a:pt x="119" y="125"/>
                    <a:pt x="119" y="125"/>
                  </a:cubicBezTo>
                  <a:cubicBezTo>
                    <a:pt x="118" y="125"/>
                    <a:pt x="114" y="128"/>
                    <a:pt x="116" y="124"/>
                  </a:cubicBezTo>
                  <a:cubicBezTo>
                    <a:pt x="117" y="123"/>
                    <a:pt x="118" y="123"/>
                    <a:pt x="118" y="123"/>
                  </a:cubicBezTo>
                  <a:cubicBezTo>
                    <a:pt x="119" y="124"/>
                    <a:pt x="119" y="124"/>
                    <a:pt x="120" y="124"/>
                  </a:cubicBezTo>
                  <a:cubicBezTo>
                    <a:pt x="118" y="122"/>
                    <a:pt x="118" y="122"/>
                    <a:pt x="118" y="122"/>
                  </a:cubicBezTo>
                  <a:cubicBezTo>
                    <a:pt x="118" y="122"/>
                    <a:pt x="119" y="122"/>
                    <a:pt x="119" y="121"/>
                  </a:cubicBezTo>
                  <a:cubicBezTo>
                    <a:pt x="115" y="123"/>
                    <a:pt x="115" y="123"/>
                    <a:pt x="115" y="123"/>
                  </a:cubicBezTo>
                  <a:cubicBezTo>
                    <a:pt x="115" y="123"/>
                    <a:pt x="114" y="124"/>
                    <a:pt x="113" y="124"/>
                  </a:cubicBezTo>
                  <a:cubicBezTo>
                    <a:pt x="113" y="123"/>
                    <a:pt x="113" y="123"/>
                    <a:pt x="113" y="123"/>
                  </a:cubicBezTo>
                  <a:cubicBezTo>
                    <a:pt x="112" y="123"/>
                    <a:pt x="111" y="124"/>
                    <a:pt x="110" y="124"/>
                  </a:cubicBezTo>
                  <a:cubicBezTo>
                    <a:pt x="109" y="125"/>
                    <a:pt x="109" y="127"/>
                    <a:pt x="108" y="128"/>
                  </a:cubicBezTo>
                  <a:cubicBezTo>
                    <a:pt x="107" y="129"/>
                    <a:pt x="104" y="129"/>
                    <a:pt x="103" y="129"/>
                  </a:cubicBezTo>
                  <a:cubicBezTo>
                    <a:pt x="101" y="130"/>
                    <a:pt x="100" y="133"/>
                    <a:pt x="98" y="134"/>
                  </a:cubicBezTo>
                  <a:cubicBezTo>
                    <a:pt x="98" y="135"/>
                    <a:pt x="97" y="134"/>
                    <a:pt x="97" y="135"/>
                  </a:cubicBezTo>
                  <a:cubicBezTo>
                    <a:pt x="98" y="135"/>
                    <a:pt x="96" y="140"/>
                    <a:pt x="95" y="138"/>
                  </a:cubicBezTo>
                  <a:cubicBezTo>
                    <a:pt x="95" y="140"/>
                    <a:pt x="90" y="141"/>
                    <a:pt x="89" y="142"/>
                  </a:cubicBezTo>
                  <a:cubicBezTo>
                    <a:pt x="82" y="145"/>
                    <a:pt x="87" y="151"/>
                    <a:pt x="83" y="155"/>
                  </a:cubicBezTo>
                  <a:cubicBezTo>
                    <a:pt x="79" y="160"/>
                    <a:pt x="81" y="150"/>
                    <a:pt x="81" y="148"/>
                  </a:cubicBezTo>
                  <a:cubicBezTo>
                    <a:pt x="82" y="146"/>
                    <a:pt x="81" y="146"/>
                    <a:pt x="81" y="146"/>
                  </a:cubicBezTo>
                  <a:cubicBezTo>
                    <a:pt x="80" y="146"/>
                    <a:pt x="80" y="146"/>
                    <a:pt x="79" y="145"/>
                  </a:cubicBezTo>
                  <a:cubicBezTo>
                    <a:pt x="79" y="145"/>
                    <a:pt x="77" y="142"/>
                    <a:pt x="77" y="142"/>
                  </a:cubicBezTo>
                  <a:cubicBezTo>
                    <a:pt x="76" y="143"/>
                    <a:pt x="76" y="143"/>
                    <a:pt x="76" y="142"/>
                  </a:cubicBezTo>
                  <a:cubicBezTo>
                    <a:pt x="76" y="142"/>
                    <a:pt x="76" y="142"/>
                    <a:pt x="75" y="142"/>
                  </a:cubicBezTo>
                  <a:cubicBezTo>
                    <a:pt x="76" y="142"/>
                    <a:pt x="75" y="142"/>
                    <a:pt x="75" y="142"/>
                  </a:cubicBezTo>
                  <a:cubicBezTo>
                    <a:pt x="74" y="143"/>
                    <a:pt x="74" y="143"/>
                    <a:pt x="75" y="143"/>
                  </a:cubicBezTo>
                  <a:cubicBezTo>
                    <a:pt x="73" y="143"/>
                    <a:pt x="76" y="145"/>
                    <a:pt x="73" y="144"/>
                  </a:cubicBezTo>
                  <a:cubicBezTo>
                    <a:pt x="71" y="143"/>
                    <a:pt x="71" y="141"/>
                    <a:pt x="69" y="141"/>
                  </a:cubicBezTo>
                  <a:cubicBezTo>
                    <a:pt x="68" y="140"/>
                    <a:pt x="64" y="142"/>
                    <a:pt x="63" y="143"/>
                  </a:cubicBezTo>
                  <a:cubicBezTo>
                    <a:pt x="62" y="144"/>
                    <a:pt x="63" y="145"/>
                    <a:pt x="62" y="145"/>
                  </a:cubicBezTo>
                  <a:cubicBezTo>
                    <a:pt x="61" y="148"/>
                    <a:pt x="60" y="150"/>
                    <a:pt x="59" y="152"/>
                  </a:cubicBezTo>
                  <a:cubicBezTo>
                    <a:pt x="58" y="155"/>
                    <a:pt x="58" y="160"/>
                    <a:pt x="60" y="162"/>
                  </a:cubicBezTo>
                  <a:cubicBezTo>
                    <a:pt x="61" y="162"/>
                    <a:pt x="63" y="162"/>
                    <a:pt x="64" y="161"/>
                  </a:cubicBezTo>
                  <a:cubicBezTo>
                    <a:pt x="66" y="160"/>
                    <a:pt x="66" y="159"/>
                    <a:pt x="68" y="158"/>
                  </a:cubicBezTo>
                  <a:cubicBezTo>
                    <a:pt x="68" y="158"/>
                    <a:pt x="71" y="158"/>
                    <a:pt x="71" y="159"/>
                  </a:cubicBezTo>
                  <a:cubicBezTo>
                    <a:pt x="72" y="161"/>
                    <a:pt x="70" y="162"/>
                    <a:pt x="69" y="163"/>
                  </a:cubicBezTo>
                  <a:cubicBezTo>
                    <a:pt x="68" y="165"/>
                    <a:pt x="66" y="167"/>
                    <a:pt x="65" y="169"/>
                  </a:cubicBezTo>
                  <a:cubicBezTo>
                    <a:pt x="67" y="169"/>
                    <a:pt x="70" y="170"/>
                    <a:pt x="71" y="172"/>
                  </a:cubicBezTo>
                  <a:cubicBezTo>
                    <a:pt x="71" y="174"/>
                    <a:pt x="71" y="173"/>
                    <a:pt x="70" y="176"/>
                  </a:cubicBezTo>
                  <a:cubicBezTo>
                    <a:pt x="68" y="179"/>
                    <a:pt x="66" y="182"/>
                    <a:pt x="68" y="184"/>
                  </a:cubicBezTo>
                  <a:cubicBezTo>
                    <a:pt x="69" y="185"/>
                    <a:pt x="69" y="185"/>
                    <a:pt x="70" y="185"/>
                  </a:cubicBezTo>
                  <a:cubicBezTo>
                    <a:pt x="71" y="185"/>
                    <a:pt x="71" y="185"/>
                    <a:pt x="72" y="185"/>
                  </a:cubicBezTo>
                  <a:cubicBezTo>
                    <a:pt x="73" y="186"/>
                    <a:pt x="73" y="187"/>
                    <a:pt x="73" y="189"/>
                  </a:cubicBezTo>
                  <a:cubicBezTo>
                    <a:pt x="76" y="186"/>
                    <a:pt x="77" y="185"/>
                    <a:pt x="80" y="185"/>
                  </a:cubicBezTo>
                  <a:cubicBezTo>
                    <a:pt x="81" y="185"/>
                    <a:pt x="83" y="183"/>
                    <a:pt x="84" y="184"/>
                  </a:cubicBezTo>
                  <a:cubicBezTo>
                    <a:pt x="85" y="186"/>
                    <a:pt x="82" y="185"/>
                    <a:pt x="82" y="187"/>
                  </a:cubicBezTo>
                  <a:cubicBezTo>
                    <a:pt x="84" y="186"/>
                    <a:pt x="85" y="186"/>
                    <a:pt x="86" y="186"/>
                  </a:cubicBezTo>
                  <a:cubicBezTo>
                    <a:pt x="87" y="188"/>
                    <a:pt x="87" y="188"/>
                    <a:pt x="87" y="188"/>
                  </a:cubicBezTo>
                  <a:cubicBezTo>
                    <a:pt x="86" y="188"/>
                    <a:pt x="86" y="189"/>
                    <a:pt x="87" y="189"/>
                  </a:cubicBezTo>
                  <a:cubicBezTo>
                    <a:pt x="87" y="189"/>
                    <a:pt x="88" y="189"/>
                    <a:pt x="88" y="190"/>
                  </a:cubicBezTo>
                  <a:cubicBezTo>
                    <a:pt x="90" y="192"/>
                    <a:pt x="91" y="191"/>
                    <a:pt x="93" y="192"/>
                  </a:cubicBezTo>
                  <a:cubicBezTo>
                    <a:pt x="94" y="192"/>
                    <a:pt x="97" y="194"/>
                    <a:pt x="94" y="194"/>
                  </a:cubicBezTo>
                  <a:cubicBezTo>
                    <a:pt x="95" y="195"/>
                    <a:pt x="95" y="196"/>
                    <a:pt x="94" y="196"/>
                  </a:cubicBezTo>
                  <a:cubicBezTo>
                    <a:pt x="96" y="197"/>
                    <a:pt x="96" y="199"/>
                    <a:pt x="97" y="202"/>
                  </a:cubicBezTo>
                  <a:cubicBezTo>
                    <a:pt x="97" y="204"/>
                    <a:pt x="99" y="203"/>
                    <a:pt x="101" y="205"/>
                  </a:cubicBezTo>
                  <a:cubicBezTo>
                    <a:pt x="103" y="207"/>
                    <a:pt x="104" y="215"/>
                    <a:pt x="101" y="217"/>
                  </a:cubicBezTo>
                  <a:cubicBezTo>
                    <a:pt x="102" y="217"/>
                    <a:pt x="104" y="218"/>
                    <a:pt x="103" y="220"/>
                  </a:cubicBezTo>
                  <a:cubicBezTo>
                    <a:pt x="104" y="218"/>
                    <a:pt x="108" y="223"/>
                    <a:pt x="106" y="225"/>
                  </a:cubicBezTo>
                  <a:cubicBezTo>
                    <a:pt x="108" y="224"/>
                    <a:pt x="112" y="228"/>
                    <a:pt x="113" y="229"/>
                  </a:cubicBezTo>
                  <a:cubicBezTo>
                    <a:pt x="113" y="230"/>
                    <a:pt x="116" y="234"/>
                    <a:pt x="116" y="235"/>
                  </a:cubicBezTo>
                  <a:cubicBezTo>
                    <a:pt x="116" y="235"/>
                    <a:pt x="116" y="235"/>
                    <a:pt x="116" y="235"/>
                  </a:cubicBezTo>
                  <a:cubicBezTo>
                    <a:pt x="116" y="235"/>
                    <a:pt x="116" y="235"/>
                    <a:pt x="116" y="235"/>
                  </a:cubicBezTo>
                  <a:moveTo>
                    <a:pt x="81" y="190"/>
                  </a:moveTo>
                  <a:cubicBezTo>
                    <a:pt x="82" y="188"/>
                    <a:pt x="82" y="188"/>
                    <a:pt x="82" y="188"/>
                  </a:cubicBezTo>
                  <a:cubicBezTo>
                    <a:pt x="81" y="189"/>
                    <a:pt x="81" y="190"/>
                    <a:pt x="81" y="190"/>
                  </a:cubicBezTo>
                  <a:moveTo>
                    <a:pt x="30" y="308"/>
                  </a:moveTo>
                  <a:cubicBezTo>
                    <a:pt x="30" y="308"/>
                    <a:pt x="30" y="308"/>
                    <a:pt x="30" y="308"/>
                  </a:cubicBezTo>
                  <a:cubicBezTo>
                    <a:pt x="30" y="308"/>
                    <a:pt x="30" y="308"/>
                    <a:pt x="30" y="308"/>
                  </a:cubicBezTo>
                  <a:moveTo>
                    <a:pt x="29" y="312"/>
                  </a:moveTo>
                  <a:cubicBezTo>
                    <a:pt x="29" y="311"/>
                    <a:pt x="29" y="312"/>
                    <a:pt x="29" y="312"/>
                  </a:cubicBezTo>
                  <a:moveTo>
                    <a:pt x="30" y="310"/>
                  </a:moveTo>
                  <a:cubicBezTo>
                    <a:pt x="31" y="309"/>
                    <a:pt x="30" y="310"/>
                    <a:pt x="30" y="310"/>
                  </a:cubicBezTo>
                  <a:cubicBezTo>
                    <a:pt x="30" y="310"/>
                    <a:pt x="30" y="310"/>
                    <a:pt x="30" y="310"/>
                  </a:cubicBezTo>
                  <a:moveTo>
                    <a:pt x="32" y="313"/>
                  </a:moveTo>
                  <a:cubicBezTo>
                    <a:pt x="32" y="313"/>
                    <a:pt x="32" y="312"/>
                    <a:pt x="32" y="313"/>
                  </a:cubicBezTo>
                  <a:moveTo>
                    <a:pt x="34" y="311"/>
                  </a:moveTo>
                  <a:cubicBezTo>
                    <a:pt x="35" y="312"/>
                    <a:pt x="35" y="311"/>
                    <a:pt x="35" y="311"/>
                  </a:cubicBezTo>
                  <a:cubicBezTo>
                    <a:pt x="35" y="311"/>
                    <a:pt x="35" y="311"/>
                    <a:pt x="34" y="311"/>
                  </a:cubicBezTo>
                  <a:moveTo>
                    <a:pt x="93" y="193"/>
                  </a:moveTo>
                  <a:cubicBezTo>
                    <a:pt x="94" y="193"/>
                    <a:pt x="93" y="193"/>
                    <a:pt x="93" y="193"/>
                  </a:cubicBezTo>
                  <a:moveTo>
                    <a:pt x="76" y="274"/>
                  </a:moveTo>
                  <a:cubicBezTo>
                    <a:pt x="77" y="273"/>
                    <a:pt x="77" y="273"/>
                    <a:pt x="77" y="273"/>
                  </a:cubicBezTo>
                  <a:cubicBezTo>
                    <a:pt x="76" y="274"/>
                    <a:pt x="76" y="274"/>
                    <a:pt x="76" y="274"/>
                  </a:cubicBezTo>
                  <a:moveTo>
                    <a:pt x="102" y="221"/>
                  </a:moveTo>
                  <a:cubicBezTo>
                    <a:pt x="103" y="219"/>
                    <a:pt x="102" y="220"/>
                    <a:pt x="102" y="221"/>
                  </a:cubicBezTo>
                  <a:moveTo>
                    <a:pt x="197" y="81"/>
                  </a:moveTo>
                  <a:cubicBezTo>
                    <a:pt x="194" y="82"/>
                    <a:pt x="191" y="82"/>
                    <a:pt x="187" y="82"/>
                  </a:cubicBezTo>
                  <a:cubicBezTo>
                    <a:pt x="187" y="82"/>
                    <a:pt x="186" y="82"/>
                    <a:pt x="185" y="82"/>
                  </a:cubicBezTo>
                  <a:cubicBezTo>
                    <a:pt x="183" y="81"/>
                    <a:pt x="183" y="81"/>
                    <a:pt x="183" y="81"/>
                  </a:cubicBezTo>
                  <a:cubicBezTo>
                    <a:pt x="182" y="81"/>
                    <a:pt x="180" y="84"/>
                    <a:pt x="179" y="85"/>
                  </a:cubicBezTo>
                  <a:cubicBezTo>
                    <a:pt x="178" y="85"/>
                    <a:pt x="173" y="86"/>
                    <a:pt x="173" y="85"/>
                  </a:cubicBezTo>
                  <a:cubicBezTo>
                    <a:pt x="172" y="85"/>
                    <a:pt x="172" y="85"/>
                    <a:pt x="171" y="85"/>
                  </a:cubicBezTo>
                  <a:cubicBezTo>
                    <a:pt x="171" y="85"/>
                    <a:pt x="171" y="85"/>
                    <a:pt x="170" y="85"/>
                  </a:cubicBezTo>
                  <a:cubicBezTo>
                    <a:pt x="170" y="85"/>
                    <a:pt x="168" y="87"/>
                    <a:pt x="168" y="88"/>
                  </a:cubicBezTo>
                  <a:cubicBezTo>
                    <a:pt x="167" y="89"/>
                    <a:pt x="167" y="90"/>
                    <a:pt x="166" y="91"/>
                  </a:cubicBezTo>
                  <a:cubicBezTo>
                    <a:pt x="165" y="91"/>
                    <a:pt x="164" y="91"/>
                    <a:pt x="164" y="92"/>
                  </a:cubicBezTo>
                  <a:cubicBezTo>
                    <a:pt x="165" y="93"/>
                    <a:pt x="160" y="99"/>
                    <a:pt x="159" y="98"/>
                  </a:cubicBezTo>
                  <a:cubicBezTo>
                    <a:pt x="157" y="98"/>
                    <a:pt x="156" y="96"/>
                    <a:pt x="156" y="94"/>
                  </a:cubicBezTo>
                  <a:cubicBezTo>
                    <a:pt x="155" y="93"/>
                    <a:pt x="154" y="92"/>
                    <a:pt x="154" y="90"/>
                  </a:cubicBezTo>
                  <a:cubicBezTo>
                    <a:pt x="154" y="87"/>
                    <a:pt x="154" y="85"/>
                    <a:pt x="154" y="83"/>
                  </a:cubicBezTo>
                  <a:cubicBezTo>
                    <a:pt x="154" y="81"/>
                    <a:pt x="154" y="79"/>
                    <a:pt x="154" y="78"/>
                  </a:cubicBezTo>
                  <a:cubicBezTo>
                    <a:pt x="154" y="76"/>
                    <a:pt x="153" y="75"/>
                    <a:pt x="155" y="74"/>
                  </a:cubicBezTo>
                  <a:cubicBezTo>
                    <a:pt x="154" y="72"/>
                    <a:pt x="155" y="71"/>
                    <a:pt x="157" y="70"/>
                  </a:cubicBezTo>
                  <a:cubicBezTo>
                    <a:pt x="159" y="68"/>
                    <a:pt x="158" y="69"/>
                    <a:pt x="160" y="69"/>
                  </a:cubicBezTo>
                  <a:cubicBezTo>
                    <a:pt x="162" y="66"/>
                    <a:pt x="162" y="66"/>
                    <a:pt x="160" y="64"/>
                  </a:cubicBezTo>
                  <a:cubicBezTo>
                    <a:pt x="160" y="66"/>
                    <a:pt x="161" y="66"/>
                    <a:pt x="160" y="67"/>
                  </a:cubicBezTo>
                  <a:cubicBezTo>
                    <a:pt x="159" y="68"/>
                    <a:pt x="158" y="67"/>
                    <a:pt x="157" y="66"/>
                  </a:cubicBezTo>
                  <a:cubicBezTo>
                    <a:pt x="156" y="65"/>
                    <a:pt x="157" y="61"/>
                    <a:pt x="159" y="62"/>
                  </a:cubicBezTo>
                  <a:cubicBezTo>
                    <a:pt x="157" y="59"/>
                    <a:pt x="162" y="63"/>
                    <a:pt x="162" y="63"/>
                  </a:cubicBezTo>
                  <a:cubicBezTo>
                    <a:pt x="162" y="61"/>
                    <a:pt x="160" y="61"/>
                    <a:pt x="161" y="58"/>
                  </a:cubicBezTo>
                  <a:cubicBezTo>
                    <a:pt x="161" y="58"/>
                    <a:pt x="160" y="58"/>
                    <a:pt x="160" y="58"/>
                  </a:cubicBezTo>
                  <a:cubicBezTo>
                    <a:pt x="159" y="59"/>
                    <a:pt x="158" y="59"/>
                    <a:pt x="159" y="56"/>
                  </a:cubicBezTo>
                  <a:cubicBezTo>
                    <a:pt x="159" y="54"/>
                    <a:pt x="160" y="54"/>
                    <a:pt x="160" y="53"/>
                  </a:cubicBezTo>
                  <a:cubicBezTo>
                    <a:pt x="161" y="52"/>
                    <a:pt x="161" y="49"/>
                    <a:pt x="161" y="48"/>
                  </a:cubicBezTo>
                  <a:cubicBezTo>
                    <a:pt x="161" y="47"/>
                    <a:pt x="160" y="46"/>
                    <a:pt x="160" y="45"/>
                  </a:cubicBezTo>
                  <a:cubicBezTo>
                    <a:pt x="160" y="44"/>
                    <a:pt x="160" y="43"/>
                    <a:pt x="160" y="42"/>
                  </a:cubicBezTo>
                  <a:cubicBezTo>
                    <a:pt x="159" y="38"/>
                    <a:pt x="155" y="37"/>
                    <a:pt x="152" y="37"/>
                  </a:cubicBezTo>
                  <a:cubicBezTo>
                    <a:pt x="152" y="37"/>
                    <a:pt x="146" y="35"/>
                    <a:pt x="148" y="33"/>
                  </a:cubicBezTo>
                  <a:cubicBezTo>
                    <a:pt x="146" y="30"/>
                    <a:pt x="146" y="30"/>
                    <a:pt x="148" y="30"/>
                  </a:cubicBezTo>
                  <a:cubicBezTo>
                    <a:pt x="149" y="30"/>
                    <a:pt x="150" y="30"/>
                    <a:pt x="150" y="30"/>
                  </a:cubicBezTo>
                  <a:cubicBezTo>
                    <a:pt x="148" y="29"/>
                    <a:pt x="144" y="24"/>
                    <a:pt x="149" y="24"/>
                  </a:cubicBezTo>
                  <a:cubicBezTo>
                    <a:pt x="150" y="24"/>
                    <a:pt x="151" y="24"/>
                    <a:pt x="152" y="24"/>
                  </a:cubicBezTo>
                  <a:cubicBezTo>
                    <a:pt x="154" y="24"/>
                    <a:pt x="158" y="25"/>
                    <a:pt x="159" y="23"/>
                  </a:cubicBezTo>
                  <a:cubicBezTo>
                    <a:pt x="159" y="21"/>
                    <a:pt x="155" y="22"/>
                    <a:pt x="157" y="19"/>
                  </a:cubicBezTo>
                  <a:cubicBezTo>
                    <a:pt x="160" y="16"/>
                    <a:pt x="164" y="18"/>
                    <a:pt x="166" y="19"/>
                  </a:cubicBezTo>
                  <a:cubicBezTo>
                    <a:pt x="168" y="18"/>
                    <a:pt x="165" y="16"/>
                    <a:pt x="168" y="16"/>
                  </a:cubicBezTo>
                  <a:cubicBezTo>
                    <a:pt x="169" y="15"/>
                    <a:pt x="170" y="17"/>
                    <a:pt x="170" y="17"/>
                  </a:cubicBezTo>
                  <a:cubicBezTo>
                    <a:pt x="170" y="15"/>
                    <a:pt x="172" y="16"/>
                    <a:pt x="173" y="16"/>
                  </a:cubicBezTo>
                  <a:cubicBezTo>
                    <a:pt x="175" y="16"/>
                    <a:pt x="179" y="16"/>
                    <a:pt x="177" y="21"/>
                  </a:cubicBezTo>
                  <a:cubicBezTo>
                    <a:pt x="178" y="20"/>
                    <a:pt x="177" y="17"/>
                    <a:pt x="179" y="18"/>
                  </a:cubicBezTo>
                  <a:cubicBezTo>
                    <a:pt x="180" y="19"/>
                    <a:pt x="180" y="21"/>
                    <a:pt x="181" y="21"/>
                  </a:cubicBezTo>
                  <a:cubicBezTo>
                    <a:pt x="181" y="20"/>
                    <a:pt x="180" y="18"/>
                    <a:pt x="182" y="18"/>
                  </a:cubicBezTo>
                  <a:cubicBezTo>
                    <a:pt x="184" y="18"/>
                    <a:pt x="186" y="22"/>
                    <a:pt x="186" y="23"/>
                  </a:cubicBezTo>
                  <a:cubicBezTo>
                    <a:pt x="185" y="20"/>
                    <a:pt x="186" y="20"/>
                    <a:pt x="188" y="20"/>
                  </a:cubicBezTo>
                  <a:cubicBezTo>
                    <a:pt x="187" y="17"/>
                    <a:pt x="189" y="18"/>
                    <a:pt x="191" y="19"/>
                  </a:cubicBezTo>
                  <a:cubicBezTo>
                    <a:pt x="192" y="19"/>
                    <a:pt x="194" y="19"/>
                    <a:pt x="195" y="20"/>
                  </a:cubicBezTo>
                  <a:cubicBezTo>
                    <a:pt x="196" y="20"/>
                    <a:pt x="197" y="22"/>
                    <a:pt x="198" y="22"/>
                  </a:cubicBezTo>
                  <a:cubicBezTo>
                    <a:pt x="197" y="22"/>
                    <a:pt x="199" y="21"/>
                    <a:pt x="199" y="21"/>
                  </a:cubicBezTo>
                  <a:cubicBezTo>
                    <a:pt x="201" y="21"/>
                    <a:pt x="203" y="21"/>
                    <a:pt x="205" y="22"/>
                  </a:cubicBezTo>
                  <a:cubicBezTo>
                    <a:pt x="208" y="23"/>
                    <a:pt x="212" y="25"/>
                    <a:pt x="214" y="27"/>
                  </a:cubicBezTo>
                  <a:cubicBezTo>
                    <a:pt x="214" y="28"/>
                    <a:pt x="215" y="29"/>
                    <a:pt x="215" y="30"/>
                  </a:cubicBezTo>
                  <a:cubicBezTo>
                    <a:pt x="215" y="30"/>
                    <a:pt x="217" y="30"/>
                    <a:pt x="217" y="31"/>
                  </a:cubicBezTo>
                  <a:cubicBezTo>
                    <a:pt x="220" y="35"/>
                    <a:pt x="213" y="34"/>
                    <a:pt x="211" y="33"/>
                  </a:cubicBezTo>
                  <a:cubicBezTo>
                    <a:pt x="214" y="34"/>
                    <a:pt x="211" y="35"/>
                    <a:pt x="210" y="35"/>
                  </a:cubicBezTo>
                  <a:cubicBezTo>
                    <a:pt x="211" y="35"/>
                    <a:pt x="214" y="34"/>
                    <a:pt x="215" y="34"/>
                  </a:cubicBezTo>
                  <a:cubicBezTo>
                    <a:pt x="218" y="35"/>
                    <a:pt x="215" y="38"/>
                    <a:pt x="213" y="39"/>
                  </a:cubicBezTo>
                  <a:cubicBezTo>
                    <a:pt x="214" y="38"/>
                    <a:pt x="217" y="37"/>
                    <a:pt x="218" y="38"/>
                  </a:cubicBezTo>
                  <a:cubicBezTo>
                    <a:pt x="219" y="38"/>
                    <a:pt x="219" y="38"/>
                    <a:pt x="219" y="39"/>
                  </a:cubicBezTo>
                  <a:cubicBezTo>
                    <a:pt x="220" y="39"/>
                    <a:pt x="220" y="40"/>
                    <a:pt x="221" y="40"/>
                  </a:cubicBezTo>
                  <a:cubicBezTo>
                    <a:pt x="221" y="40"/>
                    <a:pt x="221" y="39"/>
                    <a:pt x="221" y="39"/>
                  </a:cubicBezTo>
                  <a:cubicBezTo>
                    <a:pt x="223" y="39"/>
                    <a:pt x="223" y="38"/>
                    <a:pt x="224" y="39"/>
                  </a:cubicBezTo>
                  <a:cubicBezTo>
                    <a:pt x="226" y="39"/>
                    <a:pt x="229" y="41"/>
                    <a:pt x="227" y="43"/>
                  </a:cubicBezTo>
                  <a:cubicBezTo>
                    <a:pt x="226" y="44"/>
                    <a:pt x="222" y="44"/>
                    <a:pt x="220" y="44"/>
                  </a:cubicBezTo>
                  <a:cubicBezTo>
                    <a:pt x="222" y="46"/>
                    <a:pt x="219" y="46"/>
                    <a:pt x="218" y="46"/>
                  </a:cubicBezTo>
                  <a:cubicBezTo>
                    <a:pt x="219" y="47"/>
                    <a:pt x="218" y="47"/>
                    <a:pt x="217" y="48"/>
                  </a:cubicBezTo>
                  <a:cubicBezTo>
                    <a:pt x="217" y="47"/>
                    <a:pt x="216" y="47"/>
                    <a:pt x="215" y="48"/>
                  </a:cubicBezTo>
                  <a:cubicBezTo>
                    <a:pt x="215" y="49"/>
                    <a:pt x="215" y="49"/>
                    <a:pt x="215" y="49"/>
                  </a:cubicBezTo>
                  <a:cubicBezTo>
                    <a:pt x="212" y="50"/>
                    <a:pt x="212" y="50"/>
                    <a:pt x="212" y="50"/>
                  </a:cubicBezTo>
                  <a:cubicBezTo>
                    <a:pt x="211" y="50"/>
                    <a:pt x="211" y="52"/>
                    <a:pt x="210" y="53"/>
                  </a:cubicBezTo>
                  <a:cubicBezTo>
                    <a:pt x="210" y="53"/>
                    <a:pt x="214" y="52"/>
                    <a:pt x="213" y="54"/>
                  </a:cubicBezTo>
                  <a:cubicBezTo>
                    <a:pt x="213" y="56"/>
                    <a:pt x="212" y="55"/>
                    <a:pt x="212" y="55"/>
                  </a:cubicBezTo>
                  <a:cubicBezTo>
                    <a:pt x="211" y="55"/>
                    <a:pt x="211" y="54"/>
                    <a:pt x="211" y="55"/>
                  </a:cubicBezTo>
                  <a:cubicBezTo>
                    <a:pt x="211" y="56"/>
                    <a:pt x="215" y="54"/>
                    <a:pt x="213" y="58"/>
                  </a:cubicBezTo>
                  <a:cubicBezTo>
                    <a:pt x="213" y="58"/>
                    <a:pt x="208" y="58"/>
                    <a:pt x="208" y="57"/>
                  </a:cubicBezTo>
                  <a:cubicBezTo>
                    <a:pt x="208" y="58"/>
                    <a:pt x="211" y="60"/>
                    <a:pt x="210" y="62"/>
                  </a:cubicBezTo>
                  <a:cubicBezTo>
                    <a:pt x="209" y="64"/>
                    <a:pt x="209" y="64"/>
                    <a:pt x="208" y="63"/>
                  </a:cubicBezTo>
                  <a:cubicBezTo>
                    <a:pt x="208" y="63"/>
                    <a:pt x="207" y="63"/>
                    <a:pt x="207" y="63"/>
                  </a:cubicBezTo>
                  <a:cubicBezTo>
                    <a:pt x="206" y="64"/>
                    <a:pt x="209" y="66"/>
                    <a:pt x="208" y="66"/>
                  </a:cubicBezTo>
                  <a:cubicBezTo>
                    <a:pt x="208" y="68"/>
                    <a:pt x="205" y="67"/>
                    <a:pt x="205" y="66"/>
                  </a:cubicBezTo>
                  <a:cubicBezTo>
                    <a:pt x="207" y="72"/>
                    <a:pt x="202" y="68"/>
                    <a:pt x="200" y="67"/>
                  </a:cubicBezTo>
                  <a:cubicBezTo>
                    <a:pt x="200" y="68"/>
                    <a:pt x="200" y="68"/>
                    <a:pt x="199" y="68"/>
                  </a:cubicBezTo>
                  <a:cubicBezTo>
                    <a:pt x="199" y="68"/>
                    <a:pt x="199" y="68"/>
                    <a:pt x="199" y="68"/>
                  </a:cubicBezTo>
                  <a:cubicBezTo>
                    <a:pt x="198" y="69"/>
                    <a:pt x="203" y="68"/>
                    <a:pt x="202" y="71"/>
                  </a:cubicBezTo>
                  <a:cubicBezTo>
                    <a:pt x="202" y="74"/>
                    <a:pt x="200" y="72"/>
                    <a:pt x="199" y="71"/>
                  </a:cubicBezTo>
                  <a:cubicBezTo>
                    <a:pt x="199" y="73"/>
                    <a:pt x="201" y="75"/>
                    <a:pt x="200" y="77"/>
                  </a:cubicBezTo>
                  <a:cubicBezTo>
                    <a:pt x="197" y="82"/>
                    <a:pt x="197" y="75"/>
                    <a:pt x="195" y="75"/>
                  </a:cubicBezTo>
                  <a:cubicBezTo>
                    <a:pt x="195" y="76"/>
                    <a:pt x="195" y="76"/>
                    <a:pt x="194" y="77"/>
                  </a:cubicBezTo>
                  <a:cubicBezTo>
                    <a:pt x="199" y="79"/>
                    <a:pt x="199" y="79"/>
                    <a:pt x="199" y="79"/>
                  </a:cubicBezTo>
                  <a:cubicBezTo>
                    <a:pt x="198" y="80"/>
                    <a:pt x="198" y="80"/>
                    <a:pt x="197" y="81"/>
                  </a:cubicBezTo>
                  <a:cubicBezTo>
                    <a:pt x="197" y="81"/>
                    <a:pt x="197" y="81"/>
                    <a:pt x="197" y="81"/>
                  </a:cubicBezTo>
                  <a:cubicBezTo>
                    <a:pt x="198" y="80"/>
                    <a:pt x="198" y="80"/>
                    <a:pt x="197" y="81"/>
                  </a:cubicBezTo>
                  <a:moveTo>
                    <a:pt x="216" y="45"/>
                  </a:moveTo>
                  <a:cubicBezTo>
                    <a:pt x="215" y="45"/>
                    <a:pt x="215" y="45"/>
                    <a:pt x="215" y="45"/>
                  </a:cubicBezTo>
                  <a:cubicBezTo>
                    <a:pt x="216" y="45"/>
                    <a:pt x="216" y="45"/>
                    <a:pt x="216" y="45"/>
                  </a:cubicBezTo>
                  <a:moveTo>
                    <a:pt x="152" y="31"/>
                  </a:moveTo>
                  <a:cubicBezTo>
                    <a:pt x="152" y="31"/>
                    <a:pt x="153" y="31"/>
                    <a:pt x="153" y="31"/>
                  </a:cubicBezTo>
                  <a:cubicBezTo>
                    <a:pt x="154" y="30"/>
                    <a:pt x="152" y="30"/>
                    <a:pt x="151" y="30"/>
                  </a:cubicBezTo>
                  <a:cubicBezTo>
                    <a:pt x="151" y="30"/>
                    <a:pt x="151" y="30"/>
                    <a:pt x="151" y="30"/>
                  </a:cubicBezTo>
                  <a:cubicBezTo>
                    <a:pt x="152" y="31"/>
                    <a:pt x="152" y="31"/>
                    <a:pt x="152" y="31"/>
                  </a:cubicBezTo>
                  <a:cubicBezTo>
                    <a:pt x="152" y="31"/>
                    <a:pt x="152" y="31"/>
                    <a:pt x="152" y="31"/>
                  </a:cubicBezTo>
                  <a:cubicBezTo>
                    <a:pt x="152" y="31"/>
                    <a:pt x="152" y="31"/>
                    <a:pt x="152" y="31"/>
                  </a:cubicBezTo>
                  <a:moveTo>
                    <a:pt x="137" y="51"/>
                  </a:moveTo>
                  <a:cubicBezTo>
                    <a:pt x="138" y="51"/>
                    <a:pt x="138" y="51"/>
                    <a:pt x="138" y="50"/>
                  </a:cubicBezTo>
                  <a:cubicBezTo>
                    <a:pt x="138" y="49"/>
                    <a:pt x="138" y="49"/>
                    <a:pt x="137" y="49"/>
                  </a:cubicBezTo>
                  <a:cubicBezTo>
                    <a:pt x="137" y="49"/>
                    <a:pt x="137" y="50"/>
                    <a:pt x="136" y="49"/>
                  </a:cubicBezTo>
                  <a:cubicBezTo>
                    <a:pt x="136" y="49"/>
                    <a:pt x="135" y="47"/>
                    <a:pt x="135" y="46"/>
                  </a:cubicBezTo>
                  <a:cubicBezTo>
                    <a:pt x="135" y="46"/>
                    <a:pt x="135" y="45"/>
                    <a:pt x="134" y="44"/>
                  </a:cubicBezTo>
                  <a:cubicBezTo>
                    <a:pt x="134" y="43"/>
                    <a:pt x="133" y="43"/>
                    <a:pt x="133" y="43"/>
                  </a:cubicBezTo>
                  <a:cubicBezTo>
                    <a:pt x="132" y="43"/>
                    <a:pt x="132" y="43"/>
                    <a:pt x="131" y="43"/>
                  </a:cubicBezTo>
                  <a:cubicBezTo>
                    <a:pt x="131" y="44"/>
                    <a:pt x="131" y="44"/>
                    <a:pt x="130" y="44"/>
                  </a:cubicBezTo>
                  <a:cubicBezTo>
                    <a:pt x="130" y="44"/>
                    <a:pt x="130" y="43"/>
                    <a:pt x="130" y="43"/>
                  </a:cubicBezTo>
                  <a:cubicBezTo>
                    <a:pt x="130" y="43"/>
                    <a:pt x="129" y="43"/>
                    <a:pt x="129" y="43"/>
                  </a:cubicBezTo>
                  <a:cubicBezTo>
                    <a:pt x="128" y="43"/>
                    <a:pt x="128" y="43"/>
                    <a:pt x="128" y="43"/>
                  </a:cubicBezTo>
                  <a:cubicBezTo>
                    <a:pt x="128" y="43"/>
                    <a:pt x="129" y="39"/>
                    <a:pt x="129" y="38"/>
                  </a:cubicBezTo>
                  <a:cubicBezTo>
                    <a:pt x="129" y="36"/>
                    <a:pt x="128" y="37"/>
                    <a:pt x="126" y="37"/>
                  </a:cubicBezTo>
                  <a:cubicBezTo>
                    <a:pt x="123" y="37"/>
                    <a:pt x="123" y="37"/>
                    <a:pt x="123" y="40"/>
                  </a:cubicBezTo>
                  <a:cubicBezTo>
                    <a:pt x="122" y="41"/>
                    <a:pt x="122" y="40"/>
                    <a:pt x="121" y="41"/>
                  </a:cubicBezTo>
                  <a:cubicBezTo>
                    <a:pt x="121" y="42"/>
                    <a:pt x="122" y="42"/>
                    <a:pt x="122" y="43"/>
                  </a:cubicBezTo>
                  <a:cubicBezTo>
                    <a:pt x="122" y="45"/>
                    <a:pt x="121" y="41"/>
                    <a:pt x="121" y="40"/>
                  </a:cubicBezTo>
                  <a:cubicBezTo>
                    <a:pt x="122" y="37"/>
                    <a:pt x="124" y="37"/>
                    <a:pt x="125" y="35"/>
                  </a:cubicBezTo>
                  <a:cubicBezTo>
                    <a:pt x="126" y="33"/>
                    <a:pt x="119" y="35"/>
                    <a:pt x="118" y="36"/>
                  </a:cubicBezTo>
                  <a:cubicBezTo>
                    <a:pt x="117" y="37"/>
                    <a:pt x="115" y="40"/>
                    <a:pt x="115" y="41"/>
                  </a:cubicBezTo>
                  <a:cubicBezTo>
                    <a:pt x="116" y="42"/>
                    <a:pt x="118" y="42"/>
                    <a:pt x="118" y="43"/>
                  </a:cubicBezTo>
                  <a:cubicBezTo>
                    <a:pt x="118" y="44"/>
                    <a:pt x="117" y="43"/>
                    <a:pt x="117" y="43"/>
                  </a:cubicBezTo>
                  <a:cubicBezTo>
                    <a:pt x="116" y="43"/>
                    <a:pt x="115" y="42"/>
                    <a:pt x="115" y="43"/>
                  </a:cubicBezTo>
                  <a:cubicBezTo>
                    <a:pt x="115" y="45"/>
                    <a:pt x="120" y="48"/>
                    <a:pt x="121" y="48"/>
                  </a:cubicBezTo>
                  <a:cubicBezTo>
                    <a:pt x="121" y="49"/>
                    <a:pt x="127" y="51"/>
                    <a:pt x="127" y="51"/>
                  </a:cubicBezTo>
                  <a:cubicBezTo>
                    <a:pt x="127" y="50"/>
                    <a:pt x="127" y="50"/>
                    <a:pt x="127" y="49"/>
                  </a:cubicBezTo>
                  <a:cubicBezTo>
                    <a:pt x="128" y="49"/>
                    <a:pt x="130" y="54"/>
                    <a:pt x="130" y="55"/>
                  </a:cubicBezTo>
                  <a:cubicBezTo>
                    <a:pt x="130" y="55"/>
                    <a:pt x="128" y="55"/>
                    <a:pt x="128" y="56"/>
                  </a:cubicBezTo>
                  <a:cubicBezTo>
                    <a:pt x="129" y="56"/>
                    <a:pt x="130" y="56"/>
                    <a:pt x="131" y="57"/>
                  </a:cubicBezTo>
                  <a:cubicBezTo>
                    <a:pt x="132" y="59"/>
                    <a:pt x="132" y="59"/>
                    <a:pt x="132" y="59"/>
                  </a:cubicBezTo>
                  <a:cubicBezTo>
                    <a:pt x="132" y="60"/>
                    <a:pt x="131" y="63"/>
                    <a:pt x="131" y="64"/>
                  </a:cubicBezTo>
                  <a:cubicBezTo>
                    <a:pt x="131" y="64"/>
                    <a:pt x="132" y="64"/>
                    <a:pt x="132" y="64"/>
                  </a:cubicBezTo>
                  <a:cubicBezTo>
                    <a:pt x="133" y="64"/>
                    <a:pt x="133" y="64"/>
                    <a:pt x="134" y="64"/>
                  </a:cubicBezTo>
                  <a:cubicBezTo>
                    <a:pt x="135" y="65"/>
                    <a:pt x="135" y="66"/>
                    <a:pt x="134" y="67"/>
                  </a:cubicBezTo>
                  <a:cubicBezTo>
                    <a:pt x="132" y="68"/>
                    <a:pt x="133" y="66"/>
                    <a:pt x="132" y="66"/>
                  </a:cubicBezTo>
                  <a:cubicBezTo>
                    <a:pt x="131" y="65"/>
                    <a:pt x="131" y="63"/>
                    <a:pt x="129" y="64"/>
                  </a:cubicBezTo>
                  <a:cubicBezTo>
                    <a:pt x="127" y="66"/>
                    <a:pt x="129" y="67"/>
                    <a:pt x="127" y="67"/>
                  </a:cubicBezTo>
                  <a:cubicBezTo>
                    <a:pt x="127" y="67"/>
                    <a:pt x="126" y="67"/>
                    <a:pt x="125" y="67"/>
                  </a:cubicBezTo>
                  <a:cubicBezTo>
                    <a:pt x="123" y="66"/>
                    <a:pt x="121" y="66"/>
                    <a:pt x="122" y="69"/>
                  </a:cubicBezTo>
                  <a:cubicBezTo>
                    <a:pt x="122" y="70"/>
                    <a:pt x="124" y="70"/>
                    <a:pt x="125" y="70"/>
                  </a:cubicBezTo>
                  <a:cubicBezTo>
                    <a:pt x="126" y="70"/>
                    <a:pt x="127" y="70"/>
                    <a:pt x="127" y="70"/>
                  </a:cubicBezTo>
                  <a:cubicBezTo>
                    <a:pt x="128" y="71"/>
                    <a:pt x="128" y="75"/>
                    <a:pt x="129" y="76"/>
                  </a:cubicBezTo>
                  <a:cubicBezTo>
                    <a:pt x="129" y="77"/>
                    <a:pt x="132" y="82"/>
                    <a:pt x="133" y="81"/>
                  </a:cubicBezTo>
                  <a:cubicBezTo>
                    <a:pt x="134" y="81"/>
                    <a:pt x="132" y="75"/>
                    <a:pt x="132" y="75"/>
                  </a:cubicBezTo>
                  <a:cubicBezTo>
                    <a:pt x="133" y="75"/>
                    <a:pt x="133" y="76"/>
                    <a:pt x="134" y="77"/>
                  </a:cubicBezTo>
                  <a:cubicBezTo>
                    <a:pt x="135" y="79"/>
                    <a:pt x="136" y="80"/>
                    <a:pt x="137" y="77"/>
                  </a:cubicBezTo>
                  <a:cubicBezTo>
                    <a:pt x="138" y="74"/>
                    <a:pt x="135" y="72"/>
                    <a:pt x="136" y="70"/>
                  </a:cubicBezTo>
                  <a:cubicBezTo>
                    <a:pt x="138" y="64"/>
                    <a:pt x="138" y="72"/>
                    <a:pt x="139" y="73"/>
                  </a:cubicBezTo>
                  <a:cubicBezTo>
                    <a:pt x="140" y="73"/>
                    <a:pt x="141" y="73"/>
                    <a:pt x="142" y="72"/>
                  </a:cubicBezTo>
                  <a:cubicBezTo>
                    <a:pt x="142" y="72"/>
                    <a:pt x="145" y="70"/>
                    <a:pt x="145" y="70"/>
                  </a:cubicBezTo>
                  <a:cubicBezTo>
                    <a:pt x="145" y="69"/>
                    <a:pt x="144" y="67"/>
                    <a:pt x="143" y="67"/>
                  </a:cubicBezTo>
                  <a:cubicBezTo>
                    <a:pt x="143" y="66"/>
                    <a:pt x="142" y="65"/>
                    <a:pt x="142" y="64"/>
                  </a:cubicBezTo>
                  <a:cubicBezTo>
                    <a:pt x="141" y="64"/>
                    <a:pt x="139" y="62"/>
                    <a:pt x="139" y="61"/>
                  </a:cubicBezTo>
                  <a:cubicBezTo>
                    <a:pt x="139" y="59"/>
                    <a:pt x="139" y="60"/>
                    <a:pt x="140" y="60"/>
                  </a:cubicBezTo>
                  <a:cubicBezTo>
                    <a:pt x="140" y="60"/>
                    <a:pt x="141" y="60"/>
                    <a:pt x="141" y="60"/>
                  </a:cubicBezTo>
                  <a:cubicBezTo>
                    <a:pt x="142" y="59"/>
                    <a:pt x="140" y="59"/>
                    <a:pt x="140" y="58"/>
                  </a:cubicBezTo>
                  <a:cubicBezTo>
                    <a:pt x="140" y="58"/>
                    <a:pt x="142" y="58"/>
                    <a:pt x="141" y="57"/>
                  </a:cubicBezTo>
                  <a:cubicBezTo>
                    <a:pt x="141" y="56"/>
                    <a:pt x="141" y="56"/>
                    <a:pt x="141" y="56"/>
                  </a:cubicBezTo>
                  <a:cubicBezTo>
                    <a:pt x="141" y="56"/>
                    <a:pt x="140" y="56"/>
                    <a:pt x="140" y="56"/>
                  </a:cubicBezTo>
                  <a:cubicBezTo>
                    <a:pt x="140" y="56"/>
                    <a:pt x="141" y="55"/>
                    <a:pt x="141" y="54"/>
                  </a:cubicBezTo>
                  <a:cubicBezTo>
                    <a:pt x="140" y="54"/>
                    <a:pt x="139" y="53"/>
                    <a:pt x="139" y="53"/>
                  </a:cubicBezTo>
                  <a:cubicBezTo>
                    <a:pt x="139" y="52"/>
                    <a:pt x="136" y="51"/>
                    <a:pt x="137" y="51"/>
                  </a:cubicBezTo>
                  <a:cubicBezTo>
                    <a:pt x="137" y="51"/>
                    <a:pt x="137" y="51"/>
                    <a:pt x="137" y="51"/>
                  </a:cubicBezTo>
                  <a:cubicBezTo>
                    <a:pt x="137" y="51"/>
                    <a:pt x="136" y="51"/>
                    <a:pt x="137" y="51"/>
                  </a:cubicBezTo>
                  <a:moveTo>
                    <a:pt x="130" y="2"/>
                  </a:moveTo>
                  <a:cubicBezTo>
                    <a:pt x="130" y="2"/>
                    <a:pt x="131" y="2"/>
                    <a:pt x="131" y="2"/>
                  </a:cubicBezTo>
                  <a:cubicBezTo>
                    <a:pt x="130" y="3"/>
                    <a:pt x="130" y="3"/>
                    <a:pt x="130" y="3"/>
                  </a:cubicBezTo>
                  <a:cubicBezTo>
                    <a:pt x="130" y="3"/>
                    <a:pt x="131" y="3"/>
                    <a:pt x="131" y="3"/>
                  </a:cubicBezTo>
                  <a:cubicBezTo>
                    <a:pt x="127" y="6"/>
                    <a:pt x="134" y="7"/>
                    <a:pt x="134" y="7"/>
                  </a:cubicBezTo>
                  <a:cubicBezTo>
                    <a:pt x="134" y="8"/>
                    <a:pt x="133" y="8"/>
                    <a:pt x="134" y="9"/>
                  </a:cubicBezTo>
                  <a:cubicBezTo>
                    <a:pt x="135" y="10"/>
                    <a:pt x="136" y="10"/>
                    <a:pt x="137" y="10"/>
                  </a:cubicBezTo>
                  <a:cubicBezTo>
                    <a:pt x="138" y="10"/>
                    <a:pt x="139" y="11"/>
                    <a:pt x="140" y="11"/>
                  </a:cubicBezTo>
                  <a:cubicBezTo>
                    <a:pt x="140" y="11"/>
                    <a:pt x="141" y="11"/>
                    <a:pt x="142" y="10"/>
                  </a:cubicBezTo>
                  <a:cubicBezTo>
                    <a:pt x="143" y="10"/>
                    <a:pt x="143" y="10"/>
                    <a:pt x="143" y="10"/>
                  </a:cubicBezTo>
                  <a:cubicBezTo>
                    <a:pt x="145" y="11"/>
                    <a:pt x="138" y="13"/>
                    <a:pt x="137" y="12"/>
                  </a:cubicBezTo>
                  <a:cubicBezTo>
                    <a:pt x="139" y="15"/>
                    <a:pt x="139" y="15"/>
                    <a:pt x="139" y="15"/>
                  </a:cubicBezTo>
                  <a:cubicBezTo>
                    <a:pt x="138" y="15"/>
                    <a:pt x="137" y="14"/>
                    <a:pt x="136" y="12"/>
                  </a:cubicBezTo>
                  <a:cubicBezTo>
                    <a:pt x="135" y="10"/>
                    <a:pt x="134" y="8"/>
                    <a:pt x="132" y="10"/>
                  </a:cubicBezTo>
                  <a:cubicBezTo>
                    <a:pt x="131" y="12"/>
                    <a:pt x="133" y="13"/>
                    <a:pt x="133" y="14"/>
                  </a:cubicBezTo>
                  <a:cubicBezTo>
                    <a:pt x="134" y="14"/>
                    <a:pt x="135" y="19"/>
                    <a:pt x="135" y="19"/>
                  </a:cubicBezTo>
                  <a:cubicBezTo>
                    <a:pt x="135" y="18"/>
                    <a:pt x="131" y="16"/>
                    <a:pt x="130" y="16"/>
                  </a:cubicBezTo>
                  <a:cubicBezTo>
                    <a:pt x="126" y="18"/>
                    <a:pt x="131" y="18"/>
                    <a:pt x="132" y="18"/>
                  </a:cubicBezTo>
                  <a:cubicBezTo>
                    <a:pt x="131" y="18"/>
                    <a:pt x="130" y="20"/>
                    <a:pt x="130" y="20"/>
                  </a:cubicBezTo>
                  <a:cubicBezTo>
                    <a:pt x="130" y="22"/>
                    <a:pt x="132" y="24"/>
                    <a:pt x="129" y="22"/>
                  </a:cubicBezTo>
                  <a:cubicBezTo>
                    <a:pt x="129" y="22"/>
                    <a:pt x="129" y="17"/>
                    <a:pt x="127" y="19"/>
                  </a:cubicBezTo>
                  <a:cubicBezTo>
                    <a:pt x="126" y="20"/>
                    <a:pt x="128" y="21"/>
                    <a:pt x="127" y="22"/>
                  </a:cubicBezTo>
                  <a:cubicBezTo>
                    <a:pt x="127" y="22"/>
                    <a:pt x="126" y="22"/>
                    <a:pt x="125" y="22"/>
                  </a:cubicBezTo>
                  <a:cubicBezTo>
                    <a:pt x="124" y="22"/>
                    <a:pt x="122" y="22"/>
                    <a:pt x="125" y="24"/>
                  </a:cubicBezTo>
                  <a:cubicBezTo>
                    <a:pt x="127" y="25"/>
                    <a:pt x="129" y="25"/>
                    <a:pt x="131" y="26"/>
                  </a:cubicBezTo>
                  <a:cubicBezTo>
                    <a:pt x="132" y="27"/>
                    <a:pt x="133" y="28"/>
                    <a:pt x="134" y="29"/>
                  </a:cubicBezTo>
                  <a:cubicBezTo>
                    <a:pt x="134" y="29"/>
                    <a:pt x="137" y="29"/>
                    <a:pt x="138" y="29"/>
                  </a:cubicBezTo>
                  <a:cubicBezTo>
                    <a:pt x="139" y="27"/>
                    <a:pt x="133" y="25"/>
                    <a:pt x="134" y="24"/>
                  </a:cubicBezTo>
                  <a:cubicBezTo>
                    <a:pt x="134" y="23"/>
                    <a:pt x="135" y="24"/>
                    <a:pt x="136" y="24"/>
                  </a:cubicBezTo>
                  <a:cubicBezTo>
                    <a:pt x="137" y="25"/>
                    <a:pt x="138" y="25"/>
                    <a:pt x="138" y="25"/>
                  </a:cubicBezTo>
                  <a:cubicBezTo>
                    <a:pt x="140" y="25"/>
                    <a:pt x="139" y="24"/>
                    <a:pt x="139" y="24"/>
                  </a:cubicBezTo>
                  <a:cubicBezTo>
                    <a:pt x="140" y="23"/>
                    <a:pt x="140" y="24"/>
                    <a:pt x="140" y="24"/>
                  </a:cubicBezTo>
                  <a:cubicBezTo>
                    <a:pt x="140" y="24"/>
                    <a:pt x="141" y="24"/>
                    <a:pt x="141" y="24"/>
                  </a:cubicBezTo>
                  <a:cubicBezTo>
                    <a:pt x="148" y="23"/>
                    <a:pt x="143" y="18"/>
                    <a:pt x="142" y="19"/>
                  </a:cubicBezTo>
                  <a:cubicBezTo>
                    <a:pt x="143" y="18"/>
                    <a:pt x="144" y="19"/>
                    <a:pt x="145" y="19"/>
                  </a:cubicBezTo>
                  <a:cubicBezTo>
                    <a:pt x="145" y="19"/>
                    <a:pt x="146" y="19"/>
                    <a:pt x="146" y="19"/>
                  </a:cubicBezTo>
                  <a:cubicBezTo>
                    <a:pt x="144" y="20"/>
                    <a:pt x="149" y="19"/>
                    <a:pt x="148" y="19"/>
                  </a:cubicBezTo>
                  <a:cubicBezTo>
                    <a:pt x="149" y="19"/>
                    <a:pt x="150" y="19"/>
                    <a:pt x="151" y="19"/>
                  </a:cubicBezTo>
                  <a:cubicBezTo>
                    <a:pt x="153" y="19"/>
                    <a:pt x="162" y="17"/>
                    <a:pt x="162" y="16"/>
                  </a:cubicBezTo>
                  <a:cubicBezTo>
                    <a:pt x="163" y="15"/>
                    <a:pt x="159" y="15"/>
                    <a:pt x="159" y="14"/>
                  </a:cubicBezTo>
                  <a:cubicBezTo>
                    <a:pt x="159" y="15"/>
                    <a:pt x="168" y="15"/>
                    <a:pt x="168" y="14"/>
                  </a:cubicBezTo>
                  <a:cubicBezTo>
                    <a:pt x="168" y="14"/>
                    <a:pt x="168" y="13"/>
                    <a:pt x="167" y="12"/>
                  </a:cubicBezTo>
                  <a:cubicBezTo>
                    <a:pt x="166" y="12"/>
                    <a:pt x="166" y="11"/>
                    <a:pt x="166" y="11"/>
                  </a:cubicBezTo>
                  <a:cubicBezTo>
                    <a:pt x="165" y="10"/>
                    <a:pt x="162" y="10"/>
                    <a:pt x="161" y="9"/>
                  </a:cubicBezTo>
                  <a:cubicBezTo>
                    <a:pt x="163" y="8"/>
                    <a:pt x="163" y="8"/>
                    <a:pt x="163" y="8"/>
                  </a:cubicBezTo>
                  <a:cubicBezTo>
                    <a:pt x="162" y="7"/>
                    <a:pt x="160" y="7"/>
                    <a:pt x="158" y="6"/>
                  </a:cubicBezTo>
                  <a:cubicBezTo>
                    <a:pt x="156" y="5"/>
                    <a:pt x="156" y="5"/>
                    <a:pt x="156" y="5"/>
                  </a:cubicBezTo>
                  <a:cubicBezTo>
                    <a:pt x="154" y="6"/>
                    <a:pt x="154" y="6"/>
                    <a:pt x="154" y="6"/>
                  </a:cubicBezTo>
                  <a:cubicBezTo>
                    <a:pt x="152" y="5"/>
                    <a:pt x="152" y="4"/>
                    <a:pt x="150" y="3"/>
                  </a:cubicBezTo>
                  <a:cubicBezTo>
                    <a:pt x="149" y="3"/>
                    <a:pt x="148" y="3"/>
                    <a:pt x="147" y="2"/>
                  </a:cubicBezTo>
                  <a:cubicBezTo>
                    <a:pt x="144" y="1"/>
                    <a:pt x="147" y="2"/>
                    <a:pt x="146" y="2"/>
                  </a:cubicBezTo>
                  <a:cubicBezTo>
                    <a:pt x="145" y="2"/>
                    <a:pt x="145" y="2"/>
                    <a:pt x="144" y="2"/>
                  </a:cubicBezTo>
                  <a:cubicBezTo>
                    <a:pt x="144" y="2"/>
                    <a:pt x="144" y="3"/>
                    <a:pt x="144" y="3"/>
                  </a:cubicBezTo>
                  <a:cubicBezTo>
                    <a:pt x="142" y="3"/>
                    <a:pt x="141" y="3"/>
                    <a:pt x="140" y="2"/>
                  </a:cubicBezTo>
                  <a:cubicBezTo>
                    <a:pt x="138" y="2"/>
                    <a:pt x="138" y="1"/>
                    <a:pt x="136" y="1"/>
                  </a:cubicBezTo>
                  <a:cubicBezTo>
                    <a:pt x="136" y="2"/>
                    <a:pt x="136" y="3"/>
                    <a:pt x="135" y="3"/>
                  </a:cubicBezTo>
                  <a:cubicBezTo>
                    <a:pt x="135" y="3"/>
                    <a:pt x="134" y="1"/>
                    <a:pt x="134" y="1"/>
                  </a:cubicBezTo>
                  <a:cubicBezTo>
                    <a:pt x="129" y="1"/>
                    <a:pt x="129" y="1"/>
                    <a:pt x="129" y="1"/>
                  </a:cubicBezTo>
                  <a:cubicBezTo>
                    <a:pt x="128" y="2"/>
                    <a:pt x="129" y="2"/>
                    <a:pt x="130" y="2"/>
                  </a:cubicBezTo>
                  <a:cubicBezTo>
                    <a:pt x="130" y="2"/>
                    <a:pt x="130" y="2"/>
                    <a:pt x="130" y="2"/>
                  </a:cubicBezTo>
                  <a:cubicBezTo>
                    <a:pt x="130" y="2"/>
                    <a:pt x="130" y="2"/>
                    <a:pt x="130" y="2"/>
                  </a:cubicBezTo>
                  <a:cubicBezTo>
                    <a:pt x="130" y="2"/>
                    <a:pt x="129" y="2"/>
                    <a:pt x="130" y="2"/>
                  </a:cubicBezTo>
                  <a:moveTo>
                    <a:pt x="81" y="8"/>
                  </a:moveTo>
                  <a:cubicBezTo>
                    <a:pt x="82" y="8"/>
                    <a:pt x="82" y="10"/>
                    <a:pt x="84" y="8"/>
                  </a:cubicBezTo>
                  <a:cubicBezTo>
                    <a:pt x="84" y="8"/>
                    <a:pt x="84" y="10"/>
                    <a:pt x="84" y="10"/>
                  </a:cubicBezTo>
                  <a:cubicBezTo>
                    <a:pt x="86" y="9"/>
                    <a:pt x="86" y="9"/>
                    <a:pt x="86" y="9"/>
                  </a:cubicBezTo>
                  <a:cubicBezTo>
                    <a:pt x="85" y="10"/>
                    <a:pt x="88" y="8"/>
                    <a:pt x="87" y="8"/>
                  </a:cubicBezTo>
                  <a:cubicBezTo>
                    <a:pt x="88" y="8"/>
                    <a:pt x="89" y="9"/>
                    <a:pt x="88" y="8"/>
                  </a:cubicBezTo>
                  <a:cubicBezTo>
                    <a:pt x="88" y="8"/>
                    <a:pt x="88" y="10"/>
                    <a:pt x="89" y="10"/>
                  </a:cubicBezTo>
                  <a:cubicBezTo>
                    <a:pt x="90" y="9"/>
                    <a:pt x="90" y="9"/>
                    <a:pt x="90" y="9"/>
                  </a:cubicBezTo>
                  <a:cubicBezTo>
                    <a:pt x="91" y="9"/>
                    <a:pt x="92" y="6"/>
                    <a:pt x="92" y="7"/>
                  </a:cubicBezTo>
                  <a:cubicBezTo>
                    <a:pt x="92" y="6"/>
                    <a:pt x="91" y="6"/>
                    <a:pt x="91" y="6"/>
                  </a:cubicBezTo>
                  <a:cubicBezTo>
                    <a:pt x="91" y="6"/>
                    <a:pt x="88" y="5"/>
                    <a:pt x="89" y="5"/>
                  </a:cubicBezTo>
                  <a:cubicBezTo>
                    <a:pt x="87" y="5"/>
                    <a:pt x="82" y="8"/>
                    <a:pt x="81" y="8"/>
                  </a:cubicBezTo>
                  <a:cubicBezTo>
                    <a:pt x="82" y="8"/>
                    <a:pt x="82" y="8"/>
                    <a:pt x="81" y="8"/>
                  </a:cubicBezTo>
                  <a:cubicBezTo>
                    <a:pt x="81" y="8"/>
                    <a:pt x="81" y="7"/>
                    <a:pt x="81" y="8"/>
                  </a:cubicBezTo>
                  <a:moveTo>
                    <a:pt x="104" y="36"/>
                  </a:moveTo>
                  <a:cubicBezTo>
                    <a:pt x="104" y="37"/>
                    <a:pt x="107" y="36"/>
                    <a:pt x="107" y="36"/>
                  </a:cubicBezTo>
                  <a:cubicBezTo>
                    <a:pt x="108" y="35"/>
                    <a:pt x="111" y="31"/>
                    <a:pt x="109" y="31"/>
                  </a:cubicBezTo>
                  <a:cubicBezTo>
                    <a:pt x="109" y="31"/>
                    <a:pt x="109" y="33"/>
                    <a:pt x="109" y="33"/>
                  </a:cubicBezTo>
                  <a:cubicBezTo>
                    <a:pt x="109" y="33"/>
                    <a:pt x="108" y="33"/>
                    <a:pt x="108" y="32"/>
                  </a:cubicBezTo>
                  <a:cubicBezTo>
                    <a:pt x="108" y="31"/>
                    <a:pt x="107" y="31"/>
                    <a:pt x="107" y="31"/>
                  </a:cubicBezTo>
                  <a:cubicBezTo>
                    <a:pt x="108" y="30"/>
                    <a:pt x="109" y="31"/>
                    <a:pt x="110" y="30"/>
                  </a:cubicBezTo>
                  <a:cubicBezTo>
                    <a:pt x="110" y="28"/>
                    <a:pt x="109" y="26"/>
                    <a:pt x="108" y="27"/>
                  </a:cubicBezTo>
                  <a:cubicBezTo>
                    <a:pt x="108" y="28"/>
                    <a:pt x="108" y="28"/>
                    <a:pt x="108" y="28"/>
                  </a:cubicBezTo>
                  <a:cubicBezTo>
                    <a:pt x="108" y="28"/>
                    <a:pt x="107" y="28"/>
                    <a:pt x="107" y="28"/>
                  </a:cubicBezTo>
                  <a:cubicBezTo>
                    <a:pt x="106" y="27"/>
                    <a:pt x="105" y="26"/>
                    <a:pt x="104" y="28"/>
                  </a:cubicBezTo>
                  <a:cubicBezTo>
                    <a:pt x="104" y="29"/>
                    <a:pt x="106" y="28"/>
                    <a:pt x="105" y="30"/>
                  </a:cubicBezTo>
                  <a:cubicBezTo>
                    <a:pt x="105" y="32"/>
                    <a:pt x="104" y="31"/>
                    <a:pt x="103" y="30"/>
                  </a:cubicBezTo>
                  <a:cubicBezTo>
                    <a:pt x="103" y="29"/>
                    <a:pt x="102" y="29"/>
                    <a:pt x="102" y="29"/>
                  </a:cubicBezTo>
                  <a:cubicBezTo>
                    <a:pt x="101" y="30"/>
                    <a:pt x="103" y="35"/>
                    <a:pt x="104" y="36"/>
                  </a:cubicBezTo>
                  <a:cubicBezTo>
                    <a:pt x="104" y="37"/>
                    <a:pt x="104" y="36"/>
                    <a:pt x="104" y="36"/>
                  </a:cubicBezTo>
                  <a:cubicBezTo>
                    <a:pt x="104" y="36"/>
                    <a:pt x="103" y="35"/>
                    <a:pt x="104" y="36"/>
                  </a:cubicBezTo>
                  <a:moveTo>
                    <a:pt x="98" y="40"/>
                  </a:moveTo>
                  <a:cubicBezTo>
                    <a:pt x="98" y="39"/>
                    <a:pt x="99" y="40"/>
                    <a:pt x="99" y="40"/>
                  </a:cubicBezTo>
                  <a:cubicBezTo>
                    <a:pt x="100" y="40"/>
                    <a:pt x="100" y="41"/>
                    <a:pt x="100" y="38"/>
                  </a:cubicBezTo>
                  <a:cubicBezTo>
                    <a:pt x="99" y="36"/>
                    <a:pt x="97" y="36"/>
                    <a:pt x="97" y="33"/>
                  </a:cubicBezTo>
                  <a:cubicBezTo>
                    <a:pt x="97" y="31"/>
                    <a:pt x="98" y="30"/>
                    <a:pt x="99" y="27"/>
                  </a:cubicBezTo>
                  <a:cubicBezTo>
                    <a:pt x="100" y="26"/>
                    <a:pt x="101" y="26"/>
                    <a:pt x="100" y="25"/>
                  </a:cubicBezTo>
                  <a:cubicBezTo>
                    <a:pt x="99" y="25"/>
                    <a:pt x="97" y="25"/>
                    <a:pt x="97" y="25"/>
                  </a:cubicBezTo>
                  <a:cubicBezTo>
                    <a:pt x="97" y="26"/>
                    <a:pt x="98" y="27"/>
                    <a:pt x="98" y="28"/>
                  </a:cubicBezTo>
                  <a:cubicBezTo>
                    <a:pt x="98" y="27"/>
                    <a:pt x="97" y="26"/>
                    <a:pt x="96" y="26"/>
                  </a:cubicBezTo>
                  <a:cubicBezTo>
                    <a:pt x="94" y="26"/>
                    <a:pt x="95" y="27"/>
                    <a:pt x="95" y="29"/>
                  </a:cubicBezTo>
                  <a:cubicBezTo>
                    <a:pt x="94" y="31"/>
                    <a:pt x="94" y="31"/>
                    <a:pt x="93" y="29"/>
                  </a:cubicBezTo>
                  <a:cubicBezTo>
                    <a:pt x="93" y="30"/>
                    <a:pt x="93" y="28"/>
                    <a:pt x="93" y="27"/>
                  </a:cubicBezTo>
                  <a:cubicBezTo>
                    <a:pt x="93" y="25"/>
                    <a:pt x="93" y="24"/>
                    <a:pt x="92" y="25"/>
                  </a:cubicBezTo>
                  <a:cubicBezTo>
                    <a:pt x="91" y="26"/>
                    <a:pt x="93" y="26"/>
                    <a:pt x="92" y="27"/>
                  </a:cubicBezTo>
                  <a:cubicBezTo>
                    <a:pt x="92" y="27"/>
                    <a:pt x="92" y="27"/>
                    <a:pt x="91" y="27"/>
                  </a:cubicBezTo>
                  <a:cubicBezTo>
                    <a:pt x="91" y="27"/>
                    <a:pt x="90" y="26"/>
                    <a:pt x="90" y="27"/>
                  </a:cubicBezTo>
                  <a:cubicBezTo>
                    <a:pt x="90" y="24"/>
                    <a:pt x="90" y="24"/>
                    <a:pt x="88" y="24"/>
                  </a:cubicBezTo>
                  <a:cubicBezTo>
                    <a:pt x="89" y="24"/>
                    <a:pt x="86" y="26"/>
                    <a:pt x="86" y="24"/>
                  </a:cubicBezTo>
                  <a:cubicBezTo>
                    <a:pt x="87" y="24"/>
                    <a:pt x="88" y="24"/>
                    <a:pt x="88" y="23"/>
                  </a:cubicBezTo>
                  <a:cubicBezTo>
                    <a:pt x="88" y="22"/>
                    <a:pt x="88" y="22"/>
                    <a:pt x="87" y="22"/>
                  </a:cubicBezTo>
                  <a:cubicBezTo>
                    <a:pt x="86" y="21"/>
                    <a:pt x="82" y="22"/>
                    <a:pt x="81" y="23"/>
                  </a:cubicBezTo>
                  <a:cubicBezTo>
                    <a:pt x="77" y="27"/>
                    <a:pt x="83" y="26"/>
                    <a:pt x="84" y="27"/>
                  </a:cubicBezTo>
                  <a:cubicBezTo>
                    <a:pt x="84" y="27"/>
                    <a:pt x="80" y="27"/>
                    <a:pt x="80" y="29"/>
                  </a:cubicBezTo>
                  <a:cubicBezTo>
                    <a:pt x="80" y="30"/>
                    <a:pt x="88" y="31"/>
                    <a:pt x="87" y="33"/>
                  </a:cubicBezTo>
                  <a:cubicBezTo>
                    <a:pt x="87" y="34"/>
                    <a:pt x="85" y="33"/>
                    <a:pt x="84" y="32"/>
                  </a:cubicBezTo>
                  <a:cubicBezTo>
                    <a:pt x="82" y="31"/>
                    <a:pt x="80" y="30"/>
                    <a:pt x="80" y="33"/>
                  </a:cubicBezTo>
                  <a:cubicBezTo>
                    <a:pt x="79" y="35"/>
                    <a:pt x="82" y="35"/>
                    <a:pt x="83" y="36"/>
                  </a:cubicBezTo>
                  <a:cubicBezTo>
                    <a:pt x="83" y="36"/>
                    <a:pt x="83" y="37"/>
                    <a:pt x="83" y="38"/>
                  </a:cubicBezTo>
                  <a:cubicBezTo>
                    <a:pt x="84" y="39"/>
                    <a:pt x="85" y="39"/>
                    <a:pt x="86" y="39"/>
                  </a:cubicBezTo>
                  <a:cubicBezTo>
                    <a:pt x="87" y="40"/>
                    <a:pt x="88" y="39"/>
                    <a:pt x="89" y="39"/>
                  </a:cubicBezTo>
                  <a:cubicBezTo>
                    <a:pt x="90" y="39"/>
                    <a:pt x="91" y="39"/>
                    <a:pt x="91" y="39"/>
                  </a:cubicBezTo>
                  <a:cubicBezTo>
                    <a:pt x="92" y="39"/>
                    <a:pt x="93" y="40"/>
                    <a:pt x="94" y="41"/>
                  </a:cubicBezTo>
                  <a:cubicBezTo>
                    <a:pt x="94" y="42"/>
                    <a:pt x="96" y="44"/>
                    <a:pt x="98" y="42"/>
                  </a:cubicBezTo>
                  <a:cubicBezTo>
                    <a:pt x="99" y="41"/>
                    <a:pt x="96" y="41"/>
                    <a:pt x="96" y="40"/>
                  </a:cubicBezTo>
                  <a:cubicBezTo>
                    <a:pt x="97" y="40"/>
                    <a:pt x="97" y="40"/>
                    <a:pt x="98" y="40"/>
                  </a:cubicBezTo>
                  <a:cubicBezTo>
                    <a:pt x="98" y="39"/>
                    <a:pt x="98" y="39"/>
                    <a:pt x="98" y="40"/>
                  </a:cubicBezTo>
                  <a:cubicBezTo>
                    <a:pt x="98" y="40"/>
                    <a:pt x="98" y="40"/>
                    <a:pt x="98" y="40"/>
                  </a:cubicBezTo>
                  <a:moveTo>
                    <a:pt x="104" y="21"/>
                  </a:moveTo>
                  <a:cubicBezTo>
                    <a:pt x="104" y="21"/>
                    <a:pt x="104" y="19"/>
                    <a:pt x="103" y="20"/>
                  </a:cubicBezTo>
                  <a:cubicBezTo>
                    <a:pt x="102" y="21"/>
                    <a:pt x="103" y="22"/>
                    <a:pt x="104" y="21"/>
                  </a:cubicBezTo>
                  <a:moveTo>
                    <a:pt x="115" y="28"/>
                  </a:moveTo>
                  <a:cubicBezTo>
                    <a:pt x="116" y="28"/>
                    <a:pt x="116" y="27"/>
                    <a:pt x="116" y="26"/>
                  </a:cubicBezTo>
                  <a:cubicBezTo>
                    <a:pt x="116" y="24"/>
                    <a:pt x="114" y="22"/>
                    <a:pt x="113" y="24"/>
                  </a:cubicBezTo>
                  <a:cubicBezTo>
                    <a:pt x="111" y="26"/>
                    <a:pt x="114" y="27"/>
                    <a:pt x="115" y="28"/>
                  </a:cubicBezTo>
                  <a:cubicBezTo>
                    <a:pt x="116" y="28"/>
                    <a:pt x="115" y="28"/>
                    <a:pt x="115" y="28"/>
                  </a:cubicBezTo>
                  <a:cubicBezTo>
                    <a:pt x="115" y="28"/>
                    <a:pt x="115" y="28"/>
                    <a:pt x="115" y="28"/>
                  </a:cubicBezTo>
                  <a:moveTo>
                    <a:pt x="121" y="17"/>
                  </a:moveTo>
                  <a:cubicBezTo>
                    <a:pt x="121" y="16"/>
                    <a:pt x="116" y="15"/>
                    <a:pt x="117" y="16"/>
                  </a:cubicBezTo>
                  <a:cubicBezTo>
                    <a:pt x="117" y="18"/>
                    <a:pt x="120" y="17"/>
                    <a:pt x="121" y="17"/>
                  </a:cubicBezTo>
                  <a:moveTo>
                    <a:pt x="124" y="19"/>
                  </a:moveTo>
                  <a:cubicBezTo>
                    <a:pt x="124" y="18"/>
                    <a:pt x="122" y="19"/>
                    <a:pt x="123" y="20"/>
                  </a:cubicBezTo>
                  <a:cubicBezTo>
                    <a:pt x="123" y="21"/>
                    <a:pt x="125" y="20"/>
                    <a:pt x="124" y="19"/>
                  </a:cubicBezTo>
                  <a:moveTo>
                    <a:pt x="130" y="38"/>
                  </a:moveTo>
                  <a:cubicBezTo>
                    <a:pt x="129" y="38"/>
                    <a:pt x="130" y="41"/>
                    <a:pt x="130" y="42"/>
                  </a:cubicBezTo>
                  <a:cubicBezTo>
                    <a:pt x="134" y="42"/>
                    <a:pt x="134" y="42"/>
                    <a:pt x="134" y="42"/>
                  </a:cubicBezTo>
                  <a:cubicBezTo>
                    <a:pt x="135" y="40"/>
                    <a:pt x="131" y="37"/>
                    <a:pt x="130" y="38"/>
                  </a:cubicBezTo>
                  <a:cubicBezTo>
                    <a:pt x="129" y="38"/>
                    <a:pt x="130" y="38"/>
                    <a:pt x="130" y="38"/>
                  </a:cubicBezTo>
                  <a:cubicBezTo>
                    <a:pt x="130" y="37"/>
                    <a:pt x="130" y="37"/>
                    <a:pt x="130" y="38"/>
                  </a:cubicBezTo>
                  <a:moveTo>
                    <a:pt x="118" y="69"/>
                  </a:moveTo>
                  <a:cubicBezTo>
                    <a:pt x="118" y="68"/>
                    <a:pt x="115" y="61"/>
                    <a:pt x="114" y="61"/>
                  </a:cubicBezTo>
                  <a:cubicBezTo>
                    <a:pt x="113" y="60"/>
                    <a:pt x="113" y="61"/>
                    <a:pt x="112" y="63"/>
                  </a:cubicBezTo>
                  <a:cubicBezTo>
                    <a:pt x="112" y="63"/>
                    <a:pt x="111" y="63"/>
                    <a:pt x="110" y="64"/>
                  </a:cubicBezTo>
                  <a:cubicBezTo>
                    <a:pt x="110" y="65"/>
                    <a:pt x="109" y="66"/>
                    <a:pt x="109" y="66"/>
                  </a:cubicBezTo>
                  <a:cubicBezTo>
                    <a:pt x="109" y="66"/>
                    <a:pt x="112" y="68"/>
                    <a:pt x="112" y="68"/>
                  </a:cubicBezTo>
                  <a:cubicBezTo>
                    <a:pt x="113" y="68"/>
                    <a:pt x="113" y="68"/>
                    <a:pt x="113" y="67"/>
                  </a:cubicBezTo>
                  <a:cubicBezTo>
                    <a:pt x="114" y="67"/>
                    <a:pt x="115" y="67"/>
                    <a:pt x="115" y="68"/>
                  </a:cubicBezTo>
                  <a:cubicBezTo>
                    <a:pt x="115" y="68"/>
                    <a:pt x="117" y="70"/>
                    <a:pt x="118" y="69"/>
                  </a:cubicBezTo>
                  <a:cubicBezTo>
                    <a:pt x="118" y="69"/>
                    <a:pt x="118" y="69"/>
                    <a:pt x="118" y="69"/>
                  </a:cubicBezTo>
                  <a:cubicBezTo>
                    <a:pt x="117" y="69"/>
                    <a:pt x="117" y="69"/>
                    <a:pt x="118" y="69"/>
                  </a:cubicBezTo>
                  <a:moveTo>
                    <a:pt x="118" y="27"/>
                  </a:moveTo>
                  <a:cubicBezTo>
                    <a:pt x="117" y="30"/>
                    <a:pt x="121" y="29"/>
                    <a:pt x="121" y="29"/>
                  </a:cubicBezTo>
                  <a:cubicBezTo>
                    <a:pt x="122" y="30"/>
                    <a:pt x="123" y="31"/>
                    <a:pt x="124" y="32"/>
                  </a:cubicBezTo>
                  <a:cubicBezTo>
                    <a:pt x="125" y="32"/>
                    <a:pt x="126" y="32"/>
                    <a:pt x="127" y="32"/>
                  </a:cubicBezTo>
                  <a:cubicBezTo>
                    <a:pt x="127" y="32"/>
                    <a:pt x="128" y="32"/>
                    <a:pt x="128" y="32"/>
                  </a:cubicBezTo>
                  <a:cubicBezTo>
                    <a:pt x="130" y="33"/>
                    <a:pt x="130" y="35"/>
                    <a:pt x="132" y="34"/>
                  </a:cubicBezTo>
                  <a:cubicBezTo>
                    <a:pt x="137" y="32"/>
                    <a:pt x="130" y="29"/>
                    <a:pt x="129" y="29"/>
                  </a:cubicBezTo>
                  <a:cubicBezTo>
                    <a:pt x="127" y="28"/>
                    <a:pt x="122" y="28"/>
                    <a:pt x="121" y="25"/>
                  </a:cubicBezTo>
                  <a:cubicBezTo>
                    <a:pt x="121" y="25"/>
                    <a:pt x="123" y="24"/>
                    <a:pt x="123" y="24"/>
                  </a:cubicBezTo>
                  <a:cubicBezTo>
                    <a:pt x="123" y="24"/>
                    <a:pt x="121" y="23"/>
                    <a:pt x="120" y="21"/>
                  </a:cubicBezTo>
                  <a:cubicBezTo>
                    <a:pt x="118" y="19"/>
                    <a:pt x="116" y="17"/>
                    <a:pt x="115" y="18"/>
                  </a:cubicBezTo>
                  <a:cubicBezTo>
                    <a:pt x="114" y="20"/>
                    <a:pt x="117" y="21"/>
                    <a:pt x="118" y="22"/>
                  </a:cubicBezTo>
                  <a:cubicBezTo>
                    <a:pt x="119" y="24"/>
                    <a:pt x="118" y="24"/>
                    <a:pt x="118" y="27"/>
                  </a:cubicBezTo>
                  <a:cubicBezTo>
                    <a:pt x="118" y="28"/>
                    <a:pt x="118" y="28"/>
                    <a:pt x="118" y="27"/>
                  </a:cubicBezTo>
                  <a:cubicBezTo>
                    <a:pt x="118" y="27"/>
                    <a:pt x="118" y="26"/>
                    <a:pt x="118" y="27"/>
                  </a:cubicBezTo>
                  <a:moveTo>
                    <a:pt x="95" y="6"/>
                  </a:moveTo>
                  <a:cubicBezTo>
                    <a:pt x="96" y="5"/>
                    <a:pt x="94" y="5"/>
                    <a:pt x="94" y="5"/>
                  </a:cubicBezTo>
                  <a:cubicBezTo>
                    <a:pt x="94" y="6"/>
                    <a:pt x="95" y="7"/>
                    <a:pt x="95" y="6"/>
                  </a:cubicBezTo>
                  <a:moveTo>
                    <a:pt x="90" y="11"/>
                  </a:moveTo>
                  <a:cubicBezTo>
                    <a:pt x="90" y="11"/>
                    <a:pt x="90" y="11"/>
                    <a:pt x="90" y="11"/>
                  </a:cubicBezTo>
                  <a:cubicBezTo>
                    <a:pt x="89" y="12"/>
                    <a:pt x="90" y="13"/>
                    <a:pt x="90" y="13"/>
                  </a:cubicBezTo>
                  <a:cubicBezTo>
                    <a:pt x="90" y="13"/>
                    <a:pt x="88" y="12"/>
                    <a:pt x="88" y="13"/>
                  </a:cubicBezTo>
                  <a:cubicBezTo>
                    <a:pt x="88" y="13"/>
                    <a:pt x="90" y="13"/>
                    <a:pt x="90" y="13"/>
                  </a:cubicBezTo>
                  <a:cubicBezTo>
                    <a:pt x="87" y="14"/>
                    <a:pt x="87" y="14"/>
                    <a:pt x="87" y="14"/>
                  </a:cubicBezTo>
                  <a:cubicBezTo>
                    <a:pt x="87" y="16"/>
                    <a:pt x="89" y="15"/>
                    <a:pt x="90" y="15"/>
                  </a:cubicBezTo>
                  <a:cubicBezTo>
                    <a:pt x="90" y="15"/>
                    <a:pt x="91" y="15"/>
                    <a:pt x="91" y="15"/>
                  </a:cubicBezTo>
                  <a:cubicBezTo>
                    <a:pt x="92" y="15"/>
                    <a:pt x="91" y="16"/>
                    <a:pt x="92" y="16"/>
                  </a:cubicBezTo>
                  <a:cubicBezTo>
                    <a:pt x="92" y="16"/>
                    <a:pt x="94" y="16"/>
                    <a:pt x="94" y="17"/>
                  </a:cubicBezTo>
                  <a:cubicBezTo>
                    <a:pt x="94" y="18"/>
                    <a:pt x="93" y="17"/>
                    <a:pt x="91" y="17"/>
                  </a:cubicBezTo>
                  <a:cubicBezTo>
                    <a:pt x="91" y="17"/>
                    <a:pt x="90" y="17"/>
                    <a:pt x="90" y="17"/>
                  </a:cubicBezTo>
                  <a:cubicBezTo>
                    <a:pt x="88" y="18"/>
                    <a:pt x="92" y="19"/>
                    <a:pt x="92" y="19"/>
                  </a:cubicBezTo>
                  <a:cubicBezTo>
                    <a:pt x="93" y="19"/>
                    <a:pt x="93" y="19"/>
                    <a:pt x="94" y="19"/>
                  </a:cubicBezTo>
                  <a:cubicBezTo>
                    <a:pt x="95" y="19"/>
                    <a:pt x="95" y="19"/>
                    <a:pt x="96" y="19"/>
                  </a:cubicBezTo>
                  <a:cubicBezTo>
                    <a:pt x="97" y="19"/>
                    <a:pt x="100" y="21"/>
                    <a:pt x="101" y="20"/>
                  </a:cubicBezTo>
                  <a:cubicBezTo>
                    <a:pt x="104" y="17"/>
                    <a:pt x="100" y="17"/>
                    <a:pt x="100" y="16"/>
                  </a:cubicBezTo>
                  <a:cubicBezTo>
                    <a:pt x="100" y="15"/>
                    <a:pt x="100" y="9"/>
                    <a:pt x="97" y="13"/>
                  </a:cubicBezTo>
                  <a:cubicBezTo>
                    <a:pt x="97" y="14"/>
                    <a:pt x="98" y="14"/>
                    <a:pt x="98" y="14"/>
                  </a:cubicBezTo>
                  <a:cubicBezTo>
                    <a:pt x="98" y="14"/>
                    <a:pt x="98" y="15"/>
                    <a:pt x="97" y="15"/>
                  </a:cubicBezTo>
                  <a:cubicBezTo>
                    <a:pt x="97" y="16"/>
                    <a:pt x="97" y="17"/>
                    <a:pt x="98" y="17"/>
                  </a:cubicBezTo>
                  <a:cubicBezTo>
                    <a:pt x="96" y="18"/>
                    <a:pt x="94" y="13"/>
                    <a:pt x="94" y="13"/>
                  </a:cubicBezTo>
                  <a:cubicBezTo>
                    <a:pt x="92" y="11"/>
                    <a:pt x="92" y="11"/>
                    <a:pt x="92" y="11"/>
                  </a:cubicBezTo>
                  <a:cubicBezTo>
                    <a:pt x="92" y="11"/>
                    <a:pt x="91" y="11"/>
                    <a:pt x="91" y="11"/>
                  </a:cubicBezTo>
                  <a:cubicBezTo>
                    <a:pt x="91" y="11"/>
                    <a:pt x="91" y="11"/>
                    <a:pt x="90" y="11"/>
                  </a:cubicBezTo>
                  <a:cubicBezTo>
                    <a:pt x="90" y="11"/>
                    <a:pt x="90" y="11"/>
                    <a:pt x="90" y="11"/>
                  </a:cubicBezTo>
                  <a:cubicBezTo>
                    <a:pt x="90" y="11"/>
                    <a:pt x="91" y="11"/>
                    <a:pt x="90" y="11"/>
                  </a:cubicBezTo>
                  <a:moveTo>
                    <a:pt x="98" y="5"/>
                  </a:moveTo>
                  <a:cubicBezTo>
                    <a:pt x="98" y="6"/>
                    <a:pt x="103" y="7"/>
                    <a:pt x="102" y="5"/>
                  </a:cubicBezTo>
                  <a:cubicBezTo>
                    <a:pt x="101" y="4"/>
                    <a:pt x="98" y="3"/>
                    <a:pt x="97" y="4"/>
                  </a:cubicBezTo>
                  <a:cubicBezTo>
                    <a:pt x="96" y="4"/>
                    <a:pt x="98" y="5"/>
                    <a:pt x="98" y="5"/>
                  </a:cubicBezTo>
                  <a:cubicBezTo>
                    <a:pt x="98" y="5"/>
                    <a:pt x="98" y="5"/>
                    <a:pt x="98" y="5"/>
                  </a:cubicBezTo>
                  <a:cubicBezTo>
                    <a:pt x="98" y="5"/>
                    <a:pt x="98" y="5"/>
                    <a:pt x="98" y="5"/>
                  </a:cubicBezTo>
                  <a:moveTo>
                    <a:pt x="100" y="8"/>
                  </a:moveTo>
                  <a:cubicBezTo>
                    <a:pt x="100" y="8"/>
                    <a:pt x="100" y="7"/>
                    <a:pt x="99" y="7"/>
                  </a:cubicBezTo>
                  <a:cubicBezTo>
                    <a:pt x="98" y="6"/>
                    <a:pt x="96" y="5"/>
                    <a:pt x="96" y="7"/>
                  </a:cubicBezTo>
                  <a:cubicBezTo>
                    <a:pt x="95" y="9"/>
                    <a:pt x="97" y="9"/>
                    <a:pt x="98" y="9"/>
                  </a:cubicBezTo>
                  <a:cubicBezTo>
                    <a:pt x="99" y="9"/>
                    <a:pt x="99" y="8"/>
                    <a:pt x="99" y="8"/>
                  </a:cubicBezTo>
                  <a:cubicBezTo>
                    <a:pt x="100" y="8"/>
                    <a:pt x="100" y="8"/>
                    <a:pt x="100" y="8"/>
                  </a:cubicBezTo>
                  <a:cubicBezTo>
                    <a:pt x="100" y="8"/>
                    <a:pt x="100" y="8"/>
                    <a:pt x="100" y="8"/>
                  </a:cubicBezTo>
                  <a:cubicBezTo>
                    <a:pt x="100" y="8"/>
                    <a:pt x="100" y="8"/>
                    <a:pt x="100" y="8"/>
                  </a:cubicBezTo>
                  <a:moveTo>
                    <a:pt x="120" y="7"/>
                  </a:moveTo>
                  <a:cubicBezTo>
                    <a:pt x="121" y="8"/>
                    <a:pt x="120" y="9"/>
                    <a:pt x="121" y="10"/>
                  </a:cubicBezTo>
                  <a:cubicBezTo>
                    <a:pt x="122" y="10"/>
                    <a:pt x="124" y="10"/>
                    <a:pt x="124" y="11"/>
                  </a:cubicBezTo>
                  <a:cubicBezTo>
                    <a:pt x="124" y="12"/>
                    <a:pt x="121" y="11"/>
                    <a:pt x="121" y="12"/>
                  </a:cubicBezTo>
                  <a:cubicBezTo>
                    <a:pt x="122" y="14"/>
                    <a:pt x="123" y="17"/>
                    <a:pt x="126" y="17"/>
                  </a:cubicBezTo>
                  <a:cubicBezTo>
                    <a:pt x="133" y="15"/>
                    <a:pt x="133" y="15"/>
                    <a:pt x="133" y="15"/>
                  </a:cubicBezTo>
                  <a:cubicBezTo>
                    <a:pt x="134" y="13"/>
                    <a:pt x="131" y="13"/>
                    <a:pt x="131" y="13"/>
                  </a:cubicBezTo>
                  <a:cubicBezTo>
                    <a:pt x="131" y="12"/>
                    <a:pt x="131" y="12"/>
                    <a:pt x="131" y="11"/>
                  </a:cubicBezTo>
                  <a:cubicBezTo>
                    <a:pt x="131" y="11"/>
                    <a:pt x="131" y="10"/>
                    <a:pt x="131" y="10"/>
                  </a:cubicBezTo>
                  <a:cubicBezTo>
                    <a:pt x="131" y="9"/>
                    <a:pt x="131" y="9"/>
                    <a:pt x="131" y="9"/>
                  </a:cubicBezTo>
                  <a:cubicBezTo>
                    <a:pt x="130" y="8"/>
                    <a:pt x="126" y="0"/>
                    <a:pt x="125" y="1"/>
                  </a:cubicBezTo>
                  <a:cubicBezTo>
                    <a:pt x="125" y="2"/>
                    <a:pt x="125" y="2"/>
                    <a:pt x="126" y="3"/>
                  </a:cubicBezTo>
                  <a:cubicBezTo>
                    <a:pt x="126" y="3"/>
                    <a:pt x="125" y="3"/>
                    <a:pt x="125" y="3"/>
                  </a:cubicBezTo>
                  <a:cubicBezTo>
                    <a:pt x="124" y="2"/>
                    <a:pt x="124" y="2"/>
                    <a:pt x="124" y="2"/>
                  </a:cubicBezTo>
                  <a:cubicBezTo>
                    <a:pt x="124" y="3"/>
                    <a:pt x="124" y="3"/>
                    <a:pt x="124" y="4"/>
                  </a:cubicBezTo>
                  <a:cubicBezTo>
                    <a:pt x="124" y="4"/>
                    <a:pt x="123" y="4"/>
                    <a:pt x="123" y="4"/>
                  </a:cubicBezTo>
                  <a:cubicBezTo>
                    <a:pt x="123" y="3"/>
                    <a:pt x="122" y="3"/>
                    <a:pt x="122" y="4"/>
                  </a:cubicBezTo>
                  <a:cubicBezTo>
                    <a:pt x="121" y="5"/>
                    <a:pt x="123" y="5"/>
                    <a:pt x="122" y="6"/>
                  </a:cubicBezTo>
                  <a:cubicBezTo>
                    <a:pt x="122" y="7"/>
                    <a:pt x="122" y="6"/>
                    <a:pt x="121" y="6"/>
                  </a:cubicBezTo>
                  <a:cubicBezTo>
                    <a:pt x="120" y="6"/>
                    <a:pt x="120" y="6"/>
                    <a:pt x="120" y="6"/>
                  </a:cubicBezTo>
                  <a:cubicBezTo>
                    <a:pt x="120" y="7"/>
                    <a:pt x="120" y="7"/>
                    <a:pt x="120" y="7"/>
                  </a:cubicBezTo>
                  <a:cubicBezTo>
                    <a:pt x="120" y="7"/>
                    <a:pt x="120" y="7"/>
                    <a:pt x="120" y="7"/>
                  </a:cubicBezTo>
                  <a:cubicBezTo>
                    <a:pt x="120" y="7"/>
                    <a:pt x="120" y="6"/>
                    <a:pt x="120" y="7"/>
                  </a:cubicBezTo>
                  <a:moveTo>
                    <a:pt x="73" y="22"/>
                  </a:moveTo>
                  <a:cubicBezTo>
                    <a:pt x="74" y="23"/>
                    <a:pt x="73" y="25"/>
                    <a:pt x="74" y="25"/>
                  </a:cubicBezTo>
                  <a:cubicBezTo>
                    <a:pt x="77" y="25"/>
                    <a:pt x="77" y="25"/>
                    <a:pt x="77" y="25"/>
                  </a:cubicBezTo>
                  <a:cubicBezTo>
                    <a:pt x="78" y="25"/>
                    <a:pt x="80" y="22"/>
                    <a:pt x="81" y="22"/>
                  </a:cubicBezTo>
                  <a:cubicBezTo>
                    <a:pt x="82" y="21"/>
                    <a:pt x="85" y="22"/>
                    <a:pt x="86" y="21"/>
                  </a:cubicBezTo>
                  <a:cubicBezTo>
                    <a:pt x="89" y="17"/>
                    <a:pt x="76" y="13"/>
                    <a:pt x="76" y="14"/>
                  </a:cubicBezTo>
                  <a:cubicBezTo>
                    <a:pt x="76" y="16"/>
                    <a:pt x="76" y="15"/>
                    <a:pt x="75" y="18"/>
                  </a:cubicBezTo>
                  <a:cubicBezTo>
                    <a:pt x="73" y="20"/>
                    <a:pt x="71" y="20"/>
                    <a:pt x="73" y="22"/>
                  </a:cubicBezTo>
                  <a:cubicBezTo>
                    <a:pt x="74" y="22"/>
                    <a:pt x="73" y="22"/>
                    <a:pt x="73" y="22"/>
                  </a:cubicBezTo>
                  <a:cubicBezTo>
                    <a:pt x="73" y="22"/>
                    <a:pt x="73" y="22"/>
                    <a:pt x="73" y="22"/>
                  </a:cubicBezTo>
                  <a:moveTo>
                    <a:pt x="85" y="12"/>
                  </a:moveTo>
                  <a:cubicBezTo>
                    <a:pt x="86" y="12"/>
                    <a:pt x="88" y="11"/>
                    <a:pt x="88" y="11"/>
                  </a:cubicBezTo>
                  <a:cubicBezTo>
                    <a:pt x="88" y="10"/>
                    <a:pt x="85" y="11"/>
                    <a:pt x="85" y="12"/>
                  </a:cubicBezTo>
                  <a:moveTo>
                    <a:pt x="112" y="18"/>
                  </a:moveTo>
                  <a:cubicBezTo>
                    <a:pt x="112" y="19"/>
                    <a:pt x="111" y="18"/>
                    <a:pt x="111" y="17"/>
                  </a:cubicBezTo>
                  <a:cubicBezTo>
                    <a:pt x="110" y="17"/>
                    <a:pt x="110" y="16"/>
                    <a:pt x="110" y="16"/>
                  </a:cubicBezTo>
                  <a:cubicBezTo>
                    <a:pt x="110" y="19"/>
                    <a:pt x="110" y="19"/>
                    <a:pt x="110" y="19"/>
                  </a:cubicBezTo>
                  <a:cubicBezTo>
                    <a:pt x="109" y="19"/>
                    <a:pt x="109" y="17"/>
                    <a:pt x="108" y="17"/>
                  </a:cubicBezTo>
                  <a:cubicBezTo>
                    <a:pt x="107" y="17"/>
                    <a:pt x="108" y="19"/>
                    <a:pt x="107" y="19"/>
                  </a:cubicBezTo>
                  <a:cubicBezTo>
                    <a:pt x="107" y="20"/>
                    <a:pt x="107" y="18"/>
                    <a:pt x="107" y="17"/>
                  </a:cubicBezTo>
                  <a:cubicBezTo>
                    <a:pt x="106" y="15"/>
                    <a:pt x="106" y="14"/>
                    <a:pt x="105" y="15"/>
                  </a:cubicBezTo>
                  <a:cubicBezTo>
                    <a:pt x="103" y="20"/>
                    <a:pt x="108" y="20"/>
                    <a:pt x="109" y="21"/>
                  </a:cubicBezTo>
                  <a:cubicBezTo>
                    <a:pt x="109" y="21"/>
                    <a:pt x="108" y="23"/>
                    <a:pt x="108" y="24"/>
                  </a:cubicBezTo>
                  <a:cubicBezTo>
                    <a:pt x="109" y="25"/>
                    <a:pt x="111" y="24"/>
                    <a:pt x="111" y="23"/>
                  </a:cubicBezTo>
                  <a:cubicBezTo>
                    <a:pt x="113" y="22"/>
                    <a:pt x="112" y="18"/>
                    <a:pt x="112" y="18"/>
                  </a:cubicBezTo>
                  <a:cubicBezTo>
                    <a:pt x="112" y="19"/>
                    <a:pt x="112" y="18"/>
                    <a:pt x="112" y="18"/>
                  </a:cubicBezTo>
                  <a:cubicBezTo>
                    <a:pt x="112" y="18"/>
                    <a:pt x="112" y="18"/>
                    <a:pt x="112" y="18"/>
                  </a:cubicBezTo>
                  <a:moveTo>
                    <a:pt x="116" y="14"/>
                  </a:moveTo>
                  <a:cubicBezTo>
                    <a:pt x="117" y="15"/>
                    <a:pt x="119" y="15"/>
                    <a:pt x="119" y="14"/>
                  </a:cubicBezTo>
                  <a:cubicBezTo>
                    <a:pt x="120" y="12"/>
                    <a:pt x="119" y="13"/>
                    <a:pt x="118" y="12"/>
                  </a:cubicBezTo>
                  <a:cubicBezTo>
                    <a:pt x="115" y="8"/>
                    <a:pt x="115" y="14"/>
                    <a:pt x="116" y="14"/>
                  </a:cubicBezTo>
                  <a:moveTo>
                    <a:pt x="106" y="13"/>
                  </a:moveTo>
                  <a:cubicBezTo>
                    <a:pt x="107" y="13"/>
                    <a:pt x="105" y="9"/>
                    <a:pt x="105" y="10"/>
                  </a:cubicBezTo>
                  <a:cubicBezTo>
                    <a:pt x="104" y="11"/>
                    <a:pt x="105" y="14"/>
                    <a:pt x="106" y="13"/>
                  </a:cubicBezTo>
                  <a:moveTo>
                    <a:pt x="108" y="6"/>
                  </a:moveTo>
                  <a:cubicBezTo>
                    <a:pt x="109" y="6"/>
                    <a:pt x="110" y="7"/>
                    <a:pt x="109" y="8"/>
                  </a:cubicBezTo>
                  <a:cubicBezTo>
                    <a:pt x="109" y="8"/>
                    <a:pt x="109" y="8"/>
                    <a:pt x="108" y="8"/>
                  </a:cubicBezTo>
                  <a:cubicBezTo>
                    <a:pt x="108" y="8"/>
                    <a:pt x="107" y="8"/>
                    <a:pt x="107" y="8"/>
                  </a:cubicBezTo>
                  <a:cubicBezTo>
                    <a:pt x="107" y="10"/>
                    <a:pt x="109" y="9"/>
                    <a:pt x="110" y="9"/>
                  </a:cubicBezTo>
                  <a:cubicBezTo>
                    <a:pt x="110" y="10"/>
                    <a:pt x="112" y="13"/>
                    <a:pt x="112" y="13"/>
                  </a:cubicBezTo>
                  <a:cubicBezTo>
                    <a:pt x="115" y="13"/>
                    <a:pt x="113" y="9"/>
                    <a:pt x="113" y="9"/>
                  </a:cubicBezTo>
                  <a:cubicBezTo>
                    <a:pt x="112" y="7"/>
                    <a:pt x="112" y="6"/>
                    <a:pt x="111" y="5"/>
                  </a:cubicBezTo>
                  <a:cubicBezTo>
                    <a:pt x="110" y="5"/>
                    <a:pt x="109" y="4"/>
                    <a:pt x="109" y="4"/>
                  </a:cubicBezTo>
                  <a:cubicBezTo>
                    <a:pt x="107" y="5"/>
                    <a:pt x="107" y="7"/>
                    <a:pt x="108" y="6"/>
                  </a:cubicBezTo>
                  <a:cubicBezTo>
                    <a:pt x="109" y="6"/>
                    <a:pt x="108" y="6"/>
                    <a:pt x="108" y="6"/>
                  </a:cubicBezTo>
                  <a:cubicBezTo>
                    <a:pt x="108" y="6"/>
                    <a:pt x="108" y="7"/>
                    <a:pt x="108" y="6"/>
                  </a:cubicBezTo>
                  <a:moveTo>
                    <a:pt x="117" y="6"/>
                  </a:moveTo>
                  <a:cubicBezTo>
                    <a:pt x="118" y="5"/>
                    <a:pt x="115" y="3"/>
                    <a:pt x="116" y="4"/>
                  </a:cubicBezTo>
                  <a:cubicBezTo>
                    <a:pt x="116" y="5"/>
                    <a:pt x="116" y="7"/>
                    <a:pt x="117" y="6"/>
                  </a:cubicBezTo>
                  <a:moveTo>
                    <a:pt x="135" y="114"/>
                  </a:moveTo>
                  <a:cubicBezTo>
                    <a:pt x="136" y="114"/>
                    <a:pt x="135" y="113"/>
                    <a:pt x="135" y="113"/>
                  </a:cubicBezTo>
                  <a:cubicBezTo>
                    <a:pt x="134" y="113"/>
                    <a:pt x="133" y="115"/>
                    <a:pt x="132" y="115"/>
                  </a:cubicBezTo>
                  <a:cubicBezTo>
                    <a:pt x="132" y="115"/>
                    <a:pt x="131" y="116"/>
                    <a:pt x="131" y="117"/>
                  </a:cubicBezTo>
                  <a:cubicBezTo>
                    <a:pt x="130" y="117"/>
                    <a:pt x="129" y="118"/>
                    <a:pt x="129" y="118"/>
                  </a:cubicBezTo>
                  <a:cubicBezTo>
                    <a:pt x="127" y="121"/>
                    <a:pt x="127" y="120"/>
                    <a:pt x="129" y="121"/>
                  </a:cubicBezTo>
                  <a:cubicBezTo>
                    <a:pt x="129" y="121"/>
                    <a:pt x="133" y="122"/>
                    <a:pt x="132" y="123"/>
                  </a:cubicBezTo>
                  <a:cubicBezTo>
                    <a:pt x="132" y="123"/>
                    <a:pt x="132" y="123"/>
                    <a:pt x="131" y="124"/>
                  </a:cubicBezTo>
                  <a:cubicBezTo>
                    <a:pt x="132" y="123"/>
                    <a:pt x="132" y="124"/>
                    <a:pt x="133" y="124"/>
                  </a:cubicBezTo>
                  <a:cubicBezTo>
                    <a:pt x="134" y="125"/>
                    <a:pt x="135" y="126"/>
                    <a:pt x="135" y="123"/>
                  </a:cubicBezTo>
                  <a:cubicBezTo>
                    <a:pt x="134" y="123"/>
                    <a:pt x="136" y="122"/>
                    <a:pt x="135" y="122"/>
                  </a:cubicBezTo>
                  <a:cubicBezTo>
                    <a:pt x="135" y="121"/>
                    <a:pt x="136" y="120"/>
                    <a:pt x="136" y="120"/>
                  </a:cubicBezTo>
                  <a:cubicBezTo>
                    <a:pt x="134" y="119"/>
                    <a:pt x="134" y="119"/>
                    <a:pt x="134" y="119"/>
                  </a:cubicBezTo>
                  <a:cubicBezTo>
                    <a:pt x="134" y="119"/>
                    <a:pt x="134" y="118"/>
                    <a:pt x="134" y="117"/>
                  </a:cubicBezTo>
                  <a:cubicBezTo>
                    <a:pt x="134" y="117"/>
                    <a:pt x="133" y="116"/>
                    <a:pt x="133" y="117"/>
                  </a:cubicBezTo>
                  <a:cubicBezTo>
                    <a:pt x="133" y="116"/>
                    <a:pt x="135" y="114"/>
                    <a:pt x="135" y="114"/>
                  </a:cubicBezTo>
                  <a:cubicBezTo>
                    <a:pt x="135" y="114"/>
                    <a:pt x="135" y="114"/>
                    <a:pt x="135" y="114"/>
                  </a:cubicBezTo>
                  <a:cubicBezTo>
                    <a:pt x="135" y="114"/>
                    <a:pt x="135" y="114"/>
                    <a:pt x="135" y="114"/>
                  </a:cubicBezTo>
                  <a:moveTo>
                    <a:pt x="193" y="137"/>
                  </a:moveTo>
                  <a:cubicBezTo>
                    <a:pt x="193" y="137"/>
                    <a:pt x="197" y="137"/>
                    <a:pt x="197" y="137"/>
                  </a:cubicBezTo>
                  <a:cubicBezTo>
                    <a:pt x="199" y="136"/>
                    <a:pt x="199" y="134"/>
                    <a:pt x="200" y="132"/>
                  </a:cubicBezTo>
                  <a:cubicBezTo>
                    <a:pt x="200" y="132"/>
                    <a:pt x="200" y="132"/>
                    <a:pt x="201" y="132"/>
                  </a:cubicBezTo>
                  <a:cubicBezTo>
                    <a:pt x="201" y="132"/>
                    <a:pt x="201" y="132"/>
                    <a:pt x="201" y="130"/>
                  </a:cubicBezTo>
                  <a:cubicBezTo>
                    <a:pt x="201" y="129"/>
                    <a:pt x="201" y="129"/>
                    <a:pt x="200" y="129"/>
                  </a:cubicBezTo>
                  <a:cubicBezTo>
                    <a:pt x="199" y="128"/>
                    <a:pt x="196" y="128"/>
                    <a:pt x="197" y="130"/>
                  </a:cubicBezTo>
                  <a:cubicBezTo>
                    <a:pt x="195" y="130"/>
                    <a:pt x="194" y="130"/>
                    <a:pt x="194" y="133"/>
                  </a:cubicBezTo>
                  <a:cubicBezTo>
                    <a:pt x="193" y="134"/>
                    <a:pt x="191" y="136"/>
                    <a:pt x="193" y="137"/>
                  </a:cubicBezTo>
                  <a:moveTo>
                    <a:pt x="202" y="123"/>
                  </a:moveTo>
                  <a:cubicBezTo>
                    <a:pt x="204" y="121"/>
                    <a:pt x="204" y="121"/>
                    <a:pt x="204" y="121"/>
                  </a:cubicBezTo>
                  <a:cubicBezTo>
                    <a:pt x="205" y="119"/>
                    <a:pt x="201" y="122"/>
                    <a:pt x="202" y="123"/>
                  </a:cubicBezTo>
                  <a:moveTo>
                    <a:pt x="203" y="123"/>
                  </a:moveTo>
                  <a:cubicBezTo>
                    <a:pt x="202" y="124"/>
                    <a:pt x="202" y="125"/>
                    <a:pt x="203" y="125"/>
                  </a:cubicBezTo>
                  <a:cubicBezTo>
                    <a:pt x="202" y="125"/>
                    <a:pt x="201" y="126"/>
                    <a:pt x="202" y="127"/>
                  </a:cubicBezTo>
                  <a:cubicBezTo>
                    <a:pt x="199" y="128"/>
                    <a:pt x="202" y="130"/>
                    <a:pt x="202" y="129"/>
                  </a:cubicBezTo>
                  <a:cubicBezTo>
                    <a:pt x="202" y="131"/>
                    <a:pt x="200" y="133"/>
                    <a:pt x="203" y="132"/>
                  </a:cubicBezTo>
                  <a:cubicBezTo>
                    <a:pt x="202" y="133"/>
                    <a:pt x="204" y="133"/>
                    <a:pt x="203" y="135"/>
                  </a:cubicBezTo>
                  <a:cubicBezTo>
                    <a:pt x="202" y="135"/>
                    <a:pt x="202" y="135"/>
                    <a:pt x="202" y="135"/>
                  </a:cubicBezTo>
                  <a:cubicBezTo>
                    <a:pt x="202" y="135"/>
                    <a:pt x="202" y="135"/>
                    <a:pt x="202" y="135"/>
                  </a:cubicBezTo>
                  <a:cubicBezTo>
                    <a:pt x="201" y="135"/>
                    <a:pt x="199" y="136"/>
                    <a:pt x="200" y="137"/>
                  </a:cubicBezTo>
                  <a:cubicBezTo>
                    <a:pt x="198" y="139"/>
                    <a:pt x="197" y="138"/>
                    <a:pt x="200" y="140"/>
                  </a:cubicBezTo>
                  <a:cubicBezTo>
                    <a:pt x="199" y="140"/>
                    <a:pt x="196" y="141"/>
                    <a:pt x="197" y="143"/>
                  </a:cubicBezTo>
                  <a:cubicBezTo>
                    <a:pt x="199" y="143"/>
                    <a:pt x="199" y="143"/>
                    <a:pt x="199" y="143"/>
                  </a:cubicBezTo>
                  <a:cubicBezTo>
                    <a:pt x="201" y="143"/>
                    <a:pt x="202" y="143"/>
                    <a:pt x="203" y="144"/>
                  </a:cubicBezTo>
                  <a:cubicBezTo>
                    <a:pt x="204" y="144"/>
                    <a:pt x="208" y="143"/>
                    <a:pt x="206" y="142"/>
                  </a:cubicBezTo>
                  <a:cubicBezTo>
                    <a:pt x="207" y="141"/>
                    <a:pt x="208" y="141"/>
                    <a:pt x="208" y="140"/>
                  </a:cubicBezTo>
                  <a:cubicBezTo>
                    <a:pt x="209" y="139"/>
                    <a:pt x="208" y="137"/>
                    <a:pt x="207" y="138"/>
                  </a:cubicBezTo>
                  <a:cubicBezTo>
                    <a:pt x="206" y="136"/>
                    <a:pt x="209" y="130"/>
                    <a:pt x="206" y="129"/>
                  </a:cubicBezTo>
                  <a:cubicBezTo>
                    <a:pt x="209" y="127"/>
                    <a:pt x="210" y="124"/>
                    <a:pt x="207" y="124"/>
                  </a:cubicBezTo>
                  <a:cubicBezTo>
                    <a:pt x="207" y="124"/>
                    <a:pt x="208" y="123"/>
                    <a:pt x="209" y="122"/>
                  </a:cubicBezTo>
                  <a:cubicBezTo>
                    <a:pt x="209" y="121"/>
                    <a:pt x="208" y="121"/>
                    <a:pt x="208" y="121"/>
                  </a:cubicBezTo>
                  <a:cubicBezTo>
                    <a:pt x="208" y="122"/>
                    <a:pt x="208" y="122"/>
                    <a:pt x="207" y="122"/>
                  </a:cubicBezTo>
                  <a:cubicBezTo>
                    <a:pt x="206" y="121"/>
                    <a:pt x="206" y="122"/>
                    <a:pt x="205" y="122"/>
                  </a:cubicBezTo>
                  <a:cubicBezTo>
                    <a:pt x="205" y="122"/>
                    <a:pt x="204" y="123"/>
                    <a:pt x="204" y="123"/>
                  </a:cubicBezTo>
                  <a:cubicBezTo>
                    <a:pt x="204" y="123"/>
                    <a:pt x="203" y="123"/>
                    <a:pt x="203" y="123"/>
                  </a:cubicBezTo>
                  <a:cubicBezTo>
                    <a:pt x="203" y="123"/>
                    <a:pt x="203" y="123"/>
                    <a:pt x="203" y="123"/>
                  </a:cubicBezTo>
                  <a:cubicBezTo>
                    <a:pt x="202" y="123"/>
                    <a:pt x="203" y="123"/>
                    <a:pt x="203" y="123"/>
                  </a:cubicBezTo>
                  <a:cubicBezTo>
                    <a:pt x="203" y="123"/>
                    <a:pt x="203" y="123"/>
                    <a:pt x="203" y="123"/>
                  </a:cubicBezTo>
                  <a:moveTo>
                    <a:pt x="369" y="231"/>
                  </a:moveTo>
                  <a:cubicBezTo>
                    <a:pt x="368" y="231"/>
                    <a:pt x="366" y="234"/>
                    <a:pt x="367" y="235"/>
                  </a:cubicBezTo>
                  <a:cubicBezTo>
                    <a:pt x="367" y="236"/>
                    <a:pt x="369" y="235"/>
                    <a:pt x="369" y="234"/>
                  </a:cubicBezTo>
                  <a:cubicBezTo>
                    <a:pt x="369" y="234"/>
                    <a:pt x="370" y="235"/>
                    <a:pt x="371" y="236"/>
                  </a:cubicBezTo>
                  <a:cubicBezTo>
                    <a:pt x="372" y="236"/>
                    <a:pt x="372" y="234"/>
                    <a:pt x="373" y="234"/>
                  </a:cubicBezTo>
                  <a:cubicBezTo>
                    <a:pt x="374" y="234"/>
                    <a:pt x="377" y="234"/>
                    <a:pt x="378" y="232"/>
                  </a:cubicBezTo>
                  <a:cubicBezTo>
                    <a:pt x="378" y="231"/>
                    <a:pt x="376" y="231"/>
                    <a:pt x="375" y="231"/>
                  </a:cubicBezTo>
                  <a:cubicBezTo>
                    <a:pt x="374" y="230"/>
                    <a:pt x="374" y="229"/>
                    <a:pt x="374" y="228"/>
                  </a:cubicBezTo>
                  <a:cubicBezTo>
                    <a:pt x="372" y="226"/>
                    <a:pt x="372" y="228"/>
                    <a:pt x="371" y="229"/>
                  </a:cubicBezTo>
                  <a:cubicBezTo>
                    <a:pt x="371" y="230"/>
                    <a:pt x="370" y="231"/>
                    <a:pt x="369" y="231"/>
                  </a:cubicBezTo>
                  <a:cubicBezTo>
                    <a:pt x="369" y="231"/>
                    <a:pt x="369" y="231"/>
                    <a:pt x="369" y="231"/>
                  </a:cubicBezTo>
                  <a:cubicBezTo>
                    <a:pt x="369" y="231"/>
                    <a:pt x="369" y="231"/>
                    <a:pt x="369" y="231"/>
                  </a:cubicBezTo>
                  <a:moveTo>
                    <a:pt x="353" y="243"/>
                  </a:moveTo>
                  <a:cubicBezTo>
                    <a:pt x="354" y="243"/>
                    <a:pt x="355" y="243"/>
                    <a:pt x="355" y="243"/>
                  </a:cubicBezTo>
                  <a:cubicBezTo>
                    <a:pt x="356" y="244"/>
                    <a:pt x="357" y="244"/>
                    <a:pt x="357" y="244"/>
                  </a:cubicBezTo>
                  <a:cubicBezTo>
                    <a:pt x="359" y="243"/>
                    <a:pt x="359" y="242"/>
                    <a:pt x="360" y="242"/>
                  </a:cubicBezTo>
                  <a:cubicBezTo>
                    <a:pt x="360" y="242"/>
                    <a:pt x="360" y="242"/>
                    <a:pt x="360" y="242"/>
                  </a:cubicBezTo>
                  <a:cubicBezTo>
                    <a:pt x="360" y="242"/>
                    <a:pt x="360" y="242"/>
                    <a:pt x="361" y="242"/>
                  </a:cubicBezTo>
                  <a:cubicBezTo>
                    <a:pt x="362" y="242"/>
                    <a:pt x="363" y="241"/>
                    <a:pt x="363" y="241"/>
                  </a:cubicBezTo>
                  <a:cubicBezTo>
                    <a:pt x="364" y="240"/>
                    <a:pt x="365" y="238"/>
                    <a:pt x="365" y="237"/>
                  </a:cubicBezTo>
                  <a:cubicBezTo>
                    <a:pt x="369" y="233"/>
                    <a:pt x="370" y="238"/>
                    <a:pt x="367" y="241"/>
                  </a:cubicBezTo>
                  <a:cubicBezTo>
                    <a:pt x="367" y="242"/>
                    <a:pt x="366" y="242"/>
                    <a:pt x="366" y="242"/>
                  </a:cubicBezTo>
                  <a:cubicBezTo>
                    <a:pt x="365" y="243"/>
                    <a:pt x="365" y="244"/>
                    <a:pt x="365" y="244"/>
                  </a:cubicBezTo>
                  <a:cubicBezTo>
                    <a:pt x="364" y="245"/>
                    <a:pt x="363" y="247"/>
                    <a:pt x="362" y="248"/>
                  </a:cubicBezTo>
                  <a:cubicBezTo>
                    <a:pt x="362" y="249"/>
                    <a:pt x="361" y="249"/>
                    <a:pt x="360" y="248"/>
                  </a:cubicBezTo>
                  <a:cubicBezTo>
                    <a:pt x="359" y="248"/>
                    <a:pt x="359" y="248"/>
                    <a:pt x="359" y="248"/>
                  </a:cubicBezTo>
                  <a:cubicBezTo>
                    <a:pt x="358" y="248"/>
                    <a:pt x="354" y="250"/>
                    <a:pt x="354" y="248"/>
                  </a:cubicBezTo>
                  <a:cubicBezTo>
                    <a:pt x="354" y="249"/>
                    <a:pt x="350" y="250"/>
                    <a:pt x="350" y="249"/>
                  </a:cubicBezTo>
                  <a:cubicBezTo>
                    <a:pt x="350" y="249"/>
                    <a:pt x="347" y="252"/>
                    <a:pt x="347" y="252"/>
                  </a:cubicBezTo>
                  <a:cubicBezTo>
                    <a:pt x="345" y="251"/>
                    <a:pt x="347" y="249"/>
                    <a:pt x="347" y="248"/>
                  </a:cubicBezTo>
                  <a:cubicBezTo>
                    <a:pt x="346" y="249"/>
                    <a:pt x="346" y="247"/>
                    <a:pt x="348" y="246"/>
                  </a:cubicBezTo>
                  <a:cubicBezTo>
                    <a:pt x="349" y="246"/>
                    <a:pt x="351" y="243"/>
                    <a:pt x="353" y="243"/>
                  </a:cubicBezTo>
                  <a:moveTo>
                    <a:pt x="354" y="247"/>
                  </a:moveTo>
                  <a:cubicBezTo>
                    <a:pt x="355" y="247"/>
                    <a:pt x="355" y="247"/>
                    <a:pt x="354" y="247"/>
                  </a:cubicBezTo>
                  <a:moveTo>
                    <a:pt x="353" y="246"/>
                  </a:moveTo>
                  <a:cubicBezTo>
                    <a:pt x="352" y="246"/>
                    <a:pt x="352" y="246"/>
                    <a:pt x="352" y="246"/>
                  </a:cubicBezTo>
                  <a:cubicBezTo>
                    <a:pt x="353" y="246"/>
                    <a:pt x="353" y="246"/>
                    <a:pt x="353" y="246"/>
                  </a:cubicBezTo>
                  <a:moveTo>
                    <a:pt x="350" y="248"/>
                  </a:moveTo>
                  <a:cubicBezTo>
                    <a:pt x="350" y="247"/>
                    <a:pt x="351" y="247"/>
                    <a:pt x="351" y="247"/>
                  </a:cubicBezTo>
                  <a:cubicBezTo>
                    <a:pt x="350" y="247"/>
                    <a:pt x="350" y="246"/>
                    <a:pt x="349" y="246"/>
                  </a:cubicBezTo>
                  <a:cubicBezTo>
                    <a:pt x="350" y="248"/>
                    <a:pt x="350" y="248"/>
                    <a:pt x="350" y="248"/>
                  </a:cubicBezTo>
                  <a:moveTo>
                    <a:pt x="327" y="264"/>
                  </a:moveTo>
                  <a:cubicBezTo>
                    <a:pt x="328" y="264"/>
                    <a:pt x="332" y="259"/>
                    <a:pt x="331" y="258"/>
                  </a:cubicBezTo>
                  <a:cubicBezTo>
                    <a:pt x="329" y="256"/>
                    <a:pt x="325" y="263"/>
                    <a:pt x="327" y="264"/>
                  </a:cubicBezTo>
                  <a:moveTo>
                    <a:pt x="317" y="282"/>
                  </a:moveTo>
                  <a:cubicBezTo>
                    <a:pt x="317" y="282"/>
                    <a:pt x="312" y="287"/>
                    <a:pt x="312" y="287"/>
                  </a:cubicBezTo>
                  <a:cubicBezTo>
                    <a:pt x="313" y="288"/>
                    <a:pt x="319" y="283"/>
                    <a:pt x="317" y="282"/>
                  </a:cubicBezTo>
                  <a:moveTo>
                    <a:pt x="321" y="274"/>
                  </a:moveTo>
                  <a:cubicBezTo>
                    <a:pt x="321" y="274"/>
                    <a:pt x="320" y="279"/>
                    <a:pt x="320" y="279"/>
                  </a:cubicBezTo>
                  <a:cubicBezTo>
                    <a:pt x="319" y="284"/>
                    <a:pt x="322" y="282"/>
                    <a:pt x="321" y="279"/>
                  </a:cubicBezTo>
                  <a:cubicBezTo>
                    <a:pt x="322" y="280"/>
                    <a:pt x="322" y="279"/>
                    <a:pt x="323" y="281"/>
                  </a:cubicBezTo>
                  <a:cubicBezTo>
                    <a:pt x="323" y="282"/>
                    <a:pt x="322" y="283"/>
                    <a:pt x="323" y="284"/>
                  </a:cubicBezTo>
                  <a:cubicBezTo>
                    <a:pt x="323" y="284"/>
                    <a:pt x="323" y="287"/>
                    <a:pt x="323" y="287"/>
                  </a:cubicBezTo>
                  <a:cubicBezTo>
                    <a:pt x="322" y="287"/>
                    <a:pt x="323" y="282"/>
                    <a:pt x="321" y="282"/>
                  </a:cubicBezTo>
                  <a:cubicBezTo>
                    <a:pt x="320" y="283"/>
                    <a:pt x="319" y="286"/>
                    <a:pt x="321" y="286"/>
                  </a:cubicBezTo>
                  <a:cubicBezTo>
                    <a:pt x="320" y="286"/>
                    <a:pt x="318" y="289"/>
                    <a:pt x="320" y="289"/>
                  </a:cubicBezTo>
                  <a:cubicBezTo>
                    <a:pt x="319" y="289"/>
                    <a:pt x="316" y="291"/>
                    <a:pt x="317" y="292"/>
                  </a:cubicBezTo>
                  <a:cubicBezTo>
                    <a:pt x="317" y="292"/>
                    <a:pt x="318" y="292"/>
                    <a:pt x="318" y="292"/>
                  </a:cubicBezTo>
                  <a:cubicBezTo>
                    <a:pt x="319" y="292"/>
                    <a:pt x="319" y="291"/>
                    <a:pt x="319" y="292"/>
                  </a:cubicBezTo>
                  <a:cubicBezTo>
                    <a:pt x="320" y="292"/>
                    <a:pt x="319" y="294"/>
                    <a:pt x="319" y="295"/>
                  </a:cubicBezTo>
                  <a:cubicBezTo>
                    <a:pt x="320" y="298"/>
                    <a:pt x="321" y="296"/>
                    <a:pt x="322" y="294"/>
                  </a:cubicBezTo>
                  <a:cubicBezTo>
                    <a:pt x="324" y="295"/>
                    <a:pt x="326" y="289"/>
                    <a:pt x="324" y="288"/>
                  </a:cubicBezTo>
                  <a:cubicBezTo>
                    <a:pt x="324" y="288"/>
                    <a:pt x="323" y="290"/>
                    <a:pt x="322" y="290"/>
                  </a:cubicBezTo>
                  <a:cubicBezTo>
                    <a:pt x="321" y="290"/>
                    <a:pt x="321" y="290"/>
                    <a:pt x="321" y="289"/>
                  </a:cubicBezTo>
                  <a:cubicBezTo>
                    <a:pt x="321" y="289"/>
                    <a:pt x="321" y="289"/>
                    <a:pt x="320" y="289"/>
                  </a:cubicBezTo>
                  <a:cubicBezTo>
                    <a:pt x="321" y="288"/>
                    <a:pt x="325" y="288"/>
                    <a:pt x="325" y="286"/>
                  </a:cubicBezTo>
                  <a:cubicBezTo>
                    <a:pt x="326" y="284"/>
                    <a:pt x="324" y="278"/>
                    <a:pt x="323" y="278"/>
                  </a:cubicBezTo>
                  <a:cubicBezTo>
                    <a:pt x="323" y="276"/>
                    <a:pt x="326" y="274"/>
                    <a:pt x="326" y="272"/>
                  </a:cubicBezTo>
                  <a:cubicBezTo>
                    <a:pt x="326" y="268"/>
                    <a:pt x="323" y="271"/>
                    <a:pt x="322" y="274"/>
                  </a:cubicBezTo>
                  <a:cubicBezTo>
                    <a:pt x="322" y="273"/>
                    <a:pt x="322" y="273"/>
                    <a:pt x="321" y="274"/>
                  </a:cubicBezTo>
                  <a:cubicBezTo>
                    <a:pt x="321" y="274"/>
                    <a:pt x="321" y="274"/>
                    <a:pt x="321" y="274"/>
                  </a:cubicBezTo>
                  <a:cubicBezTo>
                    <a:pt x="321" y="273"/>
                    <a:pt x="321" y="273"/>
                    <a:pt x="321" y="274"/>
                  </a:cubicBezTo>
                  <a:moveTo>
                    <a:pt x="340" y="330"/>
                  </a:moveTo>
                  <a:cubicBezTo>
                    <a:pt x="341" y="328"/>
                    <a:pt x="336" y="320"/>
                    <a:pt x="335" y="319"/>
                  </a:cubicBezTo>
                  <a:cubicBezTo>
                    <a:pt x="334" y="318"/>
                    <a:pt x="332" y="315"/>
                    <a:pt x="331" y="315"/>
                  </a:cubicBezTo>
                  <a:cubicBezTo>
                    <a:pt x="329" y="314"/>
                    <a:pt x="327" y="316"/>
                    <a:pt x="326" y="316"/>
                  </a:cubicBezTo>
                  <a:cubicBezTo>
                    <a:pt x="325" y="316"/>
                    <a:pt x="329" y="307"/>
                    <a:pt x="323" y="310"/>
                  </a:cubicBezTo>
                  <a:cubicBezTo>
                    <a:pt x="321" y="311"/>
                    <a:pt x="323" y="312"/>
                    <a:pt x="323" y="314"/>
                  </a:cubicBezTo>
                  <a:cubicBezTo>
                    <a:pt x="323" y="314"/>
                    <a:pt x="322" y="315"/>
                    <a:pt x="322" y="316"/>
                  </a:cubicBezTo>
                  <a:cubicBezTo>
                    <a:pt x="323" y="318"/>
                    <a:pt x="324" y="318"/>
                    <a:pt x="325" y="319"/>
                  </a:cubicBezTo>
                  <a:cubicBezTo>
                    <a:pt x="326" y="320"/>
                    <a:pt x="329" y="322"/>
                    <a:pt x="328" y="326"/>
                  </a:cubicBezTo>
                  <a:cubicBezTo>
                    <a:pt x="323" y="327"/>
                    <a:pt x="327" y="327"/>
                    <a:pt x="328" y="329"/>
                  </a:cubicBezTo>
                  <a:cubicBezTo>
                    <a:pt x="330" y="330"/>
                    <a:pt x="329" y="332"/>
                    <a:pt x="332" y="332"/>
                  </a:cubicBezTo>
                  <a:cubicBezTo>
                    <a:pt x="334" y="331"/>
                    <a:pt x="333" y="329"/>
                    <a:pt x="335" y="331"/>
                  </a:cubicBezTo>
                  <a:cubicBezTo>
                    <a:pt x="335" y="331"/>
                    <a:pt x="338" y="342"/>
                    <a:pt x="340" y="337"/>
                  </a:cubicBezTo>
                  <a:cubicBezTo>
                    <a:pt x="340" y="337"/>
                    <a:pt x="339" y="335"/>
                    <a:pt x="339" y="334"/>
                  </a:cubicBezTo>
                  <a:cubicBezTo>
                    <a:pt x="339" y="333"/>
                    <a:pt x="338" y="332"/>
                    <a:pt x="338" y="330"/>
                  </a:cubicBezTo>
                  <a:cubicBezTo>
                    <a:pt x="339" y="330"/>
                    <a:pt x="339" y="330"/>
                    <a:pt x="340" y="330"/>
                  </a:cubicBezTo>
                  <a:moveTo>
                    <a:pt x="269" y="266"/>
                  </a:moveTo>
                  <a:cubicBezTo>
                    <a:pt x="268" y="265"/>
                    <a:pt x="265" y="273"/>
                    <a:pt x="266" y="274"/>
                  </a:cubicBezTo>
                  <a:cubicBezTo>
                    <a:pt x="269" y="275"/>
                    <a:pt x="271" y="267"/>
                    <a:pt x="269" y="266"/>
                  </a:cubicBezTo>
                  <a:cubicBezTo>
                    <a:pt x="269" y="266"/>
                    <a:pt x="269" y="266"/>
                    <a:pt x="269" y="266"/>
                  </a:cubicBezTo>
                  <a:cubicBezTo>
                    <a:pt x="269" y="266"/>
                    <a:pt x="269" y="266"/>
                    <a:pt x="269" y="266"/>
                  </a:cubicBezTo>
                  <a:moveTo>
                    <a:pt x="214" y="293"/>
                  </a:moveTo>
                  <a:cubicBezTo>
                    <a:pt x="217" y="285"/>
                    <a:pt x="212" y="291"/>
                    <a:pt x="211" y="292"/>
                  </a:cubicBezTo>
                  <a:cubicBezTo>
                    <a:pt x="210" y="292"/>
                    <a:pt x="209" y="293"/>
                    <a:pt x="207" y="293"/>
                  </a:cubicBezTo>
                  <a:cubicBezTo>
                    <a:pt x="204" y="294"/>
                    <a:pt x="204" y="294"/>
                    <a:pt x="202" y="299"/>
                  </a:cubicBezTo>
                  <a:cubicBezTo>
                    <a:pt x="201" y="302"/>
                    <a:pt x="197" y="305"/>
                    <a:pt x="198" y="309"/>
                  </a:cubicBezTo>
                  <a:cubicBezTo>
                    <a:pt x="198" y="312"/>
                    <a:pt x="199" y="314"/>
                    <a:pt x="202" y="312"/>
                  </a:cubicBezTo>
                  <a:cubicBezTo>
                    <a:pt x="204" y="311"/>
                    <a:pt x="207" y="305"/>
                    <a:pt x="209" y="302"/>
                  </a:cubicBezTo>
                  <a:cubicBezTo>
                    <a:pt x="210" y="300"/>
                    <a:pt x="211" y="298"/>
                    <a:pt x="212" y="296"/>
                  </a:cubicBezTo>
                  <a:cubicBezTo>
                    <a:pt x="213" y="299"/>
                    <a:pt x="214" y="293"/>
                    <a:pt x="214" y="293"/>
                  </a:cubicBezTo>
                  <a:cubicBezTo>
                    <a:pt x="215" y="292"/>
                    <a:pt x="214" y="292"/>
                    <a:pt x="214" y="292"/>
                  </a:cubicBezTo>
                  <a:cubicBezTo>
                    <a:pt x="214" y="293"/>
                    <a:pt x="214" y="293"/>
                    <a:pt x="214" y="293"/>
                  </a:cubicBezTo>
                  <a:moveTo>
                    <a:pt x="304" y="378"/>
                  </a:moveTo>
                  <a:cubicBezTo>
                    <a:pt x="303" y="378"/>
                    <a:pt x="301" y="379"/>
                    <a:pt x="302" y="379"/>
                  </a:cubicBezTo>
                  <a:cubicBezTo>
                    <a:pt x="303" y="380"/>
                    <a:pt x="305" y="379"/>
                    <a:pt x="304" y="378"/>
                  </a:cubicBezTo>
                  <a:moveTo>
                    <a:pt x="330" y="372"/>
                  </a:moveTo>
                  <a:cubicBezTo>
                    <a:pt x="331" y="372"/>
                    <a:pt x="333" y="365"/>
                    <a:pt x="331" y="366"/>
                  </a:cubicBezTo>
                  <a:cubicBezTo>
                    <a:pt x="331" y="365"/>
                    <a:pt x="331" y="359"/>
                    <a:pt x="330" y="359"/>
                  </a:cubicBezTo>
                  <a:cubicBezTo>
                    <a:pt x="331" y="355"/>
                    <a:pt x="329" y="353"/>
                    <a:pt x="329" y="350"/>
                  </a:cubicBezTo>
                  <a:cubicBezTo>
                    <a:pt x="329" y="347"/>
                    <a:pt x="332" y="341"/>
                    <a:pt x="329" y="341"/>
                  </a:cubicBezTo>
                  <a:cubicBezTo>
                    <a:pt x="328" y="340"/>
                    <a:pt x="331" y="334"/>
                    <a:pt x="329" y="334"/>
                  </a:cubicBezTo>
                  <a:cubicBezTo>
                    <a:pt x="328" y="334"/>
                    <a:pt x="325" y="340"/>
                    <a:pt x="325" y="342"/>
                  </a:cubicBezTo>
                  <a:cubicBezTo>
                    <a:pt x="321" y="348"/>
                    <a:pt x="320" y="341"/>
                    <a:pt x="318" y="338"/>
                  </a:cubicBezTo>
                  <a:cubicBezTo>
                    <a:pt x="320" y="335"/>
                    <a:pt x="323" y="335"/>
                    <a:pt x="321" y="333"/>
                  </a:cubicBezTo>
                  <a:cubicBezTo>
                    <a:pt x="320" y="332"/>
                    <a:pt x="319" y="332"/>
                    <a:pt x="318" y="331"/>
                  </a:cubicBezTo>
                  <a:cubicBezTo>
                    <a:pt x="317" y="330"/>
                    <a:pt x="315" y="327"/>
                    <a:pt x="316" y="331"/>
                  </a:cubicBezTo>
                  <a:cubicBezTo>
                    <a:pt x="316" y="331"/>
                    <a:pt x="315" y="331"/>
                    <a:pt x="315" y="330"/>
                  </a:cubicBezTo>
                  <a:cubicBezTo>
                    <a:pt x="316" y="330"/>
                    <a:pt x="315" y="329"/>
                    <a:pt x="315" y="329"/>
                  </a:cubicBezTo>
                  <a:cubicBezTo>
                    <a:pt x="314" y="328"/>
                    <a:pt x="313" y="330"/>
                    <a:pt x="314" y="330"/>
                  </a:cubicBezTo>
                  <a:cubicBezTo>
                    <a:pt x="313" y="332"/>
                    <a:pt x="310" y="333"/>
                    <a:pt x="310" y="335"/>
                  </a:cubicBezTo>
                  <a:cubicBezTo>
                    <a:pt x="310" y="333"/>
                    <a:pt x="308" y="331"/>
                    <a:pt x="307" y="331"/>
                  </a:cubicBezTo>
                  <a:cubicBezTo>
                    <a:pt x="306" y="331"/>
                    <a:pt x="303" y="332"/>
                    <a:pt x="303" y="334"/>
                  </a:cubicBezTo>
                  <a:cubicBezTo>
                    <a:pt x="302" y="333"/>
                    <a:pt x="301" y="335"/>
                    <a:pt x="301" y="336"/>
                  </a:cubicBezTo>
                  <a:cubicBezTo>
                    <a:pt x="301" y="336"/>
                    <a:pt x="301" y="336"/>
                    <a:pt x="301" y="336"/>
                  </a:cubicBezTo>
                  <a:cubicBezTo>
                    <a:pt x="301" y="332"/>
                    <a:pt x="299" y="336"/>
                    <a:pt x="298" y="337"/>
                  </a:cubicBezTo>
                  <a:cubicBezTo>
                    <a:pt x="296" y="339"/>
                    <a:pt x="294" y="339"/>
                    <a:pt x="293" y="339"/>
                  </a:cubicBezTo>
                  <a:cubicBezTo>
                    <a:pt x="292" y="339"/>
                    <a:pt x="292" y="339"/>
                    <a:pt x="292" y="339"/>
                  </a:cubicBezTo>
                  <a:cubicBezTo>
                    <a:pt x="291" y="339"/>
                    <a:pt x="291" y="339"/>
                    <a:pt x="290" y="339"/>
                  </a:cubicBezTo>
                  <a:cubicBezTo>
                    <a:pt x="289" y="339"/>
                    <a:pt x="287" y="339"/>
                    <a:pt x="286" y="339"/>
                  </a:cubicBezTo>
                  <a:cubicBezTo>
                    <a:pt x="284" y="340"/>
                    <a:pt x="282" y="344"/>
                    <a:pt x="283" y="347"/>
                  </a:cubicBezTo>
                  <a:cubicBezTo>
                    <a:pt x="281" y="345"/>
                    <a:pt x="281" y="354"/>
                    <a:pt x="281" y="355"/>
                  </a:cubicBezTo>
                  <a:cubicBezTo>
                    <a:pt x="280" y="356"/>
                    <a:pt x="280" y="359"/>
                    <a:pt x="280" y="360"/>
                  </a:cubicBezTo>
                  <a:cubicBezTo>
                    <a:pt x="279" y="361"/>
                    <a:pt x="278" y="363"/>
                    <a:pt x="277" y="363"/>
                  </a:cubicBezTo>
                  <a:cubicBezTo>
                    <a:pt x="276" y="366"/>
                    <a:pt x="279" y="368"/>
                    <a:pt x="281" y="368"/>
                  </a:cubicBezTo>
                  <a:cubicBezTo>
                    <a:pt x="282" y="368"/>
                    <a:pt x="283" y="367"/>
                    <a:pt x="283" y="367"/>
                  </a:cubicBezTo>
                  <a:cubicBezTo>
                    <a:pt x="284" y="367"/>
                    <a:pt x="285" y="367"/>
                    <a:pt x="286" y="367"/>
                  </a:cubicBezTo>
                  <a:cubicBezTo>
                    <a:pt x="286" y="368"/>
                    <a:pt x="287" y="368"/>
                    <a:pt x="288" y="368"/>
                  </a:cubicBezTo>
                  <a:cubicBezTo>
                    <a:pt x="289" y="368"/>
                    <a:pt x="290" y="367"/>
                    <a:pt x="292" y="367"/>
                  </a:cubicBezTo>
                  <a:cubicBezTo>
                    <a:pt x="293" y="367"/>
                    <a:pt x="294" y="367"/>
                    <a:pt x="295" y="367"/>
                  </a:cubicBezTo>
                  <a:cubicBezTo>
                    <a:pt x="298" y="367"/>
                    <a:pt x="301" y="368"/>
                    <a:pt x="302" y="370"/>
                  </a:cubicBezTo>
                  <a:cubicBezTo>
                    <a:pt x="302" y="371"/>
                    <a:pt x="302" y="373"/>
                    <a:pt x="302" y="375"/>
                  </a:cubicBezTo>
                  <a:cubicBezTo>
                    <a:pt x="303" y="377"/>
                    <a:pt x="301" y="377"/>
                    <a:pt x="303" y="376"/>
                  </a:cubicBezTo>
                  <a:cubicBezTo>
                    <a:pt x="304" y="376"/>
                    <a:pt x="306" y="374"/>
                    <a:pt x="306" y="374"/>
                  </a:cubicBezTo>
                  <a:cubicBezTo>
                    <a:pt x="306" y="374"/>
                    <a:pt x="304" y="376"/>
                    <a:pt x="304" y="377"/>
                  </a:cubicBezTo>
                  <a:cubicBezTo>
                    <a:pt x="304" y="378"/>
                    <a:pt x="304" y="379"/>
                    <a:pt x="306" y="377"/>
                  </a:cubicBezTo>
                  <a:cubicBezTo>
                    <a:pt x="306" y="377"/>
                    <a:pt x="305" y="379"/>
                    <a:pt x="305" y="379"/>
                  </a:cubicBezTo>
                  <a:cubicBezTo>
                    <a:pt x="306" y="380"/>
                    <a:pt x="306" y="380"/>
                    <a:pt x="306" y="380"/>
                  </a:cubicBezTo>
                  <a:cubicBezTo>
                    <a:pt x="306" y="380"/>
                    <a:pt x="305" y="382"/>
                    <a:pt x="305" y="383"/>
                  </a:cubicBezTo>
                  <a:cubicBezTo>
                    <a:pt x="305" y="385"/>
                    <a:pt x="308" y="391"/>
                    <a:pt x="310" y="388"/>
                  </a:cubicBezTo>
                  <a:cubicBezTo>
                    <a:pt x="310" y="389"/>
                    <a:pt x="312" y="391"/>
                    <a:pt x="312" y="391"/>
                  </a:cubicBezTo>
                  <a:cubicBezTo>
                    <a:pt x="313" y="391"/>
                    <a:pt x="315" y="389"/>
                    <a:pt x="316" y="389"/>
                  </a:cubicBezTo>
                  <a:cubicBezTo>
                    <a:pt x="316" y="389"/>
                    <a:pt x="317" y="389"/>
                    <a:pt x="317" y="389"/>
                  </a:cubicBezTo>
                  <a:cubicBezTo>
                    <a:pt x="318" y="389"/>
                    <a:pt x="317" y="390"/>
                    <a:pt x="319" y="388"/>
                  </a:cubicBezTo>
                  <a:cubicBezTo>
                    <a:pt x="321" y="385"/>
                    <a:pt x="323" y="382"/>
                    <a:pt x="326" y="380"/>
                  </a:cubicBezTo>
                  <a:cubicBezTo>
                    <a:pt x="327" y="378"/>
                    <a:pt x="330" y="374"/>
                    <a:pt x="330" y="372"/>
                  </a:cubicBezTo>
                  <a:moveTo>
                    <a:pt x="308" y="401"/>
                  </a:moveTo>
                  <a:cubicBezTo>
                    <a:pt x="307" y="400"/>
                    <a:pt x="307" y="395"/>
                    <a:pt x="308" y="393"/>
                  </a:cubicBezTo>
                  <a:cubicBezTo>
                    <a:pt x="308" y="393"/>
                    <a:pt x="312" y="394"/>
                    <a:pt x="313" y="394"/>
                  </a:cubicBezTo>
                  <a:cubicBezTo>
                    <a:pt x="314" y="395"/>
                    <a:pt x="310" y="402"/>
                    <a:pt x="308" y="401"/>
                  </a:cubicBezTo>
                  <a:moveTo>
                    <a:pt x="353" y="403"/>
                  </a:moveTo>
                  <a:cubicBezTo>
                    <a:pt x="352" y="403"/>
                    <a:pt x="352" y="403"/>
                    <a:pt x="351" y="402"/>
                  </a:cubicBezTo>
                  <a:cubicBezTo>
                    <a:pt x="351" y="402"/>
                    <a:pt x="351" y="402"/>
                    <a:pt x="351" y="401"/>
                  </a:cubicBezTo>
                  <a:cubicBezTo>
                    <a:pt x="351" y="400"/>
                    <a:pt x="351" y="400"/>
                    <a:pt x="351" y="400"/>
                  </a:cubicBezTo>
                  <a:cubicBezTo>
                    <a:pt x="350" y="400"/>
                    <a:pt x="350" y="400"/>
                    <a:pt x="350" y="400"/>
                  </a:cubicBezTo>
                  <a:cubicBezTo>
                    <a:pt x="349" y="400"/>
                    <a:pt x="352" y="394"/>
                    <a:pt x="349" y="395"/>
                  </a:cubicBezTo>
                  <a:cubicBezTo>
                    <a:pt x="348" y="395"/>
                    <a:pt x="349" y="397"/>
                    <a:pt x="349" y="398"/>
                  </a:cubicBezTo>
                  <a:cubicBezTo>
                    <a:pt x="348" y="401"/>
                    <a:pt x="349" y="401"/>
                    <a:pt x="347" y="404"/>
                  </a:cubicBezTo>
                  <a:cubicBezTo>
                    <a:pt x="347" y="404"/>
                    <a:pt x="346" y="404"/>
                    <a:pt x="346" y="404"/>
                  </a:cubicBezTo>
                  <a:cubicBezTo>
                    <a:pt x="345" y="406"/>
                    <a:pt x="347" y="406"/>
                    <a:pt x="346" y="407"/>
                  </a:cubicBezTo>
                  <a:cubicBezTo>
                    <a:pt x="346" y="408"/>
                    <a:pt x="344" y="410"/>
                    <a:pt x="346" y="411"/>
                  </a:cubicBezTo>
                  <a:cubicBezTo>
                    <a:pt x="347" y="412"/>
                    <a:pt x="349" y="409"/>
                    <a:pt x="350" y="408"/>
                  </a:cubicBezTo>
                  <a:cubicBezTo>
                    <a:pt x="350" y="408"/>
                    <a:pt x="355" y="404"/>
                    <a:pt x="353" y="403"/>
                  </a:cubicBezTo>
                  <a:moveTo>
                    <a:pt x="345" y="409"/>
                  </a:moveTo>
                  <a:cubicBezTo>
                    <a:pt x="345" y="409"/>
                    <a:pt x="344" y="407"/>
                    <a:pt x="343" y="407"/>
                  </a:cubicBezTo>
                  <a:cubicBezTo>
                    <a:pt x="342" y="407"/>
                    <a:pt x="340" y="410"/>
                    <a:pt x="339" y="411"/>
                  </a:cubicBezTo>
                  <a:cubicBezTo>
                    <a:pt x="336" y="412"/>
                    <a:pt x="329" y="413"/>
                    <a:pt x="332" y="418"/>
                  </a:cubicBezTo>
                  <a:cubicBezTo>
                    <a:pt x="330" y="418"/>
                    <a:pt x="332" y="419"/>
                    <a:pt x="332" y="419"/>
                  </a:cubicBezTo>
                  <a:cubicBezTo>
                    <a:pt x="334" y="419"/>
                    <a:pt x="334" y="419"/>
                    <a:pt x="334" y="419"/>
                  </a:cubicBezTo>
                  <a:cubicBezTo>
                    <a:pt x="336" y="418"/>
                    <a:pt x="336" y="417"/>
                    <a:pt x="339" y="415"/>
                  </a:cubicBezTo>
                  <a:cubicBezTo>
                    <a:pt x="339" y="415"/>
                    <a:pt x="340" y="415"/>
                    <a:pt x="340" y="415"/>
                  </a:cubicBezTo>
                  <a:cubicBezTo>
                    <a:pt x="341" y="415"/>
                    <a:pt x="341" y="415"/>
                    <a:pt x="341" y="414"/>
                  </a:cubicBezTo>
                  <a:cubicBezTo>
                    <a:pt x="341" y="413"/>
                    <a:pt x="341" y="413"/>
                    <a:pt x="341" y="413"/>
                  </a:cubicBezTo>
                  <a:cubicBezTo>
                    <a:pt x="343" y="412"/>
                    <a:pt x="344" y="411"/>
                    <a:pt x="345" y="409"/>
                  </a:cubicBezTo>
                  <a:moveTo>
                    <a:pt x="455" y="199"/>
                  </a:moveTo>
                  <a:cubicBezTo>
                    <a:pt x="456" y="200"/>
                    <a:pt x="455" y="200"/>
                    <a:pt x="454" y="200"/>
                  </a:cubicBezTo>
                  <a:cubicBezTo>
                    <a:pt x="454" y="200"/>
                    <a:pt x="454" y="200"/>
                    <a:pt x="454" y="200"/>
                  </a:cubicBezTo>
                  <a:cubicBezTo>
                    <a:pt x="453" y="201"/>
                    <a:pt x="452" y="202"/>
                    <a:pt x="451" y="200"/>
                  </a:cubicBezTo>
                  <a:cubicBezTo>
                    <a:pt x="450" y="204"/>
                    <a:pt x="448" y="204"/>
                    <a:pt x="447" y="202"/>
                  </a:cubicBezTo>
                  <a:cubicBezTo>
                    <a:pt x="446" y="200"/>
                    <a:pt x="445" y="199"/>
                    <a:pt x="444" y="198"/>
                  </a:cubicBezTo>
                  <a:cubicBezTo>
                    <a:pt x="444" y="197"/>
                    <a:pt x="441" y="197"/>
                    <a:pt x="443" y="195"/>
                  </a:cubicBezTo>
                  <a:cubicBezTo>
                    <a:pt x="443" y="195"/>
                    <a:pt x="443" y="195"/>
                    <a:pt x="442" y="195"/>
                  </a:cubicBezTo>
                  <a:cubicBezTo>
                    <a:pt x="444" y="197"/>
                    <a:pt x="438" y="200"/>
                    <a:pt x="437" y="198"/>
                  </a:cubicBezTo>
                  <a:cubicBezTo>
                    <a:pt x="437" y="199"/>
                    <a:pt x="439" y="203"/>
                    <a:pt x="437" y="205"/>
                  </a:cubicBezTo>
                  <a:cubicBezTo>
                    <a:pt x="436" y="206"/>
                    <a:pt x="435" y="203"/>
                    <a:pt x="434" y="203"/>
                  </a:cubicBezTo>
                  <a:cubicBezTo>
                    <a:pt x="433" y="203"/>
                    <a:pt x="430" y="204"/>
                    <a:pt x="429" y="204"/>
                  </a:cubicBezTo>
                  <a:cubicBezTo>
                    <a:pt x="427" y="205"/>
                    <a:pt x="424" y="207"/>
                    <a:pt x="423" y="207"/>
                  </a:cubicBezTo>
                  <a:cubicBezTo>
                    <a:pt x="421" y="205"/>
                    <a:pt x="421" y="205"/>
                    <a:pt x="421" y="205"/>
                  </a:cubicBezTo>
                  <a:cubicBezTo>
                    <a:pt x="421" y="204"/>
                    <a:pt x="420" y="205"/>
                    <a:pt x="420" y="205"/>
                  </a:cubicBezTo>
                  <a:cubicBezTo>
                    <a:pt x="419" y="205"/>
                    <a:pt x="419" y="205"/>
                    <a:pt x="419" y="205"/>
                  </a:cubicBezTo>
                  <a:cubicBezTo>
                    <a:pt x="418" y="205"/>
                    <a:pt x="418" y="205"/>
                    <a:pt x="418" y="205"/>
                  </a:cubicBezTo>
                  <a:cubicBezTo>
                    <a:pt x="417" y="205"/>
                    <a:pt x="417" y="205"/>
                    <a:pt x="418" y="203"/>
                  </a:cubicBezTo>
                  <a:cubicBezTo>
                    <a:pt x="417" y="204"/>
                    <a:pt x="416" y="205"/>
                    <a:pt x="416" y="205"/>
                  </a:cubicBezTo>
                  <a:cubicBezTo>
                    <a:pt x="416" y="205"/>
                    <a:pt x="416" y="204"/>
                    <a:pt x="415" y="204"/>
                  </a:cubicBezTo>
                  <a:cubicBezTo>
                    <a:pt x="415" y="204"/>
                    <a:pt x="415" y="204"/>
                    <a:pt x="415" y="204"/>
                  </a:cubicBezTo>
                  <a:cubicBezTo>
                    <a:pt x="414" y="204"/>
                    <a:pt x="413" y="205"/>
                    <a:pt x="412" y="206"/>
                  </a:cubicBezTo>
                  <a:cubicBezTo>
                    <a:pt x="410" y="208"/>
                    <a:pt x="411" y="208"/>
                    <a:pt x="411" y="208"/>
                  </a:cubicBezTo>
                  <a:cubicBezTo>
                    <a:pt x="412" y="207"/>
                    <a:pt x="412" y="207"/>
                    <a:pt x="412" y="208"/>
                  </a:cubicBezTo>
                  <a:cubicBezTo>
                    <a:pt x="412" y="209"/>
                    <a:pt x="410" y="211"/>
                    <a:pt x="410" y="211"/>
                  </a:cubicBezTo>
                  <a:cubicBezTo>
                    <a:pt x="410" y="211"/>
                    <a:pt x="410" y="212"/>
                    <a:pt x="410" y="213"/>
                  </a:cubicBezTo>
                  <a:cubicBezTo>
                    <a:pt x="409" y="213"/>
                    <a:pt x="409" y="213"/>
                    <a:pt x="409" y="213"/>
                  </a:cubicBezTo>
                  <a:cubicBezTo>
                    <a:pt x="408" y="213"/>
                    <a:pt x="407" y="216"/>
                    <a:pt x="407" y="216"/>
                  </a:cubicBezTo>
                  <a:cubicBezTo>
                    <a:pt x="403" y="217"/>
                    <a:pt x="403" y="217"/>
                    <a:pt x="403" y="217"/>
                  </a:cubicBezTo>
                  <a:cubicBezTo>
                    <a:pt x="404" y="217"/>
                    <a:pt x="403" y="218"/>
                    <a:pt x="403" y="218"/>
                  </a:cubicBezTo>
                  <a:cubicBezTo>
                    <a:pt x="402" y="218"/>
                    <a:pt x="402" y="219"/>
                    <a:pt x="402" y="219"/>
                  </a:cubicBezTo>
                  <a:cubicBezTo>
                    <a:pt x="401" y="219"/>
                    <a:pt x="401" y="219"/>
                    <a:pt x="401" y="219"/>
                  </a:cubicBezTo>
                  <a:cubicBezTo>
                    <a:pt x="399" y="220"/>
                    <a:pt x="397" y="225"/>
                    <a:pt x="396" y="221"/>
                  </a:cubicBezTo>
                  <a:cubicBezTo>
                    <a:pt x="396" y="217"/>
                    <a:pt x="400" y="209"/>
                    <a:pt x="403" y="206"/>
                  </a:cubicBezTo>
                  <a:cubicBezTo>
                    <a:pt x="404" y="205"/>
                    <a:pt x="403" y="206"/>
                    <a:pt x="405" y="205"/>
                  </a:cubicBezTo>
                  <a:cubicBezTo>
                    <a:pt x="407" y="204"/>
                    <a:pt x="409" y="203"/>
                    <a:pt x="411" y="202"/>
                  </a:cubicBezTo>
                  <a:cubicBezTo>
                    <a:pt x="412" y="201"/>
                    <a:pt x="414" y="201"/>
                    <a:pt x="415" y="200"/>
                  </a:cubicBezTo>
                  <a:cubicBezTo>
                    <a:pt x="416" y="199"/>
                    <a:pt x="417" y="197"/>
                    <a:pt x="418" y="197"/>
                  </a:cubicBezTo>
                  <a:cubicBezTo>
                    <a:pt x="416" y="196"/>
                    <a:pt x="417" y="198"/>
                    <a:pt x="416" y="199"/>
                  </a:cubicBezTo>
                  <a:cubicBezTo>
                    <a:pt x="415" y="199"/>
                    <a:pt x="415" y="199"/>
                    <a:pt x="415" y="199"/>
                  </a:cubicBezTo>
                  <a:cubicBezTo>
                    <a:pt x="414" y="199"/>
                    <a:pt x="414" y="199"/>
                    <a:pt x="414" y="199"/>
                  </a:cubicBezTo>
                  <a:cubicBezTo>
                    <a:pt x="412" y="199"/>
                    <a:pt x="411" y="201"/>
                    <a:pt x="410" y="199"/>
                  </a:cubicBezTo>
                  <a:cubicBezTo>
                    <a:pt x="410" y="199"/>
                    <a:pt x="411" y="197"/>
                    <a:pt x="411" y="197"/>
                  </a:cubicBezTo>
                  <a:cubicBezTo>
                    <a:pt x="411" y="197"/>
                    <a:pt x="411" y="197"/>
                    <a:pt x="410" y="196"/>
                  </a:cubicBezTo>
                  <a:cubicBezTo>
                    <a:pt x="410" y="196"/>
                    <a:pt x="409" y="195"/>
                    <a:pt x="408" y="196"/>
                  </a:cubicBezTo>
                  <a:cubicBezTo>
                    <a:pt x="406" y="197"/>
                    <a:pt x="406" y="197"/>
                    <a:pt x="406" y="197"/>
                  </a:cubicBezTo>
                  <a:cubicBezTo>
                    <a:pt x="405" y="198"/>
                    <a:pt x="404" y="198"/>
                    <a:pt x="403" y="199"/>
                  </a:cubicBezTo>
                  <a:cubicBezTo>
                    <a:pt x="405" y="201"/>
                    <a:pt x="402" y="201"/>
                    <a:pt x="401" y="201"/>
                  </a:cubicBezTo>
                  <a:cubicBezTo>
                    <a:pt x="400" y="201"/>
                    <a:pt x="399" y="201"/>
                    <a:pt x="398" y="200"/>
                  </a:cubicBezTo>
                  <a:cubicBezTo>
                    <a:pt x="398" y="200"/>
                    <a:pt x="397" y="198"/>
                    <a:pt x="398" y="199"/>
                  </a:cubicBezTo>
                  <a:cubicBezTo>
                    <a:pt x="398" y="197"/>
                    <a:pt x="395" y="197"/>
                    <a:pt x="394" y="197"/>
                  </a:cubicBezTo>
                  <a:cubicBezTo>
                    <a:pt x="392" y="197"/>
                    <a:pt x="391" y="195"/>
                    <a:pt x="389" y="195"/>
                  </a:cubicBezTo>
                  <a:cubicBezTo>
                    <a:pt x="386" y="194"/>
                    <a:pt x="382" y="197"/>
                    <a:pt x="380" y="199"/>
                  </a:cubicBezTo>
                  <a:cubicBezTo>
                    <a:pt x="378" y="200"/>
                    <a:pt x="375" y="200"/>
                    <a:pt x="374" y="202"/>
                  </a:cubicBezTo>
                  <a:cubicBezTo>
                    <a:pt x="375" y="203"/>
                    <a:pt x="376" y="202"/>
                    <a:pt x="375" y="204"/>
                  </a:cubicBezTo>
                  <a:cubicBezTo>
                    <a:pt x="377" y="202"/>
                    <a:pt x="376" y="205"/>
                    <a:pt x="376" y="206"/>
                  </a:cubicBezTo>
                  <a:cubicBezTo>
                    <a:pt x="378" y="203"/>
                    <a:pt x="380" y="206"/>
                    <a:pt x="380" y="209"/>
                  </a:cubicBezTo>
                  <a:cubicBezTo>
                    <a:pt x="381" y="207"/>
                    <a:pt x="382" y="206"/>
                    <a:pt x="382" y="208"/>
                  </a:cubicBezTo>
                  <a:cubicBezTo>
                    <a:pt x="382" y="210"/>
                    <a:pt x="381" y="212"/>
                    <a:pt x="381" y="214"/>
                  </a:cubicBezTo>
                  <a:cubicBezTo>
                    <a:pt x="380" y="215"/>
                    <a:pt x="380" y="219"/>
                    <a:pt x="380" y="220"/>
                  </a:cubicBezTo>
                  <a:cubicBezTo>
                    <a:pt x="379" y="222"/>
                    <a:pt x="379" y="221"/>
                    <a:pt x="379" y="220"/>
                  </a:cubicBezTo>
                  <a:cubicBezTo>
                    <a:pt x="379" y="220"/>
                    <a:pt x="378" y="219"/>
                    <a:pt x="378" y="220"/>
                  </a:cubicBezTo>
                  <a:cubicBezTo>
                    <a:pt x="377" y="220"/>
                    <a:pt x="376" y="222"/>
                    <a:pt x="376" y="224"/>
                  </a:cubicBezTo>
                  <a:cubicBezTo>
                    <a:pt x="376" y="225"/>
                    <a:pt x="377" y="225"/>
                    <a:pt x="376" y="226"/>
                  </a:cubicBezTo>
                  <a:cubicBezTo>
                    <a:pt x="375" y="229"/>
                    <a:pt x="375" y="225"/>
                    <a:pt x="375" y="225"/>
                  </a:cubicBezTo>
                  <a:cubicBezTo>
                    <a:pt x="374" y="225"/>
                    <a:pt x="374" y="226"/>
                    <a:pt x="374" y="226"/>
                  </a:cubicBezTo>
                  <a:cubicBezTo>
                    <a:pt x="374" y="226"/>
                    <a:pt x="373" y="227"/>
                    <a:pt x="373" y="226"/>
                  </a:cubicBezTo>
                  <a:cubicBezTo>
                    <a:pt x="373" y="225"/>
                    <a:pt x="375" y="222"/>
                    <a:pt x="375" y="221"/>
                  </a:cubicBezTo>
                  <a:cubicBezTo>
                    <a:pt x="377" y="218"/>
                    <a:pt x="378" y="215"/>
                    <a:pt x="379" y="212"/>
                  </a:cubicBezTo>
                  <a:cubicBezTo>
                    <a:pt x="377" y="215"/>
                    <a:pt x="374" y="219"/>
                    <a:pt x="372" y="221"/>
                  </a:cubicBezTo>
                  <a:cubicBezTo>
                    <a:pt x="369" y="224"/>
                    <a:pt x="364" y="229"/>
                    <a:pt x="361" y="229"/>
                  </a:cubicBezTo>
                  <a:cubicBezTo>
                    <a:pt x="360" y="229"/>
                    <a:pt x="359" y="229"/>
                    <a:pt x="359" y="228"/>
                  </a:cubicBezTo>
                  <a:cubicBezTo>
                    <a:pt x="359" y="228"/>
                    <a:pt x="358" y="228"/>
                    <a:pt x="357" y="228"/>
                  </a:cubicBezTo>
                  <a:cubicBezTo>
                    <a:pt x="356" y="228"/>
                    <a:pt x="355" y="229"/>
                    <a:pt x="354" y="230"/>
                  </a:cubicBezTo>
                  <a:cubicBezTo>
                    <a:pt x="354" y="230"/>
                    <a:pt x="350" y="232"/>
                    <a:pt x="350" y="233"/>
                  </a:cubicBezTo>
                  <a:cubicBezTo>
                    <a:pt x="350" y="233"/>
                    <a:pt x="351" y="237"/>
                    <a:pt x="350" y="238"/>
                  </a:cubicBezTo>
                  <a:cubicBezTo>
                    <a:pt x="350" y="242"/>
                    <a:pt x="349" y="241"/>
                    <a:pt x="348" y="242"/>
                  </a:cubicBezTo>
                  <a:cubicBezTo>
                    <a:pt x="347" y="243"/>
                    <a:pt x="344" y="244"/>
                    <a:pt x="344" y="243"/>
                  </a:cubicBezTo>
                  <a:cubicBezTo>
                    <a:pt x="343" y="241"/>
                    <a:pt x="347" y="237"/>
                    <a:pt x="346" y="236"/>
                  </a:cubicBezTo>
                  <a:cubicBezTo>
                    <a:pt x="346" y="235"/>
                    <a:pt x="346" y="235"/>
                    <a:pt x="346" y="235"/>
                  </a:cubicBezTo>
                  <a:cubicBezTo>
                    <a:pt x="345" y="235"/>
                    <a:pt x="345" y="235"/>
                    <a:pt x="345" y="234"/>
                  </a:cubicBezTo>
                  <a:cubicBezTo>
                    <a:pt x="345" y="232"/>
                    <a:pt x="347" y="233"/>
                    <a:pt x="346" y="231"/>
                  </a:cubicBezTo>
                  <a:cubicBezTo>
                    <a:pt x="346" y="230"/>
                    <a:pt x="345" y="231"/>
                    <a:pt x="343" y="231"/>
                  </a:cubicBezTo>
                  <a:cubicBezTo>
                    <a:pt x="342" y="231"/>
                    <a:pt x="341" y="232"/>
                    <a:pt x="341" y="231"/>
                  </a:cubicBezTo>
                  <a:cubicBezTo>
                    <a:pt x="341" y="230"/>
                    <a:pt x="343" y="228"/>
                    <a:pt x="344" y="228"/>
                  </a:cubicBezTo>
                  <a:cubicBezTo>
                    <a:pt x="344" y="227"/>
                    <a:pt x="340" y="228"/>
                    <a:pt x="339" y="229"/>
                  </a:cubicBezTo>
                  <a:cubicBezTo>
                    <a:pt x="339" y="229"/>
                    <a:pt x="337" y="229"/>
                    <a:pt x="337" y="230"/>
                  </a:cubicBezTo>
                  <a:cubicBezTo>
                    <a:pt x="337" y="230"/>
                    <a:pt x="337" y="230"/>
                    <a:pt x="337" y="231"/>
                  </a:cubicBezTo>
                  <a:cubicBezTo>
                    <a:pt x="338" y="232"/>
                    <a:pt x="338" y="232"/>
                    <a:pt x="338" y="232"/>
                  </a:cubicBezTo>
                  <a:cubicBezTo>
                    <a:pt x="337" y="233"/>
                    <a:pt x="337" y="233"/>
                    <a:pt x="338" y="233"/>
                  </a:cubicBezTo>
                  <a:cubicBezTo>
                    <a:pt x="338" y="233"/>
                    <a:pt x="339" y="233"/>
                    <a:pt x="339" y="232"/>
                  </a:cubicBezTo>
                  <a:cubicBezTo>
                    <a:pt x="340" y="233"/>
                    <a:pt x="340" y="232"/>
                    <a:pt x="341" y="233"/>
                  </a:cubicBezTo>
                  <a:cubicBezTo>
                    <a:pt x="344" y="236"/>
                    <a:pt x="337" y="235"/>
                    <a:pt x="336" y="238"/>
                  </a:cubicBezTo>
                  <a:cubicBezTo>
                    <a:pt x="336" y="238"/>
                    <a:pt x="337" y="247"/>
                    <a:pt x="335" y="246"/>
                  </a:cubicBezTo>
                  <a:cubicBezTo>
                    <a:pt x="336" y="247"/>
                    <a:pt x="336" y="248"/>
                    <a:pt x="335" y="248"/>
                  </a:cubicBezTo>
                  <a:cubicBezTo>
                    <a:pt x="335" y="249"/>
                    <a:pt x="335" y="248"/>
                    <a:pt x="335" y="250"/>
                  </a:cubicBezTo>
                  <a:cubicBezTo>
                    <a:pt x="335" y="250"/>
                    <a:pt x="333" y="252"/>
                    <a:pt x="332" y="253"/>
                  </a:cubicBezTo>
                  <a:cubicBezTo>
                    <a:pt x="330" y="254"/>
                    <a:pt x="329" y="256"/>
                    <a:pt x="327" y="257"/>
                  </a:cubicBezTo>
                  <a:cubicBezTo>
                    <a:pt x="325" y="259"/>
                    <a:pt x="323" y="260"/>
                    <a:pt x="321" y="260"/>
                  </a:cubicBezTo>
                  <a:cubicBezTo>
                    <a:pt x="318" y="260"/>
                    <a:pt x="315" y="259"/>
                    <a:pt x="313" y="262"/>
                  </a:cubicBezTo>
                  <a:cubicBezTo>
                    <a:pt x="315" y="262"/>
                    <a:pt x="312" y="265"/>
                    <a:pt x="311" y="265"/>
                  </a:cubicBezTo>
                  <a:cubicBezTo>
                    <a:pt x="310" y="266"/>
                    <a:pt x="309" y="264"/>
                    <a:pt x="310" y="263"/>
                  </a:cubicBezTo>
                  <a:cubicBezTo>
                    <a:pt x="310" y="262"/>
                    <a:pt x="311" y="261"/>
                    <a:pt x="312" y="261"/>
                  </a:cubicBezTo>
                  <a:cubicBezTo>
                    <a:pt x="312" y="260"/>
                    <a:pt x="312" y="260"/>
                    <a:pt x="313" y="259"/>
                  </a:cubicBezTo>
                  <a:cubicBezTo>
                    <a:pt x="311" y="258"/>
                    <a:pt x="310" y="258"/>
                    <a:pt x="308" y="260"/>
                  </a:cubicBezTo>
                  <a:cubicBezTo>
                    <a:pt x="304" y="264"/>
                    <a:pt x="308" y="267"/>
                    <a:pt x="307" y="272"/>
                  </a:cubicBezTo>
                  <a:cubicBezTo>
                    <a:pt x="306" y="278"/>
                    <a:pt x="303" y="278"/>
                    <a:pt x="300" y="279"/>
                  </a:cubicBezTo>
                  <a:cubicBezTo>
                    <a:pt x="296" y="281"/>
                    <a:pt x="298" y="280"/>
                    <a:pt x="298" y="277"/>
                  </a:cubicBezTo>
                  <a:cubicBezTo>
                    <a:pt x="297" y="276"/>
                    <a:pt x="297" y="276"/>
                    <a:pt x="296" y="275"/>
                  </a:cubicBezTo>
                  <a:cubicBezTo>
                    <a:pt x="296" y="274"/>
                    <a:pt x="297" y="274"/>
                    <a:pt x="297" y="273"/>
                  </a:cubicBezTo>
                  <a:cubicBezTo>
                    <a:pt x="297" y="273"/>
                    <a:pt x="295" y="270"/>
                    <a:pt x="295" y="270"/>
                  </a:cubicBezTo>
                  <a:cubicBezTo>
                    <a:pt x="293" y="269"/>
                    <a:pt x="291" y="277"/>
                    <a:pt x="291" y="280"/>
                  </a:cubicBezTo>
                  <a:cubicBezTo>
                    <a:pt x="292" y="281"/>
                    <a:pt x="293" y="282"/>
                    <a:pt x="293" y="284"/>
                  </a:cubicBezTo>
                  <a:cubicBezTo>
                    <a:pt x="293" y="286"/>
                    <a:pt x="292" y="288"/>
                    <a:pt x="292" y="290"/>
                  </a:cubicBezTo>
                  <a:cubicBezTo>
                    <a:pt x="291" y="293"/>
                    <a:pt x="291" y="294"/>
                    <a:pt x="290" y="291"/>
                  </a:cubicBezTo>
                  <a:cubicBezTo>
                    <a:pt x="289" y="290"/>
                    <a:pt x="288" y="288"/>
                    <a:pt x="288" y="286"/>
                  </a:cubicBezTo>
                  <a:cubicBezTo>
                    <a:pt x="289" y="284"/>
                    <a:pt x="289" y="282"/>
                    <a:pt x="289" y="280"/>
                  </a:cubicBezTo>
                  <a:cubicBezTo>
                    <a:pt x="289" y="276"/>
                    <a:pt x="289" y="277"/>
                    <a:pt x="290" y="274"/>
                  </a:cubicBezTo>
                  <a:cubicBezTo>
                    <a:pt x="292" y="270"/>
                    <a:pt x="294" y="265"/>
                    <a:pt x="293" y="261"/>
                  </a:cubicBezTo>
                  <a:cubicBezTo>
                    <a:pt x="292" y="262"/>
                    <a:pt x="291" y="263"/>
                    <a:pt x="290" y="262"/>
                  </a:cubicBezTo>
                  <a:cubicBezTo>
                    <a:pt x="289" y="260"/>
                    <a:pt x="291" y="259"/>
                    <a:pt x="291" y="257"/>
                  </a:cubicBezTo>
                  <a:cubicBezTo>
                    <a:pt x="292" y="255"/>
                    <a:pt x="291" y="255"/>
                    <a:pt x="291" y="253"/>
                  </a:cubicBezTo>
                  <a:cubicBezTo>
                    <a:pt x="291" y="252"/>
                    <a:pt x="292" y="249"/>
                    <a:pt x="292" y="248"/>
                  </a:cubicBezTo>
                  <a:cubicBezTo>
                    <a:pt x="291" y="248"/>
                    <a:pt x="289" y="249"/>
                    <a:pt x="289" y="249"/>
                  </a:cubicBezTo>
                  <a:cubicBezTo>
                    <a:pt x="289" y="249"/>
                    <a:pt x="288" y="249"/>
                    <a:pt x="288" y="248"/>
                  </a:cubicBezTo>
                  <a:cubicBezTo>
                    <a:pt x="287" y="248"/>
                    <a:pt x="287" y="248"/>
                    <a:pt x="287" y="248"/>
                  </a:cubicBezTo>
                  <a:cubicBezTo>
                    <a:pt x="285" y="249"/>
                    <a:pt x="286" y="250"/>
                    <a:pt x="284" y="250"/>
                  </a:cubicBezTo>
                  <a:cubicBezTo>
                    <a:pt x="283" y="251"/>
                    <a:pt x="281" y="252"/>
                    <a:pt x="280" y="253"/>
                  </a:cubicBezTo>
                  <a:cubicBezTo>
                    <a:pt x="278" y="254"/>
                    <a:pt x="275" y="255"/>
                    <a:pt x="274" y="256"/>
                  </a:cubicBezTo>
                  <a:cubicBezTo>
                    <a:pt x="272" y="258"/>
                    <a:pt x="271" y="262"/>
                    <a:pt x="270" y="264"/>
                  </a:cubicBezTo>
                  <a:cubicBezTo>
                    <a:pt x="269" y="265"/>
                    <a:pt x="266" y="268"/>
                    <a:pt x="265" y="268"/>
                  </a:cubicBezTo>
                  <a:cubicBezTo>
                    <a:pt x="263" y="268"/>
                    <a:pt x="264" y="265"/>
                    <a:pt x="264" y="263"/>
                  </a:cubicBezTo>
                  <a:cubicBezTo>
                    <a:pt x="265" y="255"/>
                    <a:pt x="266" y="248"/>
                    <a:pt x="268" y="241"/>
                  </a:cubicBezTo>
                  <a:cubicBezTo>
                    <a:pt x="266" y="243"/>
                    <a:pt x="265" y="241"/>
                    <a:pt x="265" y="239"/>
                  </a:cubicBezTo>
                  <a:cubicBezTo>
                    <a:pt x="265" y="238"/>
                    <a:pt x="265" y="237"/>
                    <a:pt x="265" y="237"/>
                  </a:cubicBezTo>
                  <a:cubicBezTo>
                    <a:pt x="264" y="236"/>
                    <a:pt x="264" y="233"/>
                    <a:pt x="264" y="232"/>
                  </a:cubicBezTo>
                  <a:cubicBezTo>
                    <a:pt x="263" y="230"/>
                    <a:pt x="262" y="230"/>
                    <a:pt x="261" y="229"/>
                  </a:cubicBezTo>
                  <a:cubicBezTo>
                    <a:pt x="259" y="229"/>
                    <a:pt x="258" y="229"/>
                    <a:pt x="256" y="228"/>
                  </a:cubicBezTo>
                  <a:cubicBezTo>
                    <a:pt x="255" y="227"/>
                    <a:pt x="254" y="227"/>
                    <a:pt x="253" y="226"/>
                  </a:cubicBezTo>
                  <a:cubicBezTo>
                    <a:pt x="253" y="225"/>
                    <a:pt x="253" y="223"/>
                    <a:pt x="253" y="223"/>
                  </a:cubicBezTo>
                  <a:cubicBezTo>
                    <a:pt x="252" y="222"/>
                    <a:pt x="251" y="222"/>
                    <a:pt x="250" y="222"/>
                  </a:cubicBezTo>
                  <a:cubicBezTo>
                    <a:pt x="249" y="221"/>
                    <a:pt x="248" y="220"/>
                    <a:pt x="248" y="219"/>
                  </a:cubicBezTo>
                  <a:cubicBezTo>
                    <a:pt x="247" y="217"/>
                    <a:pt x="247" y="213"/>
                    <a:pt x="246" y="212"/>
                  </a:cubicBezTo>
                  <a:cubicBezTo>
                    <a:pt x="245" y="212"/>
                    <a:pt x="245" y="213"/>
                    <a:pt x="244" y="215"/>
                  </a:cubicBezTo>
                  <a:cubicBezTo>
                    <a:pt x="244" y="216"/>
                    <a:pt x="245" y="217"/>
                    <a:pt x="244" y="218"/>
                  </a:cubicBezTo>
                  <a:cubicBezTo>
                    <a:pt x="244" y="219"/>
                    <a:pt x="244" y="220"/>
                    <a:pt x="244" y="222"/>
                  </a:cubicBezTo>
                  <a:cubicBezTo>
                    <a:pt x="246" y="219"/>
                    <a:pt x="245" y="222"/>
                    <a:pt x="246" y="223"/>
                  </a:cubicBezTo>
                  <a:cubicBezTo>
                    <a:pt x="246" y="225"/>
                    <a:pt x="244" y="224"/>
                    <a:pt x="246" y="225"/>
                  </a:cubicBezTo>
                  <a:cubicBezTo>
                    <a:pt x="247" y="226"/>
                    <a:pt x="249" y="224"/>
                    <a:pt x="250" y="224"/>
                  </a:cubicBezTo>
                  <a:cubicBezTo>
                    <a:pt x="253" y="223"/>
                    <a:pt x="252" y="222"/>
                    <a:pt x="252" y="225"/>
                  </a:cubicBezTo>
                  <a:cubicBezTo>
                    <a:pt x="252" y="226"/>
                    <a:pt x="251" y="227"/>
                    <a:pt x="252" y="227"/>
                  </a:cubicBezTo>
                  <a:cubicBezTo>
                    <a:pt x="252" y="229"/>
                    <a:pt x="253" y="229"/>
                    <a:pt x="253" y="231"/>
                  </a:cubicBezTo>
                  <a:cubicBezTo>
                    <a:pt x="253" y="234"/>
                    <a:pt x="250" y="235"/>
                    <a:pt x="249" y="237"/>
                  </a:cubicBezTo>
                  <a:cubicBezTo>
                    <a:pt x="247" y="238"/>
                    <a:pt x="246" y="239"/>
                    <a:pt x="244" y="239"/>
                  </a:cubicBezTo>
                  <a:cubicBezTo>
                    <a:pt x="243" y="240"/>
                    <a:pt x="241" y="240"/>
                    <a:pt x="239" y="240"/>
                  </a:cubicBezTo>
                  <a:cubicBezTo>
                    <a:pt x="236" y="241"/>
                    <a:pt x="229" y="244"/>
                    <a:pt x="225" y="242"/>
                  </a:cubicBezTo>
                  <a:cubicBezTo>
                    <a:pt x="225" y="243"/>
                    <a:pt x="225" y="243"/>
                    <a:pt x="224" y="243"/>
                  </a:cubicBezTo>
                  <a:cubicBezTo>
                    <a:pt x="225" y="244"/>
                    <a:pt x="225" y="245"/>
                    <a:pt x="226" y="246"/>
                  </a:cubicBezTo>
                  <a:cubicBezTo>
                    <a:pt x="228" y="247"/>
                    <a:pt x="230" y="247"/>
                    <a:pt x="232" y="247"/>
                  </a:cubicBezTo>
                  <a:cubicBezTo>
                    <a:pt x="234" y="247"/>
                    <a:pt x="236" y="246"/>
                    <a:pt x="233" y="250"/>
                  </a:cubicBezTo>
                  <a:cubicBezTo>
                    <a:pt x="232" y="252"/>
                    <a:pt x="231" y="253"/>
                    <a:pt x="229" y="255"/>
                  </a:cubicBezTo>
                  <a:cubicBezTo>
                    <a:pt x="224" y="261"/>
                    <a:pt x="218" y="263"/>
                    <a:pt x="213" y="267"/>
                  </a:cubicBezTo>
                  <a:cubicBezTo>
                    <a:pt x="210" y="268"/>
                    <a:pt x="208" y="269"/>
                    <a:pt x="207" y="272"/>
                  </a:cubicBezTo>
                  <a:cubicBezTo>
                    <a:pt x="204" y="278"/>
                    <a:pt x="205" y="286"/>
                    <a:pt x="201" y="291"/>
                  </a:cubicBezTo>
                  <a:cubicBezTo>
                    <a:pt x="198" y="294"/>
                    <a:pt x="193" y="293"/>
                    <a:pt x="191" y="296"/>
                  </a:cubicBezTo>
                  <a:cubicBezTo>
                    <a:pt x="190" y="298"/>
                    <a:pt x="190" y="301"/>
                    <a:pt x="189" y="303"/>
                  </a:cubicBezTo>
                  <a:cubicBezTo>
                    <a:pt x="187" y="307"/>
                    <a:pt x="186" y="304"/>
                    <a:pt x="183" y="306"/>
                  </a:cubicBezTo>
                  <a:cubicBezTo>
                    <a:pt x="185" y="307"/>
                    <a:pt x="180" y="312"/>
                    <a:pt x="180" y="312"/>
                  </a:cubicBezTo>
                  <a:cubicBezTo>
                    <a:pt x="176" y="315"/>
                    <a:pt x="173" y="318"/>
                    <a:pt x="169" y="319"/>
                  </a:cubicBezTo>
                  <a:cubicBezTo>
                    <a:pt x="168" y="319"/>
                    <a:pt x="167" y="318"/>
                    <a:pt x="165" y="318"/>
                  </a:cubicBezTo>
                  <a:cubicBezTo>
                    <a:pt x="164" y="318"/>
                    <a:pt x="164" y="318"/>
                    <a:pt x="163" y="318"/>
                  </a:cubicBezTo>
                  <a:cubicBezTo>
                    <a:pt x="162" y="318"/>
                    <a:pt x="160" y="318"/>
                    <a:pt x="160" y="316"/>
                  </a:cubicBezTo>
                  <a:cubicBezTo>
                    <a:pt x="159" y="314"/>
                    <a:pt x="160" y="313"/>
                    <a:pt x="161" y="311"/>
                  </a:cubicBezTo>
                  <a:cubicBezTo>
                    <a:pt x="162" y="307"/>
                    <a:pt x="161" y="304"/>
                    <a:pt x="161" y="301"/>
                  </a:cubicBezTo>
                  <a:cubicBezTo>
                    <a:pt x="161" y="296"/>
                    <a:pt x="163" y="292"/>
                    <a:pt x="164" y="288"/>
                  </a:cubicBezTo>
                  <a:cubicBezTo>
                    <a:pt x="164" y="285"/>
                    <a:pt x="164" y="282"/>
                    <a:pt x="165" y="279"/>
                  </a:cubicBezTo>
                  <a:cubicBezTo>
                    <a:pt x="166" y="276"/>
                    <a:pt x="169" y="274"/>
                    <a:pt x="171" y="271"/>
                  </a:cubicBezTo>
                  <a:cubicBezTo>
                    <a:pt x="172" y="269"/>
                    <a:pt x="173" y="266"/>
                    <a:pt x="173" y="263"/>
                  </a:cubicBezTo>
                  <a:cubicBezTo>
                    <a:pt x="174" y="261"/>
                    <a:pt x="174" y="258"/>
                    <a:pt x="174" y="256"/>
                  </a:cubicBezTo>
                  <a:cubicBezTo>
                    <a:pt x="174" y="254"/>
                    <a:pt x="173" y="251"/>
                    <a:pt x="173" y="249"/>
                  </a:cubicBezTo>
                  <a:cubicBezTo>
                    <a:pt x="174" y="248"/>
                    <a:pt x="175" y="248"/>
                    <a:pt x="175" y="247"/>
                  </a:cubicBezTo>
                  <a:cubicBezTo>
                    <a:pt x="176" y="245"/>
                    <a:pt x="176" y="245"/>
                    <a:pt x="176" y="245"/>
                  </a:cubicBezTo>
                  <a:cubicBezTo>
                    <a:pt x="176" y="244"/>
                    <a:pt x="177" y="244"/>
                    <a:pt x="178" y="242"/>
                  </a:cubicBezTo>
                  <a:cubicBezTo>
                    <a:pt x="178" y="241"/>
                    <a:pt x="178" y="240"/>
                    <a:pt x="177" y="239"/>
                  </a:cubicBezTo>
                  <a:cubicBezTo>
                    <a:pt x="176" y="239"/>
                    <a:pt x="175" y="239"/>
                    <a:pt x="174" y="239"/>
                  </a:cubicBezTo>
                  <a:cubicBezTo>
                    <a:pt x="174" y="238"/>
                    <a:pt x="174" y="237"/>
                    <a:pt x="174" y="236"/>
                  </a:cubicBezTo>
                  <a:cubicBezTo>
                    <a:pt x="172" y="233"/>
                    <a:pt x="171" y="233"/>
                    <a:pt x="168" y="233"/>
                  </a:cubicBezTo>
                  <a:cubicBezTo>
                    <a:pt x="168" y="234"/>
                    <a:pt x="167" y="234"/>
                    <a:pt x="166" y="234"/>
                  </a:cubicBezTo>
                  <a:cubicBezTo>
                    <a:pt x="164" y="234"/>
                    <a:pt x="163" y="232"/>
                    <a:pt x="161" y="232"/>
                  </a:cubicBezTo>
                  <a:cubicBezTo>
                    <a:pt x="159" y="231"/>
                    <a:pt x="158" y="232"/>
                    <a:pt x="156" y="231"/>
                  </a:cubicBezTo>
                  <a:cubicBezTo>
                    <a:pt x="154" y="228"/>
                    <a:pt x="153" y="224"/>
                    <a:pt x="153" y="220"/>
                  </a:cubicBezTo>
                  <a:cubicBezTo>
                    <a:pt x="153" y="218"/>
                    <a:pt x="152" y="215"/>
                    <a:pt x="152" y="212"/>
                  </a:cubicBezTo>
                  <a:cubicBezTo>
                    <a:pt x="152" y="208"/>
                    <a:pt x="155" y="205"/>
                    <a:pt x="156" y="202"/>
                  </a:cubicBezTo>
                  <a:cubicBezTo>
                    <a:pt x="158" y="198"/>
                    <a:pt x="157" y="196"/>
                    <a:pt x="160" y="193"/>
                  </a:cubicBezTo>
                  <a:cubicBezTo>
                    <a:pt x="161" y="191"/>
                    <a:pt x="165" y="187"/>
                    <a:pt x="167" y="186"/>
                  </a:cubicBezTo>
                  <a:cubicBezTo>
                    <a:pt x="169" y="185"/>
                    <a:pt x="172" y="185"/>
                    <a:pt x="173" y="183"/>
                  </a:cubicBezTo>
                  <a:cubicBezTo>
                    <a:pt x="175" y="181"/>
                    <a:pt x="175" y="178"/>
                    <a:pt x="177" y="177"/>
                  </a:cubicBezTo>
                  <a:cubicBezTo>
                    <a:pt x="179" y="176"/>
                    <a:pt x="185" y="174"/>
                    <a:pt x="183" y="170"/>
                  </a:cubicBezTo>
                  <a:cubicBezTo>
                    <a:pt x="183" y="170"/>
                    <a:pt x="182" y="170"/>
                    <a:pt x="182" y="170"/>
                  </a:cubicBezTo>
                  <a:cubicBezTo>
                    <a:pt x="181" y="170"/>
                    <a:pt x="181" y="170"/>
                    <a:pt x="180" y="169"/>
                  </a:cubicBezTo>
                  <a:cubicBezTo>
                    <a:pt x="180" y="169"/>
                    <a:pt x="181" y="166"/>
                    <a:pt x="181" y="166"/>
                  </a:cubicBezTo>
                  <a:cubicBezTo>
                    <a:pt x="182" y="165"/>
                    <a:pt x="181" y="165"/>
                    <a:pt x="182" y="164"/>
                  </a:cubicBezTo>
                  <a:cubicBezTo>
                    <a:pt x="182" y="163"/>
                    <a:pt x="183" y="163"/>
                    <a:pt x="183" y="162"/>
                  </a:cubicBezTo>
                  <a:cubicBezTo>
                    <a:pt x="184" y="161"/>
                    <a:pt x="184" y="159"/>
                    <a:pt x="185" y="157"/>
                  </a:cubicBezTo>
                  <a:cubicBezTo>
                    <a:pt x="186" y="156"/>
                    <a:pt x="185" y="155"/>
                    <a:pt x="187" y="155"/>
                  </a:cubicBezTo>
                  <a:cubicBezTo>
                    <a:pt x="188" y="155"/>
                    <a:pt x="188" y="156"/>
                    <a:pt x="189" y="156"/>
                  </a:cubicBezTo>
                  <a:cubicBezTo>
                    <a:pt x="190" y="156"/>
                    <a:pt x="193" y="159"/>
                    <a:pt x="195" y="159"/>
                  </a:cubicBezTo>
                  <a:cubicBezTo>
                    <a:pt x="198" y="158"/>
                    <a:pt x="198" y="152"/>
                    <a:pt x="197" y="150"/>
                  </a:cubicBezTo>
                  <a:cubicBezTo>
                    <a:pt x="197" y="149"/>
                    <a:pt x="193" y="147"/>
                    <a:pt x="197" y="145"/>
                  </a:cubicBezTo>
                  <a:cubicBezTo>
                    <a:pt x="198" y="145"/>
                    <a:pt x="199" y="147"/>
                    <a:pt x="200" y="147"/>
                  </a:cubicBezTo>
                  <a:cubicBezTo>
                    <a:pt x="200" y="145"/>
                    <a:pt x="200" y="145"/>
                    <a:pt x="200" y="145"/>
                  </a:cubicBezTo>
                  <a:cubicBezTo>
                    <a:pt x="201" y="145"/>
                    <a:pt x="201" y="146"/>
                    <a:pt x="202" y="146"/>
                  </a:cubicBezTo>
                  <a:cubicBezTo>
                    <a:pt x="203" y="146"/>
                    <a:pt x="203" y="146"/>
                    <a:pt x="203" y="146"/>
                  </a:cubicBezTo>
                  <a:cubicBezTo>
                    <a:pt x="203" y="145"/>
                    <a:pt x="203" y="145"/>
                    <a:pt x="203" y="145"/>
                  </a:cubicBezTo>
                  <a:cubicBezTo>
                    <a:pt x="205" y="145"/>
                    <a:pt x="206" y="144"/>
                    <a:pt x="207" y="143"/>
                  </a:cubicBezTo>
                  <a:cubicBezTo>
                    <a:pt x="210" y="142"/>
                    <a:pt x="213" y="140"/>
                    <a:pt x="215" y="140"/>
                  </a:cubicBezTo>
                  <a:cubicBezTo>
                    <a:pt x="217" y="140"/>
                    <a:pt x="218" y="141"/>
                    <a:pt x="218" y="138"/>
                  </a:cubicBezTo>
                  <a:cubicBezTo>
                    <a:pt x="219" y="136"/>
                    <a:pt x="218" y="135"/>
                    <a:pt x="220" y="133"/>
                  </a:cubicBezTo>
                  <a:cubicBezTo>
                    <a:pt x="220" y="132"/>
                    <a:pt x="224" y="131"/>
                    <a:pt x="224" y="131"/>
                  </a:cubicBezTo>
                  <a:cubicBezTo>
                    <a:pt x="224" y="131"/>
                    <a:pt x="224" y="134"/>
                    <a:pt x="223" y="135"/>
                  </a:cubicBezTo>
                  <a:cubicBezTo>
                    <a:pt x="223" y="136"/>
                    <a:pt x="223" y="136"/>
                    <a:pt x="222" y="137"/>
                  </a:cubicBezTo>
                  <a:cubicBezTo>
                    <a:pt x="222" y="136"/>
                    <a:pt x="222" y="137"/>
                    <a:pt x="222" y="138"/>
                  </a:cubicBezTo>
                  <a:cubicBezTo>
                    <a:pt x="222" y="139"/>
                    <a:pt x="221" y="139"/>
                    <a:pt x="221" y="139"/>
                  </a:cubicBezTo>
                  <a:cubicBezTo>
                    <a:pt x="221" y="140"/>
                    <a:pt x="221" y="139"/>
                    <a:pt x="222" y="140"/>
                  </a:cubicBezTo>
                  <a:cubicBezTo>
                    <a:pt x="222" y="137"/>
                    <a:pt x="222" y="137"/>
                    <a:pt x="222" y="137"/>
                  </a:cubicBezTo>
                  <a:cubicBezTo>
                    <a:pt x="224" y="136"/>
                    <a:pt x="224" y="136"/>
                    <a:pt x="224" y="136"/>
                  </a:cubicBezTo>
                  <a:cubicBezTo>
                    <a:pt x="224" y="136"/>
                    <a:pt x="224" y="136"/>
                    <a:pt x="224" y="136"/>
                  </a:cubicBezTo>
                  <a:cubicBezTo>
                    <a:pt x="225" y="136"/>
                    <a:pt x="225" y="136"/>
                    <a:pt x="225" y="135"/>
                  </a:cubicBezTo>
                  <a:cubicBezTo>
                    <a:pt x="226" y="133"/>
                    <a:pt x="226" y="130"/>
                    <a:pt x="226" y="128"/>
                  </a:cubicBezTo>
                  <a:cubicBezTo>
                    <a:pt x="225" y="128"/>
                    <a:pt x="221" y="130"/>
                    <a:pt x="221" y="130"/>
                  </a:cubicBezTo>
                  <a:cubicBezTo>
                    <a:pt x="220" y="129"/>
                    <a:pt x="219" y="128"/>
                    <a:pt x="219" y="127"/>
                  </a:cubicBezTo>
                  <a:cubicBezTo>
                    <a:pt x="218" y="126"/>
                    <a:pt x="219" y="126"/>
                    <a:pt x="220" y="125"/>
                  </a:cubicBezTo>
                  <a:cubicBezTo>
                    <a:pt x="218" y="126"/>
                    <a:pt x="221" y="118"/>
                    <a:pt x="222" y="117"/>
                  </a:cubicBezTo>
                  <a:cubicBezTo>
                    <a:pt x="223" y="116"/>
                    <a:pt x="224" y="116"/>
                    <a:pt x="225" y="116"/>
                  </a:cubicBezTo>
                  <a:cubicBezTo>
                    <a:pt x="226" y="116"/>
                    <a:pt x="229" y="113"/>
                    <a:pt x="229" y="115"/>
                  </a:cubicBezTo>
                  <a:cubicBezTo>
                    <a:pt x="230" y="114"/>
                    <a:pt x="230" y="114"/>
                    <a:pt x="231" y="113"/>
                  </a:cubicBezTo>
                  <a:cubicBezTo>
                    <a:pt x="232" y="112"/>
                    <a:pt x="232" y="112"/>
                    <a:pt x="233" y="112"/>
                  </a:cubicBezTo>
                  <a:cubicBezTo>
                    <a:pt x="234" y="111"/>
                    <a:pt x="235" y="111"/>
                    <a:pt x="235" y="110"/>
                  </a:cubicBezTo>
                  <a:cubicBezTo>
                    <a:pt x="236" y="110"/>
                    <a:pt x="235" y="109"/>
                    <a:pt x="237" y="109"/>
                  </a:cubicBezTo>
                  <a:cubicBezTo>
                    <a:pt x="237" y="109"/>
                    <a:pt x="242" y="105"/>
                    <a:pt x="242" y="104"/>
                  </a:cubicBezTo>
                  <a:cubicBezTo>
                    <a:pt x="242" y="104"/>
                    <a:pt x="241" y="104"/>
                    <a:pt x="241" y="104"/>
                  </a:cubicBezTo>
                  <a:cubicBezTo>
                    <a:pt x="240" y="104"/>
                    <a:pt x="238" y="105"/>
                    <a:pt x="238" y="104"/>
                  </a:cubicBezTo>
                  <a:cubicBezTo>
                    <a:pt x="239" y="103"/>
                    <a:pt x="241" y="102"/>
                    <a:pt x="242" y="102"/>
                  </a:cubicBezTo>
                  <a:cubicBezTo>
                    <a:pt x="244" y="101"/>
                    <a:pt x="244" y="101"/>
                    <a:pt x="245" y="102"/>
                  </a:cubicBezTo>
                  <a:cubicBezTo>
                    <a:pt x="245" y="100"/>
                    <a:pt x="247" y="100"/>
                    <a:pt x="248" y="101"/>
                  </a:cubicBezTo>
                  <a:cubicBezTo>
                    <a:pt x="248" y="99"/>
                    <a:pt x="251" y="99"/>
                    <a:pt x="250" y="101"/>
                  </a:cubicBezTo>
                  <a:cubicBezTo>
                    <a:pt x="251" y="101"/>
                    <a:pt x="253" y="100"/>
                    <a:pt x="253" y="100"/>
                  </a:cubicBezTo>
                  <a:cubicBezTo>
                    <a:pt x="254" y="99"/>
                    <a:pt x="254" y="100"/>
                    <a:pt x="254" y="100"/>
                  </a:cubicBezTo>
                  <a:cubicBezTo>
                    <a:pt x="254" y="100"/>
                    <a:pt x="254" y="100"/>
                    <a:pt x="255" y="100"/>
                  </a:cubicBezTo>
                  <a:cubicBezTo>
                    <a:pt x="256" y="99"/>
                    <a:pt x="255" y="100"/>
                    <a:pt x="256" y="100"/>
                  </a:cubicBezTo>
                  <a:cubicBezTo>
                    <a:pt x="256" y="100"/>
                    <a:pt x="257" y="100"/>
                    <a:pt x="257" y="100"/>
                  </a:cubicBezTo>
                  <a:cubicBezTo>
                    <a:pt x="258" y="100"/>
                    <a:pt x="261" y="100"/>
                    <a:pt x="259" y="102"/>
                  </a:cubicBezTo>
                  <a:cubicBezTo>
                    <a:pt x="261" y="100"/>
                    <a:pt x="261" y="101"/>
                    <a:pt x="263" y="103"/>
                  </a:cubicBezTo>
                  <a:cubicBezTo>
                    <a:pt x="264" y="105"/>
                    <a:pt x="265" y="105"/>
                    <a:pt x="263" y="106"/>
                  </a:cubicBezTo>
                  <a:cubicBezTo>
                    <a:pt x="263" y="106"/>
                    <a:pt x="267" y="108"/>
                    <a:pt x="265" y="109"/>
                  </a:cubicBezTo>
                  <a:cubicBezTo>
                    <a:pt x="268" y="111"/>
                    <a:pt x="272" y="114"/>
                    <a:pt x="273" y="118"/>
                  </a:cubicBezTo>
                  <a:cubicBezTo>
                    <a:pt x="273" y="121"/>
                    <a:pt x="272" y="122"/>
                    <a:pt x="269" y="123"/>
                  </a:cubicBezTo>
                  <a:cubicBezTo>
                    <a:pt x="266" y="123"/>
                    <a:pt x="264" y="120"/>
                    <a:pt x="262" y="118"/>
                  </a:cubicBezTo>
                  <a:cubicBezTo>
                    <a:pt x="263" y="121"/>
                    <a:pt x="262" y="121"/>
                    <a:pt x="262" y="124"/>
                  </a:cubicBezTo>
                  <a:cubicBezTo>
                    <a:pt x="262" y="125"/>
                    <a:pt x="264" y="129"/>
                    <a:pt x="264" y="127"/>
                  </a:cubicBezTo>
                  <a:cubicBezTo>
                    <a:pt x="263" y="127"/>
                    <a:pt x="263" y="124"/>
                    <a:pt x="265" y="124"/>
                  </a:cubicBezTo>
                  <a:cubicBezTo>
                    <a:pt x="266" y="124"/>
                    <a:pt x="267" y="127"/>
                    <a:pt x="268" y="127"/>
                  </a:cubicBezTo>
                  <a:cubicBezTo>
                    <a:pt x="269" y="124"/>
                    <a:pt x="268" y="124"/>
                    <a:pt x="271" y="123"/>
                  </a:cubicBezTo>
                  <a:cubicBezTo>
                    <a:pt x="272" y="123"/>
                    <a:pt x="273" y="123"/>
                    <a:pt x="274" y="123"/>
                  </a:cubicBezTo>
                  <a:cubicBezTo>
                    <a:pt x="275" y="123"/>
                    <a:pt x="275" y="125"/>
                    <a:pt x="276" y="122"/>
                  </a:cubicBezTo>
                  <a:cubicBezTo>
                    <a:pt x="275" y="122"/>
                    <a:pt x="275" y="122"/>
                    <a:pt x="275" y="121"/>
                  </a:cubicBezTo>
                  <a:cubicBezTo>
                    <a:pt x="275" y="122"/>
                    <a:pt x="276" y="120"/>
                    <a:pt x="276" y="119"/>
                  </a:cubicBezTo>
                  <a:cubicBezTo>
                    <a:pt x="277" y="118"/>
                    <a:pt x="277" y="117"/>
                    <a:pt x="277" y="118"/>
                  </a:cubicBezTo>
                  <a:cubicBezTo>
                    <a:pt x="277" y="117"/>
                    <a:pt x="279" y="117"/>
                    <a:pt x="280" y="118"/>
                  </a:cubicBezTo>
                  <a:cubicBezTo>
                    <a:pt x="280" y="121"/>
                    <a:pt x="280" y="121"/>
                    <a:pt x="280" y="121"/>
                  </a:cubicBezTo>
                  <a:cubicBezTo>
                    <a:pt x="280" y="122"/>
                    <a:pt x="280" y="122"/>
                    <a:pt x="280" y="122"/>
                  </a:cubicBezTo>
                  <a:cubicBezTo>
                    <a:pt x="280" y="122"/>
                    <a:pt x="279" y="122"/>
                    <a:pt x="279" y="122"/>
                  </a:cubicBezTo>
                  <a:cubicBezTo>
                    <a:pt x="279" y="122"/>
                    <a:pt x="276" y="121"/>
                    <a:pt x="278" y="124"/>
                  </a:cubicBezTo>
                  <a:cubicBezTo>
                    <a:pt x="279" y="124"/>
                    <a:pt x="280" y="124"/>
                    <a:pt x="280" y="124"/>
                  </a:cubicBezTo>
                  <a:cubicBezTo>
                    <a:pt x="280" y="124"/>
                    <a:pt x="280" y="123"/>
                    <a:pt x="281" y="123"/>
                  </a:cubicBezTo>
                  <a:cubicBezTo>
                    <a:pt x="282" y="123"/>
                    <a:pt x="282" y="122"/>
                    <a:pt x="282" y="122"/>
                  </a:cubicBezTo>
                  <a:cubicBezTo>
                    <a:pt x="284" y="122"/>
                    <a:pt x="284" y="122"/>
                    <a:pt x="284" y="122"/>
                  </a:cubicBezTo>
                  <a:cubicBezTo>
                    <a:pt x="285" y="122"/>
                    <a:pt x="288" y="121"/>
                    <a:pt x="288" y="122"/>
                  </a:cubicBezTo>
                  <a:cubicBezTo>
                    <a:pt x="289" y="120"/>
                    <a:pt x="292" y="122"/>
                    <a:pt x="290" y="124"/>
                  </a:cubicBezTo>
                  <a:cubicBezTo>
                    <a:pt x="290" y="124"/>
                    <a:pt x="291" y="124"/>
                    <a:pt x="292" y="124"/>
                  </a:cubicBezTo>
                  <a:cubicBezTo>
                    <a:pt x="294" y="124"/>
                    <a:pt x="299" y="124"/>
                    <a:pt x="297" y="126"/>
                  </a:cubicBezTo>
                  <a:cubicBezTo>
                    <a:pt x="297" y="126"/>
                    <a:pt x="297" y="126"/>
                    <a:pt x="297" y="126"/>
                  </a:cubicBezTo>
                  <a:cubicBezTo>
                    <a:pt x="297" y="125"/>
                    <a:pt x="298" y="125"/>
                    <a:pt x="298" y="125"/>
                  </a:cubicBezTo>
                  <a:cubicBezTo>
                    <a:pt x="299" y="125"/>
                    <a:pt x="299" y="126"/>
                    <a:pt x="299" y="125"/>
                  </a:cubicBezTo>
                  <a:cubicBezTo>
                    <a:pt x="300" y="124"/>
                    <a:pt x="298" y="123"/>
                    <a:pt x="298" y="122"/>
                  </a:cubicBezTo>
                  <a:cubicBezTo>
                    <a:pt x="298" y="117"/>
                    <a:pt x="299" y="121"/>
                    <a:pt x="300" y="122"/>
                  </a:cubicBezTo>
                  <a:cubicBezTo>
                    <a:pt x="301" y="123"/>
                    <a:pt x="303" y="123"/>
                    <a:pt x="304" y="124"/>
                  </a:cubicBezTo>
                  <a:cubicBezTo>
                    <a:pt x="306" y="126"/>
                    <a:pt x="307" y="129"/>
                    <a:pt x="308" y="131"/>
                  </a:cubicBezTo>
                  <a:cubicBezTo>
                    <a:pt x="309" y="130"/>
                    <a:pt x="309" y="130"/>
                    <a:pt x="309" y="130"/>
                  </a:cubicBezTo>
                  <a:cubicBezTo>
                    <a:pt x="308" y="127"/>
                    <a:pt x="308" y="127"/>
                    <a:pt x="308" y="127"/>
                  </a:cubicBezTo>
                  <a:cubicBezTo>
                    <a:pt x="308" y="125"/>
                    <a:pt x="308" y="125"/>
                    <a:pt x="309" y="123"/>
                  </a:cubicBezTo>
                  <a:cubicBezTo>
                    <a:pt x="307" y="123"/>
                    <a:pt x="314" y="118"/>
                    <a:pt x="314" y="117"/>
                  </a:cubicBezTo>
                  <a:cubicBezTo>
                    <a:pt x="317" y="115"/>
                    <a:pt x="317" y="115"/>
                    <a:pt x="317" y="115"/>
                  </a:cubicBezTo>
                  <a:cubicBezTo>
                    <a:pt x="318" y="115"/>
                    <a:pt x="320" y="117"/>
                    <a:pt x="318" y="118"/>
                  </a:cubicBezTo>
                  <a:cubicBezTo>
                    <a:pt x="321" y="118"/>
                    <a:pt x="319" y="121"/>
                    <a:pt x="317" y="123"/>
                  </a:cubicBezTo>
                  <a:cubicBezTo>
                    <a:pt x="318" y="125"/>
                    <a:pt x="315" y="127"/>
                    <a:pt x="315" y="130"/>
                  </a:cubicBezTo>
                  <a:cubicBezTo>
                    <a:pt x="314" y="131"/>
                    <a:pt x="315" y="133"/>
                    <a:pt x="314" y="134"/>
                  </a:cubicBezTo>
                  <a:cubicBezTo>
                    <a:pt x="314" y="135"/>
                    <a:pt x="310" y="138"/>
                    <a:pt x="310" y="138"/>
                  </a:cubicBezTo>
                  <a:cubicBezTo>
                    <a:pt x="310" y="139"/>
                    <a:pt x="312" y="138"/>
                    <a:pt x="313" y="137"/>
                  </a:cubicBezTo>
                  <a:cubicBezTo>
                    <a:pt x="313" y="137"/>
                    <a:pt x="314" y="136"/>
                    <a:pt x="315" y="136"/>
                  </a:cubicBezTo>
                  <a:cubicBezTo>
                    <a:pt x="315" y="135"/>
                    <a:pt x="315" y="133"/>
                    <a:pt x="316" y="133"/>
                  </a:cubicBezTo>
                  <a:cubicBezTo>
                    <a:pt x="314" y="132"/>
                    <a:pt x="317" y="129"/>
                    <a:pt x="317" y="128"/>
                  </a:cubicBezTo>
                  <a:cubicBezTo>
                    <a:pt x="318" y="125"/>
                    <a:pt x="317" y="125"/>
                    <a:pt x="318" y="123"/>
                  </a:cubicBezTo>
                  <a:cubicBezTo>
                    <a:pt x="319" y="122"/>
                    <a:pt x="320" y="122"/>
                    <a:pt x="321" y="122"/>
                  </a:cubicBezTo>
                  <a:cubicBezTo>
                    <a:pt x="322" y="121"/>
                    <a:pt x="321" y="119"/>
                    <a:pt x="323" y="120"/>
                  </a:cubicBezTo>
                  <a:cubicBezTo>
                    <a:pt x="324" y="121"/>
                    <a:pt x="321" y="124"/>
                    <a:pt x="321" y="125"/>
                  </a:cubicBezTo>
                  <a:cubicBezTo>
                    <a:pt x="322" y="126"/>
                    <a:pt x="322" y="126"/>
                    <a:pt x="322" y="126"/>
                  </a:cubicBezTo>
                  <a:cubicBezTo>
                    <a:pt x="321" y="124"/>
                    <a:pt x="323" y="122"/>
                    <a:pt x="324" y="123"/>
                  </a:cubicBezTo>
                  <a:cubicBezTo>
                    <a:pt x="324" y="123"/>
                    <a:pt x="324" y="123"/>
                    <a:pt x="324" y="123"/>
                  </a:cubicBezTo>
                  <a:cubicBezTo>
                    <a:pt x="323" y="121"/>
                    <a:pt x="326" y="123"/>
                    <a:pt x="326" y="123"/>
                  </a:cubicBezTo>
                  <a:cubicBezTo>
                    <a:pt x="326" y="123"/>
                    <a:pt x="330" y="127"/>
                    <a:pt x="330" y="127"/>
                  </a:cubicBezTo>
                  <a:cubicBezTo>
                    <a:pt x="330" y="127"/>
                    <a:pt x="327" y="122"/>
                    <a:pt x="330" y="120"/>
                  </a:cubicBezTo>
                  <a:cubicBezTo>
                    <a:pt x="331" y="119"/>
                    <a:pt x="333" y="120"/>
                    <a:pt x="334" y="121"/>
                  </a:cubicBezTo>
                  <a:cubicBezTo>
                    <a:pt x="336" y="122"/>
                    <a:pt x="337" y="123"/>
                    <a:pt x="338" y="122"/>
                  </a:cubicBezTo>
                  <a:cubicBezTo>
                    <a:pt x="337" y="117"/>
                    <a:pt x="341" y="117"/>
                    <a:pt x="345" y="118"/>
                  </a:cubicBezTo>
                  <a:cubicBezTo>
                    <a:pt x="346" y="118"/>
                    <a:pt x="347" y="118"/>
                    <a:pt x="348" y="118"/>
                  </a:cubicBezTo>
                  <a:cubicBezTo>
                    <a:pt x="348" y="118"/>
                    <a:pt x="349" y="117"/>
                    <a:pt x="350" y="117"/>
                  </a:cubicBezTo>
                  <a:cubicBezTo>
                    <a:pt x="351" y="117"/>
                    <a:pt x="352" y="118"/>
                    <a:pt x="353" y="118"/>
                  </a:cubicBezTo>
                  <a:cubicBezTo>
                    <a:pt x="354" y="119"/>
                    <a:pt x="356" y="118"/>
                    <a:pt x="358" y="119"/>
                  </a:cubicBezTo>
                  <a:cubicBezTo>
                    <a:pt x="358" y="117"/>
                    <a:pt x="361" y="115"/>
                    <a:pt x="363" y="116"/>
                  </a:cubicBezTo>
                  <a:cubicBezTo>
                    <a:pt x="364" y="116"/>
                    <a:pt x="367" y="119"/>
                    <a:pt x="364" y="119"/>
                  </a:cubicBezTo>
                  <a:cubicBezTo>
                    <a:pt x="365" y="120"/>
                    <a:pt x="368" y="120"/>
                    <a:pt x="365" y="122"/>
                  </a:cubicBezTo>
                  <a:cubicBezTo>
                    <a:pt x="366" y="123"/>
                    <a:pt x="368" y="122"/>
                    <a:pt x="370" y="123"/>
                  </a:cubicBezTo>
                  <a:cubicBezTo>
                    <a:pt x="371" y="124"/>
                    <a:pt x="373" y="125"/>
                    <a:pt x="373" y="127"/>
                  </a:cubicBezTo>
                  <a:cubicBezTo>
                    <a:pt x="373" y="132"/>
                    <a:pt x="368" y="131"/>
                    <a:pt x="365" y="133"/>
                  </a:cubicBezTo>
                  <a:cubicBezTo>
                    <a:pt x="366" y="132"/>
                    <a:pt x="368" y="134"/>
                    <a:pt x="368" y="134"/>
                  </a:cubicBezTo>
                  <a:cubicBezTo>
                    <a:pt x="369" y="135"/>
                    <a:pt x="369" y="135"/>
                    <a:pt x="371" y="136"/>
                  </a:cubicBezTo>
                  <a:cubicBezTo>
                    <a:pt x="372" y="137"/>
                    <a:pt x="377" y="138"/>
                    <a:pt x="375" y="140"/>
                  </a:cubicBezTo>
                  <a:cubicBezTo>
                    <a:pt x="375" y="140"/>
                    <a:pt x="377" y="141"/>
                    <a:pt x="377" y="141"/>
                  </a:cubicBezTo>
                  <a:cubicBezTo>
                    <a:pt x="378" y="142"/>
                    <a:pt x="380" y="142"/>
                    <a:pt x="380" y="143"/>
                  </a:cubicBezTo>
                  <a:cubicBezTo>
                    <a:pt x="381" y="141"/>
                    <a:pt x="382" y="140"/>
                    <a:pt x="383" y="140"/>
                  </a:cubicBezTo>
                  <a:cubicBezTo>
                    <a:pt x="383" y="140"/>
                    <a:pt x="384" y="142"/>
                    <a:pt x="385" y="142"/>
                  </a:cubicBezTo>
                  <a:cubicBezTo>
                    <a:pt x="385" y="143"/>
                    <a:pt x="386" y="143"/>
                    <a:pt x="387" y="143"/>
                  </a:cubicBezTo>
                  <a:cubicBezTo>
                    <a:pt x="388" y="144"/>
                    <a:pt x="388" y="151"/>
                    <a:pt x="386" y="150"/>
                  </a:cubicBezTo>
                  <a:cubicBezTo>
                    <a:pt x="386" y="151"/>
                    <a:pt x="386" y="154"/>
                    <a:pt x="387" y="154"/>
                  </a:cubicBezTo>
                  <a:cubicBezTo>
                    <a:pt x="388" y="154"/>
                    <a:pt x="389" y="153"/>
                    <a:pt x="389" y="153"/>
                  </a:cubicBezTo>
                  <a:cubicBezTo>
                    <a:pt x="389" y="152"/>
                    <a:pt x="390" y="152"/>
                    <a:pt x="391" y="151"/>
                  </a:cubicBezTo>
                  <a:cubicBezTo>
                    <a:pt x="391" y="152"/>
                    <a:pt x="391" y="152"/>
                    <a:pt x="391" y="153"/>
                  </a:cubicBezTo>
                  <a:cubicBezTo>
                    <a:pt x="393" y="154"/>
                    <a:pt x="396" y="156"/>
                    <a:pt x="399" y="156"/>
                  </a:cubicBezTo>
                  <a:cubicBezTo>
                    <a:pt x="398" y="154"/>
                    <a:pt x="398" y="154"/>
                    <a:pt x="398" y="154"/>
                  </a:cubicBezTo>
                  <a:cubicBezTo>
                    <a:pt x="400" y="152"/>
                    <a:pt x="400" y="153"/>
                    <a:pt x="401" y="153"/>
                  </a:cubicBezTo>
                  <a:cubicBezTo>
                    <a:pt x="401" y="151"/>
                    <a:pt x="407" y="156"/>
                    <a:pt x="408" y="156"/>
                  </a:cubicBezTo>
                  <a:cubicBezTo>
                    <a:pt x="409" y="157"/>
                    <a:pt x="414" y="161"/>
                    <a:pt x="412" y="161"/>
                  </a:cubicBezTo>
                  <a:cubicBezTo>
                    <a:pt x="412" y="162"/>
                    <a:pt x="413" y="164"/>
                    <a:pt x="414" y="165"/>
                  </a:cubicBezTo>
                  <a:cubicBezTo>
                    <a:pt x="415" y="166"/>
                    <a:pt x="416" y="166"/>
                    <a:pt x="417" y="166"/>
                  </a:cubicBezTo>
                  <a:cubicBezTo>
                    <a:pt x="419" y="166"/>
                    <a:pt x="422" y="167"/>
                    <a:pt x="423" y="170"/>
                  </a:cubicBezTo>
                  <a:cubicBezTo>
                    <a:pt x="423" y="171"/>
                    <a:pt x="422" y="172"/>
                    <a:pt x="422" y="173"/>
                  </a:cubicBezTo>
                  <a:cubicBezTo>
                    <a:pt x="423" y="174"/>
                    <a:pt x="424" y="174"/>
                    <a:pt x="425" y="174"/>
                  </a:cubicBezTo>
                  <a:cubicBezTo>
                    <a:pt x="427" y="175"/>
                    <a:pt x="427" y="176"/>
                    <a:pt x="429" y="176"/>
                  </a:cubicBezTo>
                  <a:cubicBezTo>
                    <a:pt x="429" y="176"/>
                    <a:pt x="430" y="176"/>
                    <a:pt x="431" y="176"/>
                  </a:cubicBezTo>
                  <a:cubicBezTo>
                    <a:pt x="432" y="176"/>
                    <a:pt x="433" y="176"/>
                    <a:pt x="433" y="176"/>
                  </a:cubicBezTo>
                  <a:cubicBezTo>
                    <a:pt x="434" y="178"/>
                    <a:pt x="433" y="179"/>
                    <a:pt x="432" y="178"/>
                  </a:cubicBezTo>
                  <a:cubicBezTo>
                    <a:pt x="431" y="180"/>
                    <a:pt x="433" y="181"/>
                    <a:pt x="434" y="180"/>
                  </a:cubicBezTo>
                  <a:cubicBezTo>
                    <a:pt x="434" y="180"/>
                    <a:pt x="434" y="178"/>
                    <a:pt x="435" y="177"/>
                  </a:cubicBezTo>
                  <a:cubicBezTo>
                    <a:pt x="436" y="176"/>
                    <a:pt x="435" y="177"/>
                    <a:pt x="436" y="177"/>
                  </a:cubicBezTo>
                  <a:cubicBezTo>
                    <a:pt x="438" y="177"/>
                    <a:pt x="440" y="179"/>
                    <a:pt x="441" y="180"/>
                  </a:cubicBezTo>
                  <a:cubicBezTo>
                    <a:pt x="442" y="180"/>
                    <a:pt x="442" y="181"/>
                    <a:pt x="443" y="182"/>
                  </a:cubicBezTo>
                  <a:cubicBezTo>
                    <a:pt x="446" y="185"/>
                    <a:pt x="448" y="189"/>
                    <a:pt x="450" y="192"/>
                  </a:cubicBezTo>
                  <a:cubicBezTo>
                    <a:pt x="451" y="193"/>
                    <a:pt x="451" y="194"/>
                    <a:pt x="452" y="195"/>
                  </a:cubicBezTo>
                  <a:cubicBezTo>
                    <a:pt x="453" y="196"/>
                    <a:pt x="454" y="198"/>
                    <a:pt x="455" y="199"/>
                  </a:cubicBezTo>
                  <a:cubicBezTo>
                    <a:pt x="455" y="199"/>
                    <a:pt x="455" y="199"/>
                    <a:pt x="455" y="199"/>
                  </a:cubicBezTo>
                  <a:cubicBezTo>
                    <a:pt x="455" y="199"/>
                    <a:pt x="455" y="199"/>
                    <a:pt x="455" y="199"/>
                  </a:cubicBezTo>
                  <a:moveTo>
                    <a:pt x="244" y="171"/>
                  </a:moveTo>
                  <a:cubicBezTo>
                    <a:pt x="241" y="171"/>
                    <a:pt x="242" y="174"/>
                    <a:pt x="244" y="174"/>
                  </a:cubicBezTo>
                  <a:cubicBezTo>
                    <a:pt x="245" y="174"/>
                    <a:pt x="245" y="173"/>
                    <a:pt x="246" y="173"/>
                  </a:cubicBezTo>
                  <a:cubicBezTo>
                    <a:pt x="246" y="171"/>
                    <a:pt x="246" y="171"/>
                    <a:pt x="247" y="171"/>
                  </a:cubicBezTo>
                  <a:cubicBezTo>
                    <a:pt x="247" y="171"/>
                    <a:pt x="246" y="171"/>
                    <a:pt x="246" y="171"/>
                  </a:cubicBezTo>
                  <a:cubicBezTo>
                    <a:pt x="245" y="171"/>
                    <a:pt x="245" y="171"/>
                    <a:pt x="244" y="171"/>
                  </a:cubicBezTo>
                  <a:cubicBezTo>
                    <a:pt x="244" y="171"/>
                    <a:pt x="244" y="171"/>
                    <a:pt x="244" y="171"/>
                  </a:cubicBezTo>
                  <a:cubicBezTo>
                    <a:pt x="244" y="171"/>
                    <a:pt x="244" y="171"/>
                    <a:pt x="244" y="171"/>
                  </a:cubicBezTo>
                  <a:moveTo>
                    <a:pt x="234" y="172"/>
                  </a:moveTo>
                  <a:cubicBezTo>
                    <a:pt x="230" y="176"/>
                    <a:pt x="230" y="176"/>
                    <a:pt x="230" y="176"/>
                  </a:cubicBezTo>
                  <a:cubicBezTo>
                    <a:pt x="229" y="178"/>
                    <a:pt x="232" y="180"/>
                    <a:pt x="233" y="180"/>
                  </a:cubicBezTo>
                  <a:cubicBezTo>
                    <a:pt x="234" y="180"/>
                    <a:pt x="235" y="180"/>
                    <a:pt x="235" y="180"/>
                  </a:cubicBezTo>
                  <a:cubicBezTo>
                    <a:pt x="237" y="180"/>
                    <a:pt x="238" y="180"/>
                    <a:pt x="240" y="182"/>
                  </a:cubicBezTo>
                  <a:cubicBezTo>
                    <a:pt x="241" y="183"/>
                    <a:pt x="242" y="185"/>
                    <a:pt x="244" y="185"/>
                  </a:cubicBezTo>
                  <a:cubicBezTo>
                    <a:pt x="247" y="184"/>
                    <a:pt x="247" y="183"/>
                    <a:pt x="246" y="181"/>
                  </a:cubicBezTo>
                  <a:cubicBezTo>
                    <a:pt x="246" y="179"/>
                    <a:pt x="244" y="176"/>
                    <a:pt x="243" y="175"/>
                  </a:cubicBezTo>
                  <a:cubicBezTo>
                    <a:pt x="243" y="174"/>
                    <a:pt x="242" y="175"/>
                    <a:pt x="241" y="175"/>
                  </a:cubicBezTo>
                  <a:cubicBezTo>
                    <a:pt x="240" y="175"/>
                    <a:pt x="240" y="175"/>
                    <a:pt x="239" y="175"/>
                  </a:cubicBezTo>
                  <a:cubicBezTo>
                    <a:pt x="239" y="172"/>
                    <a:pt x="239" y="172"/>
                    <a:pt x="239" y="172"/>
                  </a:cubicBezTo>
                  <a:cubicBezTo>
                    <a:pt x="239" y="171"/>
                    <a:pt x="238" y="171"/>
                    <a:pt x="240" y="171"/>
                  </a:cubicBezTo>
                  <a:cubicBezTo>
                    <a:pt x="240" y="170"/>
                    <a:pt x="238" y="170"/>
                    <a:pt x="239" y="169"/>
                  </a:cubicBezTo>
                  <a:cubicBezTo>
                    <a:pt x="238" y="168"/>
                    <a:pt x="237" y="169"/>
                    <a:pt x="236" y="170"/>
                  </a:cubicBezTo>
                  <a:cubicBezTo>
                    <a:pt x="235" y="171"/>
                    <a:pt x="234" y="172"/>
                    <a:pt x="234" y="172"/>
                  </a:cubicBezTo>
                  <a:cubicBezTo>
                    <a:pt x="234" y="172"/>
                    <a:pt x="234" y="172"/>
                    <a:pt x="234" y="172"/>
                  </a:cubicBezTo>
                  <a:cubicBezTo>
                    <a:pt x="234" y="172"/>
                    <a:pt x="234" y="172"/>
                    <a:pt x="234" y="172"/>
                  </a:cubicBezTo>
                  <a:moveTo>
                    <a:pt x="221" y="141"/>
                  </a:moveTo>
                  <a:cubicBezTo>
                    <a:pt x="222" y="140"/>
                    <a:pt x="224" y="140"/>
                    <a:pt x="225" y="141"/>
                  </a:cubicBezTo>
                  <a:cubicBezTo>
                    <a:pt x="225" y="141"/>
                    <a:pt x="225" y="142"/>
                    <a:pt x="226" y="142"/>
                  </a:cubicBezTo>
                  <a:cubicBezTo>
                    <a:pt x="227" y="143"/>
                    <a:pt x="228" y="142"/>
                    <a:pt x="228" y="142"/>
                  </a:cubicBezTo>
                  <a:cubicBezTo>
                    <a:pt x="230" y="142"/>
                    <a:pt x="230" y="142"/>
                    <a:pt x="231" y="143"/>
                  </a:cubicBezTo>
                  <a:cubicBezTo>
                    <a:pt x="232" y="143"/>
                    <a:pt x="232" y="144"/>
                    <a:pt x="234" y="142"/>
                  </a:cubicBezTo>
                  <a:cubicBezTo>
                    <a:pt x="235" y="141"/>
                    <a:pt x="236" y="139"/>
                    <a:pt x="237" y="137"/>
                  </a:cubicBezTo>
                  <a:cubicBezTo>
                    <a:pt x="238" y="136"/>
                    <a:pt x="238" y="136"/>
                    <a:pt x="238" y="136"/>
                  </a:cubicBezTo>
                  <a:cubicBezTo>
                    <a:pt x="238" y="136"/>
                    <a:pt x="239" y="134"/>
                    <a:pt x="239" y="134"/>
                  </a:cubicBezTo>
                  <a:cubicBezTo>
                    <a:pt x="240" y="133"/>
                    <a:pt x="243" y="133"/>
                    <a:pt x="244" y="133"/>
                  </a:cubicBezTo>
                  <a:cubicBezTo>
                    <a:pt x="246" y="134"/>
                    <a:pt x="246" y="135"/>
                    <a:pt x="249" y="134"/>
                  </a:cubicBezTo>
                  <a:cubicBezTo>
                    <a:pt x="247" y="132"/>
                    <a:pt x="244" y="134"/>
                    <a:pt x="242" y="132"/>
                  </a:cubicBezTo>
                  <a:cubicBezTo>
                    <a:pt x="241" y="132"/>
                    <a:pt x="241" y="131"/>
                    <a:pt x="241" y="130"/>
                  </a:cubicBezTo>
                  <a:cubicBezTo>
                    <a:pt x="240" y="128"/>
                    <a:pt x="240" y="130"/>
                    <a:pt x="241" y="127"/>
                  </a:cubicBezTo>
                  <a:cubicBezTo>
                    <a:pt x="242" y="123"/>
                    <a:pt x="242" y="123"/>
                    <a:pt x="245" y="121"/>
                  </a:cubicBezTo>
                  <a:cubicBezTo>
                    <a:pt x="246" y="121"/>
                    <a:pt x="250" y="119"/>
                    <a:pt x="250" y="118"/>
                  </a:cubicBezTo>
                  <a:cubicBezTo>
                    <a:pt x="251" y="114"/>
                    <a:pt x="247" y="116"/>
                    <a:pt x="246" y="117"/>
                  </a:cubicBezTo>
                  <a:cubicBezTo>
                    <a:pt x="245" y="118"/>
                    <a:pt x="245" y="118"/>
                    <a:pt x="244" y="120"/>
                  </a:cubicBezTo>
                  <a:cubicBezTo>
                    <a:pt x="243" y="121"/>
                    <a:pt x="241" y="121"/>
                    <a:pt x="239" y="122"/>
                  </a:cubicBezTo>
                  <a:cubicBezTo>
                    <a:pt x="238" y="122"/>
                    <a:pt x="237" y="123"/>
                    <a:pt x="236" y="125"/>
                  </a:cubicBezTo>
                  <a:cubicBezTo>
                    <a:pt x="235" y="128"/>
                    <a:pt x="237" y="126"/>
                    <a:pt x="237" y="129"/>
                  </a:cubicBezTo>
                  <a:cubicBezTo>
                    <a:pt x="237" y="131"/>
                    <a:pt x="235" y="131"/>
                    <a:pt x="233" y="132"/>
                  </a:cubicBezTo>
                  <a:cubicBezTo>
                    <a:pt x="232" y="133"/>
                    <a:pt x="232" y="134"/>
                    <a:pt x="231" y="136"/>
                  </a:cubicBezTo>
                  <a:cubicBezTo>
                    <a:pt x="233" y="135"/>
                    <a:pt x="230" y="138"/>
                    <a:pt x="230" y="138"/>
                  </a:cubicBezTo>
                  <a:cubicBezTo>
                    <a:pt x="228" y="138"/>
                    <a:pt x="228" y="138"/>
                    <a:pt x="228" y="138"/>
                  </a:cubicBezTo>
                  <a:cubicBezTo>
                    <a:pt x="228" y="139"/>
                    <a:pt x="224" y="141"/>
                    <a:pt x="225" y="138"/>
                  </a:cubicBezTo>
                  <a:cubicBezTo>
                    <a:pt x="224" y="139"/>
                    <a:pt x="223" y="141"/>
                    <a:pt x="222" y="140"/>
                  </a:cubicBezTo>
                  <a:cubicBezTo>
                    <a:pt x="221" y="141"/>
                    <a:pt x="221" y="141"/>
                    <a:pt x="221" y="141"/>
                  </a:cubicBezTo>
                  <a:moveTo>
                    <a:pt x="228" y="202"/>
                  </a:moveTo>
                  <a:cubicBezTo>
                    <a:pt x="229" y="201"/>
                    <a:pt x="232" y="197"/>
                    <a:pt x="233" y="196"/>
                  </a:cubicBezTo>
                  <a:cubicBezTo>
                    <a:pt x="234" y="195"/>
                    <a:pt x="234" y="193"/>
                    <a:pt x="235" y="192"/>
                  </a:cubicBezTo>
                  <a:cubicBezTo>
                    <a:pt x="234" y="192"/>
                    <a:pt x="231" y="192"/>
                    <a:pt x="230" y="191"/>
                  </a:cubicBezTo>
                  <a:cubicBezTo>
                    <a:pt x="230" y="191"/>
                    <a:pt x="230" y="190"/>
                    <a:pt x="229" y="190"/>
                  </a:cubicBezTo>
                  <a:cubicBezTo>
                    <a:pt x="229" y="190"/>
                    <a:pt x="228" y="190"/>
                    <a:pt x="228" y="190"/>
                  </a:cubicBezTo>
                  <a:cubicBezTo>
                    <a:pt x="228" y="190"/>
                    <a:pt x="228" y="190"/>
                    <a:pt x="227" y="190"/>
                  </a:cubicBezTo>
                  <a:cubicBezTo>
                    <a:pt x="227" y="190"/>
                    <a:pt x="227" y="190"/>
                    <a:pt x="226" y="189"/>
                  </a:cubicBezTo>
                  <a:cubicBezTo>
                    <a:pt x="225" y="188"/>
                    <a:pt x="225" y="186"/>
                    <a:pt x="225" y="185"/>
                  </a:cubicBezTo>
                  <a:cubicBezTo>
                    <a:pt x="225" y="184"/>
                    <a:pt x="226" y="180"/>
                    <a:pt x="226" y="179"/>
                  </a:cubicBezTo>
                  <a:cubicBezTo>
                    <a:pt x="226" y="179"/>
                    <a:pt x="225" y="178"/>
                    <a:pt x="224" y="178"/>
                  </a:cubicBezTo>
                  <a:cubicBezTo>
                    <a:pt x="224" y="178"/>
                    <a:pt x="224" y="179"/>
                    <a:pt x="223" y="179"/>
                  </a:cubicBezTo>
                  <a:cubicBezTo>
                    <a:pt x="222" y="178"/>
                    <a:pt x="222" y="178"/>
                    <a:pt x="222" y="178"/>
                  </a:cubicBezTo>
                  <a:cubicBezTo>
                    <a:pt x="222" y="178"/>
                    <a:pt x="223" y="183"/>
                    <a:pt x="223" y="183"/>
                  </a:cubicBezTo>
                  <a:cubicBezTo>
                    <a:pt x="222" y="183"/>
                    <a:pt x="220" y="185"/>
                    <a:pt x="220" y="185"/>
                  </a:cubicBezTo>
                  <a:cubicBezTo>
                    <a:pt x="220" y="187"/>
                    <a:pt x="219" y="186"/>
                    <a:pt x="218" y="185"/>
                  </a:cubicBezTo>
                  <a:cubicBezTo>
                    <a:pt x="217" y="184"/>
                    <a:pt x="218" y="183"/>
                    <a:pt x="218" y="181"/>
                  </a:cubicBezTo>
                  <a:cubicBezTo>
                    <a:pt x="218" y="179"/>
                    <a:pt x="217" y="176"/>
                    <a:pt x="219" y="173"/>
                  </a:cubicBezTo>
                  <a:cubicBezTo>
                    <a:pt x="219" y="174"/>
                    <a:pt x="218" y="171"/>
                    <a:pt x="217" y="168"/>
                  </a:cubicBezTo>
                  <a:cubicBezTo>
                    <a:pt x="216" y="165"/>
                    <a:pt x="215" y="162"/>
                    <a:pt x="215" y="162"/>
                  </a:cubicBezTo>
                  <a:cubicBezTo>
                    <a:pt x="213" y="163"/>
                    <a:pt x="215" y="169"/>
                    <a:pt x="215" y="171"/>
                  </a:cubicBezTo>
                  <a:cubicBezTo>
                    <a:pt x="216" y="172"/>
                    <a:pt x="217" y="174"/>
                    <a:pt x="217" y="175"/>
                  </a:cubicBezTo>
                  <a:cubicBezTo>
                    <a:pt x="217" y="178"/>
                    <a:pt x="216" y="177"/>
                    <a:pt x="216" y="176"/>
                  </a:cubicBezTo>
                  <a:cubicBezTo>
                    <a:pt x="216" y="176"/>
                    <a:pt x="215" y="175"/>
                    <a:pt x="215" y="176"/>
                  </a:cubicBezTo>
                  <a:cubicBezTo>
                    <a:pt x="214" y="176"/>
                    <a:pt x="215" y="177"/>
                    <a:pt x="215" y="177"/>
                  </a:cubicBezTo>
                  <a:cubicBezTo>
                    <a:pt x="214" y="178"/>
                    <a:pt x="214" y="178"/>
                    <a:pt x="214" y="178"/>
                  </a:cubicBezTo>
                  <a:cubicBezTo>
                    <a:pt x="213" y="179"/>
                    <a:pt x="211" y="181"/>
                    <a:pt x="211" y="181"/>
                  </a:cubicBezTo>
                  <a:cubicBezTo>
                    <a:pt x="209" y="182"/>
                    <a:pt x="210" y="183"/>
                    <a:pt x="208" y="180"/>
                  </a:cubicBezTo>
                  <a:cubicBezTo>
                    <a:pt x="207" y="178"/>
                    <a:pt x="207" y="178"/>
                    <a:pt x="209" y="178"/>
                  </a:cubicBezTo>
                  <a:cubicBezTo>
                    <a:pt x="210" y="178"/>
                    <a:pt x="210" y="178"/>
                    <a:pt x="211" y="178"/>
                  </a:cubicBezTo>
                  <a:cubicBezTo>
                    <a:pt x="212" y="178"/>
                    <a:pt x="212" y="179"/>
                    <a:pt x="213" y="176"/>
                  </a:cubicBezTo>
                  <a:cubicBezTo>
                    <a:pt x="213" y="175"/>
                    <a:pt x="213" y="174"/>
                    <a:pt x="212" y="173"/>
                  </a:cubicBezTo>
                  <a:cubicBezTo>
                    <a:pt x="211" y="171"/>
                    <a:pt x="210" y="170"/>
                    <a:pt x="210" y="167"/>
                  </a:cubicBezTo>
                  <a:cubicBezTo>
                    <a:pt x="210" y="166"/>
                    <a:pt x="210" y="164"/>
                    <a:pt x="210" y="163"/>
                  </a:cubicBezTo>
                  <a:cubicBezTo>
                    <a:pt x="209" y="163"/>
                    <a:pt x="208" y="163"/>
                    <a:pt x="207" y="164"/>
                  </a:cubicBezTo>
                  <a:cubicBezTo>
                    <a:pt x="206" y="164"/>
                    <a:pt x="205" y="164"/>
                    <a:pt x="204" y="164"/>
                  </a:cubicBezTo>
                  <a:cubicBezTo>
                    <a:pt x="204" y="164"/>
                    <a:pt x="203" y="163"/>
                    <a:pt x="203" y="163"/>
                  </a:cubicBezTo>
                  <a:cubicBezTo>
                    <a:pt x="201" y="162"/>
                    <a:pt x="202" y="163"/>
                    <a:pt x="201" y="164"/>
                  </a:cubicBezTo>
                  <a:cubicBezTo>
                    <a:pt x="199" y="165"/>
                    <a:pt x="198" y="165"/>
                    <a:pt x="196" y="166"/>
                  </a:cubicBezTo>
                  <a:cubicBezTo>
                    <a:pt x="194" y="167"/>
                    <a:pt x="193" y="170"/>
                    <a:pt x="191" y="172"/>
                  </a:cubicBezTo>
                  <a:cubicBezTo>
                    <a:pt x="189" y="174"/>
                    <a:pt x="186" y="173"/>
                    <a:pt x="185" y="173"/>
                  </a:cubicBezTo>
                  <a:cubicBezTo>
                    <a:pt x="184" y="174"/>
                    <a:pt x="186" y="176"/>
                    <a:pt x="188" y="176"/>
                  </a:cubicBezTo>
                  <a:cubicBezTo>
                    <a:pt x="189" y="176"/>
                    <a:pt x="191" y="175"/>
                    <a:pt x="193" y="175"/>
                  </a:cubicBezTo>
                  <a:cubicBezTo>
                    <a:pt x="194" y="175"/>
                    <a:pt x="205" y="177"/>
                    <a:pt x="205" y="179"/>
                  </a:cubicBezTo>
                  <a:cubicBezTo>
                    <a:pt x="206" y="178"/>
                    <a:pt x="206" y="179"/>
                    <a:pt x="205" y="180"/>
                  </a:cubicBezTo>
                  <a:cubicBezTo>
                    <a:pt x="205" y="180"/>
                    <a:pt x="205" y="181"/>
                    <a:pt x="205" y="181"/>
                  </a:cubicBezTo>
                  <a:cubicBezTo>
                    <a:pt x="204" y="183"/>
                    <a:pt x="203" y="183"/>
                    <a:pt x="202" y="185"/>
                  </a:cubicBezTo>
                  <a:cubicBezTo>
                    <a:pt x="202" y="184"/>
                    <a:pt x="203" y="187"/>
                    <a:pt x="203" y="187"/>
                  </a:cubicBezTo>
                  <a:cubicBezTo>
                    <a:pt x="204" y="188"/>
                    <a:pt x="205" y="188"/>
                    <a:pt x="206" y="190"/>
                  </a:cubicBezTo>
                  <a:cubicBezTo>
                    <a:pt x="207" y="191"/>
                    <a:pt x="207" y="192"/>
                    <a:pt x="208" y="193"/>
                  </a:cubicBezTo>
                  <a:cubicBezTo>
                    <a:pt x="208" y="193"/>
                    <a:pt x="209" y="196"/>
                    <a:pt x="210" y="196"/>
                  </a:cubicBezTo>
                  <a:cubicBezTo>
                    <a:pt x="212" y="195"/>
                    <a:pt x="210" y="194"/>
                    <a:pt x="211" y="194"/>
                  </a:cubicBezTo>
                  <a:cubicBezTo>
                    <a:pt x="215" y="190"/>
                    <a:pt x="216" y="194"/>
                    <a:pt x="218" y="196"/>
                  </a:cubicBezTo>
                  <a:cubicBezTo>
                    <a:pt x="219" y="197"/>
                    <a:pt x="220" y="198"/>
                    <a:pt x="221" y="199"/>
                  </a:cubicBezTo>
                  <a:cubicBezTo>
                    <a:pt x="222" y="199"/>
                    <a:pt x="223" y="199"/>
                    <a:pt x="223" y="199"/>
                  </a:cubicBezTo>
                  <a:cubicBezTo>
                    <a:pt x="224" y="199"/>
                    <a:pt x="225" y="199"/>
                    <a:pt x="225" y="200"/>
                  </a:cubicBezTo>
                  <a:cubicBezTo>
                    <a:pt x="226" y="200"/>
                    <a:pt x="227" y="202"/>
                    <a:pt x="228" y="202"/>
                  </a:cubicBezTo>
                  <a:moveTo>
                    <a:pt x="225" y="239"/>
                  </a:moveTo>
                  <a:cubicBezTo>
                    <a:pt x="225" y="239"/>
                    <a:pt x="225" y="240"/>
                    <a:pt x="225" y="241"/>
                  </a:cubicBezTo>
                  <a:cubicBezTo>
                    <a:pt x="227" y="234"/>
                    <a:pt x="226" y="230"/>
                    <a:pt x="226" y="224"/>
                  </a:cubicBezTo>
                  <a:cubicBezTo>
                    <a:pt x="226" y="223"/>
                    <a:pt x="227" y="222"/>
                    <a:pt x="227" y="221"/>
                  </a:cubicBezTo>
                  <a:cubicBezTo>
                    <a:pt x="227" y="219"/>
                    <a:pt x="227" y="218"/>
                    <a:pt x="227" y="217"/>
                  </a:cubicBezTo>
                  <a:cubicBezTo>
                    <a:pt x="227" y="214"/>
                    <a:pt x="226" y="211"/>
                    <a:pt x="226" y="208"/>
                  </a:cubicBezTo>
                  <a:cubicBezTo>
                    <a:pt x="226" y="209"/>
                    <a:pt x="225" y="209"/>
                    <a:pt x="225" y="209"/>
                  </a:cubicBezTo>
                  <a:cubicBezTo>
                    <a:pt x="224" y="213"/>
                    <a:pt x="225" y="218"/>
                    <a:pt x="225" y="223"/>
                  </a:cubicBezTo>
                  <a:cubicBezTo>
                    <a:pt x="224" y="224"/>
                    <a:pt x="223" y="226"/>
                    <a:pt x="223" y="228"/>
                  </a:cubicBezTo>
                  <a:cubicBezTo>
                    <a:pt x="223" y="228"/>
                    <a:pt x="224" y="230"/>
                    <a:pt x="224" y="230"/>
                  </a:cubicBezTo>
                  <a:cubicBezTo>
                    <a:pt x="224" y="232"/>
                    <a:pt x="223" y="233"/>
                    <a:pt x="224" y="235"/>
                  </a:cubicBezTo>
                  <a:cubicBezTo>
                    <a:pt x="224" y="236"/>
                    <a:pt x="225" y="237"/>
                    <a:pt x="225" y="239"/>
                  </a:cubicBezTo>
                  <a:cubicBezTo>
                    <a:pt x="225" y="239"/>
                    <a:pt x="225" y="239"/>
                    <a:pt x="225" y="239"/>
                  </a:cubicBezTo>
                  <a:cubicBezTo>
                    <a:pt x="225" y="238"/>
                    <a:pt x="225" y="238"/>
                    <a:pt x="225" y="239"/>
                  </a:cubicBezTo>
                  <a:moveTo>
                    <a:pt x="261" y="193"/>
                  </a:moveTo>
                  <a:cubicBezTo>
                    <a:pt x="262" y="193"/>
                    <a:pt x="261" y="191"/>
                    <a:pt x="261" y="190"/>
                  </a:cubicBezTo>
                  <a:cubicBezTo>
                    <a:pt x="262" y="191"/>
                    <a:pt x="257" y="192"/>
                    <a:pt x="261" y="188"/>
                  </a:cubicBezTo>
                  <a:cubicBezTo>
                    <a:pt x="260" y="187"/>
                    <a:pt x="260" y="187"/>
                    <a:pt x="260" y="186"/>
                  </a:cubicBezTo>
                  <a:cubicBezTo>
                    <a:pt x="259" y="185"/>
                    <a:pt x="259" y="181"/>
                    <a:pt x="261" y="183"/>
                  </a:cubicBezTo>
                  <a:cubicBezTo>
                    <a:pt x="261" y="181"/>
                    <a:pt x="262" y="181"/>
                    <a:pt x="263" y="182"/>
                  </a:cubicBezTo>
                  <a:cubicBezTo>
                    <a:pt x="263" y="182"/>
                    <a:pt x="264" y="182"/>
                    <a:pt x="264" y="182"/>
                  </a:cubicBezTo>
                  <a:cubicBezTo>
                    <a:pt x="267" y="179"/>
                    <a:pt x="263" y="178"/>
                    <a:pt x="262" y="178"/>
                  </a:cubicBezTo>
                  <a:cubicBezTo>
                    <a:pt x="261" y="178"/>
                    <a:pt x="258" y="179"/>
                    <a:pt x="258" y="179"/>
                  </a:cubicBezTo>
                  <a:cubicBezTo>
                    <a:pt x="256" y="181"/>
                    <a:pt x="255" y="183"/>
                    <a:pt x="255" y="185"/>
                  </a:cubicBezTo>
                  <a:cubicBezTo>
                    <a:pt x="255" y="189"/>
                    <a:pt x="256" y="190"/>
                    <a:pt x="254" y="193"/>
                  </a:cubicBezTo>
                  <a:cubicBezTo>
                    <a:pt x="253" y="196"/>
                    <a:pt x="252" y="196"/>
                    <a:pt x="254" y="199"/>
                  </a:cubicBezTo>
                  <a:cubicBezTo>
                    <a:pt x="256" y="201"/>
                    <a:pt x="258" y="201"/>
                    <a:pt x="259" y="197"/>
                  </a:cubicBezTo>
                  <a:cubicBezTo>
                    <a:pt x="259" y="196"/>
                    <a:pt x="258" y="196"/>
                    <a:pt x="259" y="195"/>
                  </a:cubicBezTo>
                  <a:cubicBezTo>
                    <a:pt x="258" y="194"/>
                    <a:pt x="258" y="193"/>
                    <a:pt x="259" y="192"/>
                  </a:cubicBezTo>
                  <a:cubicBezTo>
                    <a:pt x="260" y="192"/>
                    <a:pt x="260" y="192"/>
                    <a:pt x="261" y="192"/>
                  </a:cubicBezTo>
                  <a:cubicBezTo>
                    <a:pt x="261" y="193"/>
                    <a:pt x="261" y="193"/>
                    <a:pt x="261" y="193"/>
                  </a:cubicBezTo>
                  <a:moveTo>
                    <a:pt x="308" y="138"/>
                  </a:moveTo>
                  <a:cubicBezTo>
                    <a:pt x="308" y="138"/>
                    <a:pt x="308" y="138"/>
                    <a:pt x="308" y="138"/>
                  </a:cubicBezTo>
                  <a:cubicBezTo>
                    <a:pt x="308" y="138"/>
                    <a:pt x="307" y="138"/>
                    <a:pt x="308" y="138"/>
                  </a:cubicBezTo>
                  <a:moveTo>
                    <a:pt x="318" y="133"/>
                  </a:moveTo>
                  <a:cubicBezTo>
                    <a:pt x="319" y="133"/>
                    <a:pt x="318" y="133"/>
                    <a:pt x="318" y="133"/>
                  </a:cubicBezTo>
                  <a:moveTo>
                    <a:pt x="319" y="136"/>
                  </a:moveTo>
                  <a:cubicBezTo>
                    <a:pt x="320" y="136"/>
                    <a:pt x="319" y="134"/>
                    <a:pt x="319" y="134"/>
                  </a:cubicBezTo>
                  <a:cubicBezTo>
                    <a:pt x="319" y="134"/>
                    <a:pt x="319" y="136"/>
                    <a:pt x="319" y="136"/>
                  </a:cubicBezTo>
                  <a:moveTo>
                    <a:pt x="364" y="133"/>
                  </a:moveTo>
                  <a:cubicBezTo>
                    <a:pt x="365" y="133"/>
                    <a:pt x="365" y="133"/>
                    <a:pt x="365" y="133"/>
                  </a:cubicBezTo>
                  <a:cubicBezTo>
                    <a:pt x="363" y="133"/>
                    <a:pt x="361" y="133"/>
                    <a:pt x="359" y="134"/>
                  </a:cubicBezTo>
                  <a:cubicBezTo>
                    <a:pt x="360" y="134"/>
                    <a:pt x="360" y="134"/>
                    <a:pt x="361" y="134"/>
                  </a:cubicBezTo>
                  <a:cubicBezTo>
                    <a:pt x="362" y="134"/>
                    <a:pt x="363" y="134"/>
                    <a:pt x="364" y="133"/>
                  </a:cubicBezTo>
                  <a:moveTo>
                    <a:pt x="379" y="211"/>
                  </a:moveTo>
                  <a:cubicBezTo>
                    <a:pt x="379" y="210"/>
                    <a:pt x="380" y="209"/>
                    <a:pt x="379" y="210"/>
                  </a:cubicBezTo>
                  <a:cubicBezTo>
                    <a:pt x="379" y="211"/>
                    <a:pt x="379" y="211"/>
                    <a:pt x="379" y="211"/>
                  </a:cubicBezTo>
                  <a:moveTo>
                    <a:pt x="326" y="122"/>
                  </a:moveTo>
                  <a:cubicBezTo>
                    <a:pt x="327" y="124"/>
                    <a:pt x="328" y="121"/>
                    <a:pt x="328" y="121"/>
                  </a:cubicBezTo>
                  <a:cubicBezTo>
                    <a:pt x="328" y="121"/>
                    <a:pt x="325" y="121"/>
                    <a:pt x="326" y="122"/>
                  </a:cubicBezTo>
                  <a:moveTo>
                    <a:pt x="291" y="113"/>
                  </a:moveTo>
                  <a:cubicBezTo>
                    <a:pt x="291" y="112"/>
                    <a:pt x="291" y="113"/>
                    <a:pt x="291" y="114"/>
                  </a:cubicBezTo>
                  <a:cubicBezTo>
                    <a:pt x="292" y="115"/>
                    <a:pt x="292" y="115"/>
                    <a:pt x="293" y="114"/>
                  </a:cubicBezTo>
                  <a:cubicBezTo>
                    <a:pt x="293" y="114"/>
                    <a:pt x="292" y="116"/>
                    <a:pt x="294" y="117"/>
                  </a:cubicBezTo>
                  <a:cubicBezTo>
                    <a:pt x="295" y="118"/>
                    <a:pt x="297" y="119"/>
                    <a:pt x="298" y="117"/>
                  </a:cubicBezTo>
                  <a:cubicBezTo>
                    <a:pt x="298" y="116"/>
                    <a:pt x="296" y="115"/>
                    <a:pt x="297" y="113"/>
                  </a:cubicBezTo>
                  <a:cubicBezTo>
                    <a:pt x="297" y="111"/>
                    <a:pt x="297" y="112"/>
                    <a:pt x="298" y="111"/>
                  </a:cubicBezTo>
                  <a:cubicBezTo>
                    <a:pt x="299" y="110"/>
                    <a:pt x="300" y="109"/>
                    <a:pt x="301" y="108"/>
                  </a:cubicBezTo>
                  <a:cubicBezTo>
                    <a:pt x="303" y="107"/>
                    <a:pt x="306" y="106"/>
                    <a:pt x="309" y="105"/>
                  </a:cubicBezTo>
                  <a:cubicBezTo>
                    <a:pt x="310" y="105"/>
                    <a:pt x="312" y="105"/>
                    <a:pt x="313" y="105"/>
                  </a:cubicBezTo>
                  <a:cubicBezTo>
                    <a:pt x="315" y="105"/>
                    <a:pt x="316" y="105"/>
                    <a:pt x="317" y="105"/>
                  </a:cubicBezTo>
                  <a:cubicBezTo>
                    <a:pt x="319" y="104"/>
                    <a:pt x="322" y="103"/>
                    <a:pt x="319" y="101"/>
                  </a:cubicBezTo>
                  <a:cubicBezTo>
                    <a:pt x="318" y="101"/>
                    <a:pt x="317" y="101"/>
                    <a:pt x="315" y="101"/>
                  </a:cubicBezTo>
                  <a:cubicBezTo>
                    <a:pt x="314" y="101"/>
                    <a:pt x="313" y="101"/>
                    <a:pt x="312" y="101"/>
                  </a:cubicBezTo>
                  <a:cubicBezTo>
                    <a:pt x="311" y="101"/>
                    <a:pt x="310" y="101"/>
                    <a:pt x="309" y="100"/>
                  </a:cubicBezTo>
                  <a:cubicBezTo>
                    <a:pt x="307" y="100"/>
                    <a:pt x="304" y="101"/>
                    <a:pt x="303" y="101"/>
                  </a:cubicBezTo>
                  <a:cubicBezTo>
                    <a:pt x="301" y="102"/>
                    <a:pt x="299" y="105"/>
                    <a:pt x="297" y="106"/>
                  </a:cubicBezTo>
                  <a:cubicBezTo>
                    <a:pt x="298" y="105"/>
                    <a:pt x="296" y="107"/>
                    <a:pt x="296" y="107"/>
                  </a:cubicBezTo>
                  <a:cubicBezTo>
                    <a:pt x="296" y="107"/>
                    <a:pt x="296" y="107"/>
                    <a:pt x="295" y="108"/>
                  </a:cubicBezTo>
                  <a:cubicBezTo>
                    <a:pt x="295" y="108"/>
                    <a:pt x="295" y="108"/>
                    <a:pt x="294" y="108"/>
                  </a:cubicBezTo>
                  <a:cubicBezTo>
                    <a:pt x="294" y="108"/>
                    <a:pt x="294" y="108"/>
                    <a:pt x="294" y="109"/>
                  </a:cubicBezTo>
                  <a:cubicBezTo>
                    <a:pt x="293" y="109"/>
                    <a:pt x="289" y="111"/>
                    <a:pt x="291" y="113"/>
                  </a:cubicBezTo>
                  <a:cubicBezTo>
                    <a:pt x="291" y="113"/>
                    <a:pt x="291" y="113"/>
                    <a:pt x="291" y="113"/>
                  </a:cubicBezTo>
                  <a:cubicBezTo>
                    <a:pt x="291" y="113"/>
                    <a:pt x="291" y="112"/>
                    <a:pt x="291" y="113"/>
                  </a:cubicBezTo>
                  <a:moveTo>
                    <a:pt x="295" y="316"/>
                  </a:moveTo>
                  <a:cubicBezTo>
                    <a:pt x="296" y="316"/>
                    <a:pt x="297" y="317"/>
                    <a:pt x="298" y="317"/>
                  </a:cubicBezTo>
                  <a:cubicBezTo>
                    <a:pt x="297" y="319"/>
                    <a:pt x="302" y="320"/>
                    <a:pt x="302" y="318"/>
                  </a:cubicBezTo>
                  <a:cubicBezTo>
                    <a:pt x="303" y="317"/>
                    <a:pt x="299" y="315"/>
                    <a:pt x="298" y="316"/>
                  </a:cubicBezTo>
                  <a:cubicBezTo>
                    <a:pt x="299" y="315"/>
                    <a:pt x="296" y="314"/>
                    <a:pt x="296" y="313"/>
                  </a:cubicBezTo>
                  <a:cubicBezTo>
                    <a:pt x="300" y="313"/>
                    <a:pt x="294" y="311"/>
                    <a:pt x="293" y="310"/>
                  </a:cubicBezTo>
                  <a:cubicBezTo>
                    <a:pt x="292" y="309"/>
                    <a:pt x="289" y="305"/>
                    <a:pt x="287" y="307"/>
                  </a:cubicBezTo>
                  <a:cubicBezTo>
                    <a:pt x="285" y="310"/>
                    <a:pt x="294" y="315"/>
                    <a:pt x="295" y="316"/>
                  </a:cubicBezTo>
                  <a:moveTo>
                    <a:pt x="287" y="307"/>
                  </a:moveTo>
                  <a:cubicBezTo>
                    <a:pt x="288" y="307"/>
                    <a:pt x="291" y="301"/>
                    <a:pt x="292" y="301"/>
                  </a:cubicBezTo>
                  <a:cubicBezTo>
                    <a:pt x="292" y="298"/>
                    <a:pt x="288" y="299"/>
                    <a:pt x="289" y="296"/>
                  </a:cubicBezTo>
                  <a:cubicBezTo>
                    <a:pt x="289" y="295"/>
                    <a:pt x="290" y="295"/>
                    <a:pt x="290" y="294"/>
                  </a:cubicBezTo>
                  <a:cubicBezTo>
                    <a:pt x="289" y="293"/>
                    <a:pt x="289" y="293"/>
                    <a:pt x="289" y="292"/>
                  </a:cubicBezTo>
                  <a:cubicBezTo>
                    <a:pt x="289" y="291"/>
                    <a:pt x="288" y="290"/>
                    <a:pt x="287" y="289"/>
                  </a:cubicBezTo>
                  <a:cubicBezTo>
                    <a:pt x="287" y="288"/>
                    <a:pt x="284" y="277"/>
                    <a:pt x="283" y="282"/>
                  </a:cubicBezTo>
                  <a:cubicBezTo>
                    <a:pt x="282" y="284"/>
                    <a:pt x="284" y="288"/>
                    <a:pt x="284" y="289"/>
                  </a:cubicBezTo>
                  <a:cubicBezTo>
                    <a:pt x="284" y="292"/>
                    <a:pt x="284" y="295"/>
                    <a:pt x="284" y="297"/>
                  </a:cubicBezTo>
                  <a:cubicBezTo>
                    <a:pt x="284" y="300"/>
                    <a:pt x="285" y="306"/>
                    <a:pt x="287" y="307"/>
                  </a:cubicBezTo>
                  <a:moveTo>
                    <a:pt x="322" y="306"/>
                  </a:moveTo>
                  <a:cubicBezTo>
                    <a:pt x="322" y="304"/>
                    <a:pt x="321" y="302"/>
                    <a:pt x="319" y="305"/>
                  </a:cubicBezTo>
                  <a:cubicBezTo>
                    <a:pt x="318" y="306"/>
                    <a:pt x="319" y="310"/>
                    <a:pt x="320" y="307"/>
                  </a:cubicBezTo>
                  <a:cubicBezTo>
                    <a:pt x="321" y="308"/>
                    <a:pt x="321" y="307"/>
                    <a:pt x="322" y="306"/>
                  </a:cubicBezTo>
                  <a:moveTo>
                    <a:pt x="317" y="313"/>
                  </a:moveTo>
                  <a:cubicBezTo>
                    <a:pt x="316" y="313"/>
                    <a:pt x="320" y="316"/>
                    <a:pt x="320" y="316"/>
                  </a:cubicBezTo>
                  <a:cubicBezTo>
                    <a:pt x="322" y="315"/>
                    <a:pt x="319" y="311"/>
                    <a:pt x="317" y="313"/>
                  </a:cubicBezTo>
                  <a:cubicBezTo>
                    <a:pt x="317" y="313"/>
                    <a:pt x="317" y="312"/>
                    <a:pt x="317" y="312"/>
                  </a:cubicBezTo>
                  <a:cubicBezTo>
                    <a:pt x="317" y="312"/>
                    <a:pt x="318" y="312"/>
                    <a:pt x="317" y="313"/>
                  </a:cubicBezTo>
                  <a:moveTo>
                    <a:pt x="283" y="294"/>
                  </a:moveTo>
                  <a:cubicBezTo>
                    <a:pt x="282" y="293"/>
                    <a:pt x="282" y="295"/>
                    <a:pt x="282" y="296"/>
                  </a:cubicBezTo>
                  <a:cubicBezTo>
                    <a:pt x="282" y="297"/>
                    <a:pt x="284" y="294"/>
                    <a:pt x="283" y="294"/>
                  </a:cubicBezTo>
                  <a:moveTo>
                    <a:pt x="283" y="289"/>
                  </a:moveTo>
                  <a:cubicBezTo>
                    <a:pt x="282" y="288"/>
                    <a:pt x="282" y="289"/>
                    <a:pt x="282" y="290"/>
                  </a:cubicBezTo>
                  <a:cubicBezTo>
                    <a:pt x="282" y="291"/>
                    <a:pt x="282" y="291"/>
                    <a:pt x="282" y="291"/>
                  </a:cubicBezTo>
                  <a:cubicBezTo>
                    <a:pt x="282" y="291"/>
                    <a:pt x="284" y="289"/>
                    <a:pt x="283" y="289"/>
                  </a:cubicBezTo>
                  <a:moveTo>
                    <a:pt x="315" y="312"/>
                  </a:moveTo>
                  <a:cubicBezTo>
                    <a:pt x="313" y="313"/>
                    <a:pt x="315" y="315"/>
                    <a:pt x="316" y="314"/>
                  </a:cubicBezTo>
                  <a:cubicBezTo>
                    <a:pt x="317" y="313"/>
                    <a:pt x="316" y="311"/>
                    <a:pt x="315" y="312"/>
                  </a:cubicBezTo>
                  <a:moveTo>
                    <a:pt x="306" y="324"/>
                  </a:moveTo>
                  <a:cubicBezTo>
                    <a:pt x="306" y="324"/>
                    <a:pt x="316" y="322"/>
                    <a:pt x="311" y="321"/>
                  </a:cubicBezTo>
                  <a:cubicBezTo>
                    <a:pt x="311" y="321"/>
                    <a:pt x="305" y="322"/>
                    <a:pt x="306" y="324"/>
                  </a:cubicBezTo>
                  <a:moveTo>
                    <a:pt x="305" y="313"/>
                  </a:moveTo>
                  <a:cubicBezTo>
                    <a:pt x="305" y="317"/>
                    <a:pt x="308" y="309"/>
                    <a:pt x="308" y="309"/>
                  </a:cubicBezTo>
                  <a:cubicBezTo>
                    <a:pt x="309" y="309"/>
                    <a:pt x="306" y="313"/>
                    <a:pt x="309" y="313"/>
                  </a:cubicBezTo>
                  <a:cubicBezTo>
                    <a:pt x="311" y="313"/>
                    <a:pt x="310" y="309"/>
                    <a:pt x="310" y="308"/>
                  </a:cubicBezTo>
                  <a:cubicBezTo>
                    <a:pt x="312" y="308"/>
                    <a:pt x="314" y="307"/>
                    <a:pt x="313" y="305"/>
                  </a:cubicBezTo>
                  <a:cubicBezTo>
                    <a:pt x="313" y="305"/>
                    <a:pt x="312" y="305"/>
                    <a:pt x="311" y="305"/>
                  </a:cubicBezTo>
                  <a:cubicBezTo>
                    <a:pt x="310" y="306"/>
                    <a:pt x="309" y="306"/>
                    <a:pt x="310" y="305"/>
                  </a:cubicBezTo>
                  <a:cubicBezTo>
                    <a:pt x="310" y="304"/>
                    <a:pt x="311" y="304"/>
                    <a:pt x="313" y="304"/>
                  </a:cubicBezTo>
                  <a:cubicBezTo>
                    <a:pt x="315" y="304"/>
                    <a:pt x="318" y="304"/>
                    <a:pt x="317" y="302"/>
                  </a:cubicBezTo>
                  <a:cubicBezTo>
                    <a:pt x="317" y="303"/>
                    <a:pt x="316" y="302"/>
                    <a:pt x="315" y="302"/>
                  </a:cubicBezTo>
                  <a:cubicBezTo>
                    <a:pt x="314" y="302"/>
                    <a:pt x="313" y="302"/>
                    <a:pt x="313" y="302"/>
                  </a:cubicBezTo>
                  <a:cubicBezTo>
                    <a:pt x="311" y="301"/>
                    <a:pt x="311" y="301"/>
                    <a:pt x="309" y="303"/>
                  </a:cubicBezTo>
                  <a:cubicBezTo>
                    <a:pt x="307" y="305"/>
                    <a:pt x="306" y="307"/>
                    <a:pt x="305" y="309"/>
                  </a:cubicBezTo>
                  <a:cubicBezTo>
                    <a:pt x="306" y="309"/>
                    <a:pt x="306" y="311"/>
                    <a:pt x="306" y="311"/>
                  </a:cubicBezTo>
                  <a:cubicBezTo>
                    <a:pt x="305" y="312"/>
                    <a:pt x="305" y="313"/>
                    <a:pt x="305" y="313"/>
                  </a:cubicBezTo>
                  <a:moveTo>
                    <a:pt x="305" y="320"/>
                  </a:moveTo>
                  <a:cubicBezTo>
                    <a:pt x="307" y="321"/>
                    <a:pt x="311" y="321"/>
                    <a:pt x="307" y="319"/>
                  </a:cubicBezTo>
                  <a:cubicBezTo>
                    <a:pt x="306" y="319"/>
                    <a:pt x="304" y="317"/>
                    <a:pt x="303" y="318"/>
                  </a:cubicBezTo>
                  <a:cubicBezTo>
                    <a:pt x="302" y="319"/>
                    <a:pt x="304" y="320"/>
                    <a:pt x="305" y="320"/>
                  </a:cubicBezTo>
                  <a:moveTo>
                    <a:pt x="301" y="320"/>
                  </a:moveTo>
                  <a:cubicBezTo>
                    <a:pt x="301" y="320"/>
                    <a:pt x="302" y="323"/>
                    <a:pt x="303" y="322"/>
                  </a:cubicBezTo>
                  <a:cubicBezTo>
                    <a:pt x="305" y="321"/>
                    <a:pt x="302" y="319"/>
                    <a:pt x="301" y="320"/>
                  </a:cubicBezTo>
                  <a:moveTo>
                    <a:pt x="293" y="302"/>
                  </a:moveTo>
                  <a:cubicBezTo>
                    <a:pt x="292" y="301"/>
                    <a:pt x="292" y="302"/>
                    <a:pt x="292" y="302"/>
                  </a:cubicBezTo>
                  <a:cubicBezTo>
                    <a:pt x="292" y="303"/>
                    <a:pt x="292" y="304"/>
                    <a:pt x="292" y="303"/>
                  </a:cubicBezTo>
                  <a:cubicBezTo>
                    <a:pt x="293" y="303"/>
                    <a:pt x="294" y="302"/>
                    <a:pt x="293" y="302"/>
                  </a:cubicBezTo>
                </a:path>
              </a:pathLst>
            </a:custGeom>
            <a:solidFill>
              <a:srgbClr val="7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 name="Freeform 28">
              <a:extLst>
                <a:ext uri="{FF2B5EF4-FFF2-40B4-BE49-F238E27FC236}">
                  <a16:creationId xmlns:a16="http://schemas.microsoft.com/office/drawing/2014/main" id="{98DB33D6-CF17-ECBA-E3EB-6216B2A60F1D}"/>
                </a:ext>
              </a:extLst>
            </p:cNvPr>
            <p:cNvSpPr>
              <a:spLocks/>
            </p:cNvSpPr>
            <p:nvPr/>
          </p:nvSpPr>
          <p:spPr bwMode="auto">
            <a:xfrm>
              <a:off x="5832475" y="2578100"/>
              <a:ext cx="565150" cy="98425"/>
            </a:xfrm>
            <a:custGeom>
              <a:avLst/>
              <a:gdLst>
                <a:gd name="T0" fmla="*/ 0 w 356"/>
                <a:gd name="T1" fmla="*/ 0 h 62"/>
                <a:gd name="T2" fmla="*/ 0 w 356"/>
                <a:gd name="T3" fmla="*/ 0 h 62"/>
                <a:gd name="T4" fmla="*/ 356 w 356"/>
                <a:gd name="T5" fmla="*/ 62 h 62"/>
                <a:gd name="T6" fmla="*/ 356 w 356"/>
                <a:gd name="T7" fmla="*/ 62 h 62"/>
                <a:gd name="T8" fmla="*/ 0 w 356"/>
                <a:gd name="T9" fmla="*/ 0 h 62"/>
              </a:gdLst>
              <a:ahLst/>
              <a:cxnLst>
                <a:cxn ang="0">
                  <a:pos x="T0" y="T1"/>
                </a:cxn>
                <a:cxn ang="0">
                  <a:pos x="T2" y="T3"/>
                </a:cxn>
                <a:cxn ang="0">
                  <a:pos x="T4" y="T5"/>
                </a:cxn>
                <a:cxn ang="0">
                  <a:pos x="T6" y="T7"/>
                </a:cxn>
                <a:cxn ang="0">
                  <a:pos x="T8" y="T9"/>
                </a:cxn>
              </a:cxnLst>
              <a:rect l="0" t="0" r="r" b="b"/>
              <a:pathLst>
                <a:path w="356" h="62">
                  <a:moveTo>
                    <a:pt x="0" y="0"/>
                  </a:moveTo>
                  <a:lnTo>
                    <a:pt x="0" y="0"/>
                  </a:lnTo>
                  <a:lnTo>
                    <a:pt x="356" y="62"/>
                  </a:lnTo>
                  <a:lnTo>
                    <a:pt x="356" y="6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Freeform 29">
              <a:extLst>
                <a:ext uri="{FF2B5EF4-FFF2-40B4-BE49-F238E27FC236}">
                  <a16:creationId xmlns:a16="http://schemas.microsoft.com/office/drawing/2014/main" id="{58A219DA-73E4-E9F4-6932-58139DA2DCE0}"/>
                </a:ext>
              </a:extLst>
            </p:cNvPr>
            <p:cNvSpPr>
              <a:spLocks/>
            </p:cNvSpPr>
            <p:nvPr/>
          </p:nvSpPr>
          <p:spPr bwMode="auto">
            <a:xfrm>
              <a:off x="5832475" y="2578100"/>
              <a:ext cx="565150" cy="98425"/>
            </a:xfrm>
            <a:custGeom>
              <a:avLst/>
              <a:gdLst>
                <a:gd name="T0" fmla="*/ 0 w 356"/>
                <a:gd name="T1" fmla="*/ 0 h 62"/>
                <a:gd name="T2" fmla="*/ 0 w 356"/>
                <a:gd name="T3" fmla="*/ 0 h 62"/>
                <a:gd name="T4" fmla="*/ 356 w 356"/>
                <a:gd name="T5" fmla="*/ 62 h 62"/>
                <a:gd name="T6" fmla="*/ 356 w 356"/>
                <a:gd name="T7" fmla="*/ 62 h 62"/>
                <a:gd name="T8" fmla="*/ 0 w 356"/>
                <a:gd name="T9" fmla="*/ 0 h 62"/>
              </a:gdLst>
              <a:ahLst/>
              <a:cxnLst>
                <a:cxn ang="0">
                  <a:pos x="T0" y="T1"/>
                </a:cxn>
                <a:cxn ang="0">
                  <a:pos x="T2" y="T3"/>
                </a:cxn>
                <a:cxn ang="0">
                  <a:pos x="T4" y="T5"/>
                </a:cxn>
                <a:cxn ang="0">
                  <a:pos x="T6" y="T7"/>
                </a:cxn>
                <a:cxn ang="0">
                  <a:pos x="T8" y="T9"/>
                </a:cxn>
              </a:cxnLst>
              <a:rect l="0" t="0" r="r" b="b"/>
              <a:pathLst>
                <a:path w="356" h="62">
                  <a:moveTo>
                    <a:pt x="0" y="0"/>
                  </a:moveTo>
                  <a:lnTo>
                    <a:pt x="0" y="0"/>
                  </a:lnTo>
                  <a:lnTo>
                    <a:pt x="356" y="62"/>
                  </a:lnTo>
                  <a:lnTo>
                    <a:pt x="356"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30">
              <a:extLst>
                <a:ext uri="{FF2B5EF4-FFF2-40B4-BE49-F238E27FC236}">
                  <a16:creationId xmlns:a16="http://schemas.microsoft.com/office/drawing/2014/main" id="{F045D518-29B2-92CD-7EB7-8EE86B9777AF}"/>
                </a:ext>
              </a:extLst>
            </p:cNvPr>
            <p:cNvSpPr>
              <a:spLocks noEditPoints="1"/>
            </p:cNvSpPr>
            <p:nvPr/>
          </p:nvSpPr>
          <p:spPr bwMode="auto">
            <a:xfrm>
              <a:off x="5219700" y="2578100"/>
              <a:ext cx="1177925" cy="1590675"/>
            </a:xfrm>
            <a:custGeom>
              <a:avLst/>
              <a:gdLst>
                <a:gd name="T0" fmla="*/ 32 w 277"/>
                <a:gd name="T1" fmla="*/ 326 h 374"/>
                <a:gd name="T2" fmla="*/ 83 w 277"/>
                <a:gd name="T3" fmla="*/ 206 h 374"/>
                <a:gd name="T4" fmla="*/ 195 w 277"/>
                <a:gd name="T5" fmla="*/ 191 h 374"/>
                <a:gd name="T6" fmla="*/ 224 w 277"/>
                <a:gd name="T7" fmla="*/ 153 h 374"/>
                <a:gd name="T8" fmla="*/ 139 w 277"/>
                <a:gd name="T9" fmla="*/ 67 h 374"/>
                <a:gd name="T10" fmla="*/ 154 w 277"/>
                <a:gd name="T11" fmla="*/ 47 h 374"/>
                <a:gd name="T12" fmla="*/ 133 w 277"/>
                <a:gd name="T13" fmla="*/ 39 h 374"/>
                <a:gd name="T14" fmla="*/ 135 w 277"/>
                <a:gd name="T15" fmla="*/ 30 h 374"/>
                <a:gd name="T16" fmla="*/ 139 w 277"/>
                <a:gd name="T17" fmla="*/ 26 h 374"/>
                <a:gd name="T18" fmla="*/ 196 w 277"/>
                <a:gd name="T19" fmla="*/ 149 h 374"/>
                <a:gd name="T20" fmla="*/ 201 w 277"/>
                <a:gd name="T21" fmla="*/ 159 h 374"/>
                <a:gd name="T22" fmla="*/ 204 w 277"/>
                <a:gd name="T23" fmla="*/ 143 h 374"/>
                <a:gd name="T24" fmla="*/ 204 w 277"/>
                <a:gd name="T25" fmla="*/ 139 h 374"/>
                <a:gd name="T26" fmla="*/ 205 w 277"/>
                <a:gd name="T27" fmla="*/ 139 h 374"/>
                <a:gd name="T28" fmla="*/ 134 w 277"/>
                <a:gd name="T29" fmla="*/ 139 h 374"/>
                <a:gd name="T30" fmla="*/ 136 w 277"/>
                <a:gd name="T31" fmla="*/ 135 h 374"/>
                <a:gd name="T32" fmla="*/ 120 w 277"/>
                <a:gd name="T33" fmla="*/ 85 h 374"/>
                <a:gd name="T34" fmla="*/ 111 w 277"/>
                <a:gd name="T35" fmla="*/ 82 h 374"/>
                <a:gd name="T36" fmla="*/ 132 w 277"/>
                <a:gd name="T37" fmla="*/ 54 h 374"/>
                <a:gd name="T38" fmla="*/ 190 w 277"/>
                <a:gd name="T39" fmla="*/ 36 h 374"/>
                <a:gd name="T40" fmla="*/ 217 w 277"/>
                <a:gd name="T41" fmla="*/ 50 h 374"/>
                <a:gd name="T42" fmla="*/ 220 w 277"/>
                <a:gd name="T43" fmla="*/ 62 h 374"/>
                <a:gd name="T44" fmla="*/ 210 w 277"/>
                <a:gd name="T45" fmla="*/ 73 h 374"/>
                <a:gd name="T46" fmla="*/ 204 w 277"/>
                <a:gd name="T47" fmla="*/ 87 h 374"/>
                <a:gd name="T48" fmla="*/ 181 w 277"/>
                <a:gd name="T49" fmla="*/ 101 h 374"/>
                <a:gd name="T50" fmla="*/ 156 w 277"/>
                <a:gd name="T51" fmla="*/ 94 h 374"/>
                <a:gd name="T52" fmla="*/ 162 w 277"/>
                <a:gd name="T53" fmla="*/ 74 h 374"/>
                <a:gd name="T54" fmla="*/ 154 w 277"/>
                <a:gd name="T55" fmla="*/ 40 h 374"/>
                <a:gd name="T56" fmla="*/ 146 w 277"/>
                <a:gd name="T57" fmla="*/ 18 h 374"/>
                <a:gd name="T58" fmla="*/ 165 w 277"/>
                <a:gd name="T59" fmla="*/ 31 h 374"/>
                <a:gd name="T60" fmla="*/ 144 w 277"/>
                <a:gd name="T61" fmla="*/ 35 h 374"/>
                <a:gd name="T62" fmla="*/ 133 w 277"/>
                <a:gd name="T63" fmla="*/ 42 h 374"/>
                <a:gd name="T64" fmla="*/ 123 w 277"/>
                <a:gd name="T65" fmla="*/ 56 h 374"/>
                <a:gd name="T66" fmla="*/ 132 w 277"/>
                <a:gd name="T67" fmla="*/ 60 h 374"/>
                <a:gd name="T68" fmla="*/ 139 w 277"/>
                <a:gd name="T69" fmla="*/ 67 h 374"/>
                <a:gd name="T70" fmla="*/ 144 w 277"/>
                <a:gd name="T71" fmla="*/ 80 h 374"/>
                <a:gd name="T72" fmla="*/ 135 w 277"/>
                <a:gd name="T73" fmla="*/ 97 h 374"/>
                <a:gd name="T74" fmla="*/ 135 w 277"/>
                <a:gd name="T75" fmla="*/ 83 h 374"/>
                <a:gd name="T76" fmla="*/ 129 w 277"/>
                <a:gd name="T77" fmla="*/ 67 h 374"/>
                <a:gd name="T78" fmla="*/ 121 w 277"/>
                <a:gd name="T79" fmla="*/ 66 h 374"/>
                <a:gd name="T80" fmla="*/ 113 w 277"/>
                <a:gd name="T81" fmla="*/ 77 h 374"/>
                <a:gd name="T82" fmla="*/ 115 w 277"/>
                <a:gd name="T83" fmla="*/ 108 h 374"/>
                <a:gd name="T84" fmla="*/ 130 w 277"/>
                <a:gd name="T85" fmla="*/ 99 h 374"/>
                <a:gd name="T86" fmla="*/ 138 w 277"/>
                <a:gd name="T87" fmla="*/ 121 h 374"/>
                <a:gd name="T88" fmla="*/ 131 w 277"/>
                <a:gd name="T89" fmla="*/ 130 h 374"/>
                <a:gd name="T90" fmla="*/ 122 w 277"/>
                <a:gd name="T91" fmla="*/ 137 h 374"/>
                <a:gd name="T92" fmla="*/ 121 w 277"/>
                <a:gd name="T93" fmla="*/ 137 h 374"/>
                <a:gd name="T94" fmla="*/ 83 w 277"/>
                <a:gd name="T95" fmla="*/ 162 h 374"/>
                <a:gd name="T96" fmla="*/ 73 w 277"/>
                <a:gd name="T97" fmla="*/ 201 h 374"/>
                <a:gd name="T98" fmla="*/ 96 w 277"/>
                <a:gd name="T99" fmla="*/ 212 h 374"/>
                <a:gd name="T100" fmla="*/ 118 w 277"/>
                <a:gd name="T101" fmla="*/ 251 h 374"/>
                <a:gd name="T102" fmla="*/ 67 w 277"/>
                <a:gd name="T103" fmla="*/ 299 h 374"/>
                <a:gd name="T104" fmla="*/ 37 w 277"/>
                <a:gd name="T105" fmla="*/ 330 h 374"/>
                <a:gd name="T106" fmla="*/ 33 w 277"/>
                <a:gd name="T107" fmla="*/ 316 h 374"/>
                <a:gd name="T108" fmla="*/ 52 w 277"/>
                <a:gd name="T109" fmla="*/ 280 h 374"/>
                <a:gd name="T110" fmla="*/ 68 w 277"/>
                <a:gd name="T111" fmla="*/ 202 h 374"/>
                <a:gd name="T112" fmla="*/ 178 w 277"/>
                <a:gd name="T113" fmla="*/ 261 h 374"/>
                <a:gd name="T114" fmla="*/ 169 w 277"/>
                <a:gd name="T115" fmla="*/ 202 h 374"/>
                <a:gd name="T116" fmla="*/ 197 w 277"/>
                <a:gd name="T117" fmla="*/ 175 h 374"/>
                <a:gd name="T118" fmla="*/ 220 w 277"/>
                <a:gd name="T119" fmla="*/ 154 h 374"/>
                <a:gd name="T120" fmla="*/ 233 w 277"/>
                <a:gd name="T121" fmla="*/ 12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7" h="374">
                  <a:moveTo>
                    <a:pt x="34" y="329"/>
                  </a:moveTo>
                  <a:cubicBezTo>
                    <a:pt x="34" y="329"/>
                    <a:pt x="34" y="329"/>
                    <a:pt x="34" y="329"/>
                  </a:cubicBezTo>
                  <a:cubicBezTo>
                    <a:pt x="34" y="329"/>
                    <a:pt x="34" y="329"/>
                    <a:pt x="34" y="329"/>
                  </a:cubicBezTo>
                  <a:moveTo>
                    <a:pt x="31" y="327"/>
                  </a:moveTo>
                  <a:cubicBezTo>
                    <a:pt x="31" y="327"/>
                    <a:pt x="31" y="328"/>
                    <a:pt x="31" y="328"/>
                  </a:cubicBezTo>
                  <a:cubicBezTo>
                    <a:pt x="31" y="328"/>
                    <a:pt x="31" y="327"/>
                    <a:pt x="31" y="327"/>
                  </a:cubicBezTo>
                  <a:moveTo>
                    <a:pt x="36" y="327"/>
                  </a:moveTo>
                  <a:cubicBezTo>
                    <a:pt x="36" y="327"/>
                    <a:pt x="36" y="327"/>
                    <a:pt x="36" y="327"/>
                  </a:cubicBezTo>
                  <a:cubicBezTo>
                    <a:pt x="37" y="327"/>
                    <a:pt x="37" y="327"/>
                    <a:pt x="37" y="327"/>
                  </a:cubicBezTo>
                  <a:cubicBezTo>
                    <a:pt x="37" y="327"/>
                    <a:pt x="37" y="327"/>
                    <a:pt x="37" y="327"/>
                  </a:cubicBezTo>
                  <a:cubicBezTo>
                    <a:pt x="37" y="327"/>
                    <a:pt x="37" y="327"/>
                    <a:pt x="36" y="327"/>
                  </a:cubicBezTo>
                  <a:moveTo>
                    <a:pt x="33" y="326"/>
                  </a:moveTo>
                  <a:cubicBezTo>
                    <a:pt x="33" y="326"/>
                    <a:pt x="32" y="326"/>
                    <a:pt x="32" y="326"/>
                  </a:cubicBezTo>
                  <a:cubicBezTo>
                    <a:pt x="32" y="326"/>
                    <a:pt x="32" y="326"/>
                    <a:pt x="32" y="326"/>
                  </a:cubicBezTo>
                  <a:cubicBezTo>
                    <a:pt x="32" y="326"/>
                    <a:pt x="32" y="326"/>
                    <a:pt x="32" y="326"/>
                  </a:cubicBezTo>
                  <a:cubicBezTo>
                    <a:pt x="33" y="326"/>
                    <a:pt x="33" y="326"/>
                    <a:pt x="33" y="326"/>
                  </a:cubicBezTo>
                  <a:moveTo>
                    <a:pt x="32" y="324"/>
                  </a:moveTo>
                  <a:cubicBezTo>
                    <a:pt x="32" y="324"/>
                    <a:pt x="32" y="324"/>
                    <a:pt x="32" y="324"/>
                  </a:cubicBezTo>
                  <a:cubicBezTo>
                    <a:pt x="32" y="324"/>
                    <a:pt x="32" y="324"/>
                    <a:pt x="32" y="324"/>
                  </a:cubicBezTo>
                  <a:cubicBezTo>
                    <a:pt x="32" y="324"/>
                    <a:pt x="32" y="324"/>
                    <a:pt x="32" y="324"/>
                  </a:cubicBezTo>
                  <a:cubicBezTo>
                    <a:pt x="32" y="324"/>
                    <a:pt x="32" y="324"/>
                    <a:pt x="32" y="324"/>
                  </a:cubicBezTo>
                  <a:moveTo>
                    <a:pt x="104" y="236"/>
                  </a:moveTo>
                  <a:cubicBezTo>
                    <a:pt x="104" y="236"/>
                    <a:pt x="104" y="236"/>
                    <a:pt x="104" y="237"/>
                  </a:cubicBezTo>
                  <a:cubicBezTo>
                    <a:pt x="104" y="236"/>
                    <a:pt x="104" y="236"/>
                    <a:pt x="104" y="236"/>
                  </a:cubicBezTo>
                  <a:moveTo>
                    <a:pt x="95" y="209"/>
                  </a:moveTo>
                  <a:cubicBezTo>
                    <a:pt x="95" y="209"/>
                    <a:pt x="95" y="209"/>
                    <a:pt x="95" y="209"/>
                  </a:cubicBezTo>
                  <a:cubicBezTo>
                    <a:pt x="96" y="209"/>
                    <a:pt x="95" y="209"/>
                    <a:pt x="95" y="209"/>
                  </a:cubicBezTo>
                  <a:moveTo>
                    <a:pt x="84" y="204"/>
                  </a:moveTo>
                  <a:cubicBezTo>
                    <a:pt x="83" y="205"/>
                    <a:pt x="83" y="206"/>
                    <a:pt x="83" y="206"/>
                  </a:cubicBezTo>
                  <a:cubicBezTo>
                    <a:pt x="83" y="206"/>
                    <a:pt x="83" y="206"/>
                    <a:pt x="83" y="206"/>
                  </a:cubicBezTo>
                  <a:cubicBezTo>
                    <a:pt x="84" y="204"/>
                    <a:pt x="84" y="204"/>
                    <a:pt x="84" y="204"/>
                  </a:cubicBezTo>
                  <a:moveTo>
                    <a:pt x="205" y="200"/>
                  </a:moveTo>
                  <a:cubicBezTo>
                    <a:pt x="205" y="200"/>
                    <a:pt x="204" y="200"/>
                    <a:pt x="204" y="201"/>
                  </a:cubicBezTo>
                  <a:cubicBezTo>
                    <a:pt x="204" y="201"/>
                    <a:pt x="204" y="201"/>
                    <a:pt x="204" y="201"/>
                  </a:cubicBezTo>
                  <a:cubicBezTo>
                    <a:pt x="205" y="200"/>
                    <a:pt x="205" y="200"/>
                    <a:pt x="205" y="200"/>
                  </a:cubicBezTo>
                  <a:moveTo>
                    <a:pt x="204" y="179"/>
                  </a:moveTo>
                  <a:cubicBezTo>
                    <a:pt x="203" y="179"/>
                    <a:pt x="204" y="179"/>
                    <a:pt x="203" y="180"/>
                  </a:cubicBezTo>
                  <a:cubicBezTo>
                    <a:pt x="201" y="181"/>
                    <a:pt x="200" y="181"/>
                    <a:pt x="198" y="182"/>
                  </a:cubicBezTo>
                  <a:cubicBezTo>
                    <a:pt x="196" y="183"/>
                    <a:pt x="195" y="186"/>
                    <a:pt x="193" y="188"/>
                  </a:cubicBezTo>
                  <a:cubicBezTo>
                    <a:pt x="192" y="189"/>
                    <a:pt x="191" y="189"/>
                    <a:pt x="190" y="189"/>
                  </a:cubicBezTo>
                  <a:cubicBezTo>
                    <a:pt x="189" y="189"/>
                    <a:pt x="187" y="189"/>
                    <a:pt x="187" y="189"/>
                  </a:cubicBezTo>
                  <a:cubicBezTo>
                    <a:pt x="186" y="190"/>
                    <a:pt x="188" y="192"/>
                    <a:pt x="190" y="192"/>
                  </a:cubicBezTo>
                  <a:cubicBezTo>
                    <a:pt x="190" y="192"/>
                    <a:pt x="190" y="192"/>
                    <a:pt x="190" y="192"/>
                  </a:cubicBezTo>
                  <a:cubicBezTo>
                    <a:pt x="191" y="192"/>
                    <a:pt x="193" y="191"/>
                    <a:pt x="195" y="191"/>
                  </a:cubicBezTo>
                  <a:cubicBezTo>
                    <a:pt x="195" y="191"/>
                    <a:pt x="195" y="191"/>
                    <a:pt x="195" y="191"/>
                  </a:cubicBezTo>
                  <a:cubicBezTo>
                    <a:pt x="197" y="191"/>
                    <a:pt x="207" y="193"/>
                    <a:pt x="207" y="195"/>
                  </a:cubicBezTo>
                  <a:cubicBezTo>
                    <a:pt x="212" y="183"/>
                    <a:pt x="212" y="183"/>
                    <a:pt x="212" y="183"/>
                  </a:cubicBezTo>
                  <a:cubicBezTo>
                    <a:pt x="212" y="182"/>
                    <a:pt x="212" y="180"/>
                    <a:pt x="212" y="179"/>
                  </a:cubicBezTo>
                  <a:cubicBezTo>
                    <a:pt x="211" y="179"/>
                    <a:pt x="211" y="179"/>
                    <a:pt x="211" y="179"/>
                  </a:cubicBezTo>
                  <a:cubicBezTo>
                    <a:pt x="210" y="179"/>
                    <a:pt x="210" y="179"/>
                    <a:pt x="209" y="180"/>
                  </a:cubicBezTo>
                  <a:cubicBezTo>
                    <a:pt x="208" y="180"/>
                    <a:pt x="207" y="180"/>
                    <a:pt x="207" y="180"/>
                  </a:cubicBezTo>
                  <a:cubicBezTo>
                    <a:pt x="206" y="180"/>
                    <a:pt x="206" y="180"/>
                    <a:pt x="206" y="180"/>
                  </a:cubicBezTo>
                  <a:cubicBezTo>
                    <a:pt x="206" y="180"/>
                    <a:pt x="205" y="179"/>
                    <a:pt x="205" y="179"/>
                  </a:cubicBezTo>
                  <a:cubicBezTo>
                    <a:pt x="204" y="179"/>
                    <a:pt x="204" y="179"/>
                    <a:pt x="204" y="179"/>
                  </a:cubicBezTo>
                  <a:moveTo>
                    <a:pt x="223" y="155"/>
                  </a:moveTo>
                  <a:cubicBezTo>
                    <a:pt x="223" y="155"/>
                    <a:pt x="223" y="156"/>
                    <a:pt x="223" y="156"/>
                  </a:cubicBezTo>
                  <a:cubicBezTo>
                    <a:pt x="223" y="155"/>
                    <a:pt x="223" y="155"/>
                    <a:pt x="223" y="155"/>
                  </a:cubicBezTo>
                  <a:cubicBezTo>
                    <a:pt x="223" y="155"/>
                    <a:pt x="223" y="155"/>
                    <a:pt x="223" y="155"/>
                  </a:cubicBezTo>
                  <a:moveTo>
                    <a:pt x="224" y="152"/>
                  </a:moveTo>
                  <a:cubicBezTo>
                    <a:pt x="224" y="152"/>
                    <a:pt x="224" y="152"/>
                    <a:pt x="224" y="153"/>
                  </a:cubicBezTo>
                  <a:cubicBezTo>
                    <a:pt x="224" y="153"/>
                    <a:pt x="224" y="153"/>
                    <a:pt x="224" y="153"/>
                  </a:cubicBezTo>
                  <a:cubicBezTo>
                    <a:pt x="224" y="153"/>
                    <a:pt x="224" y="153"/>
                    <a:pt x="224" y="153"/>
                  </a:cubicBezTo>
                  <a:cubicBezTo>
                    <a:pt x="224" y="152"/>
                    <a:pt x="224" y="152"/>
                    <a:pt x="224" y="152"/>
                  </a:cubicBezTo>
                  <a:moveTo>
                    <a:pt x="137" y="130"/>
                  </a:moveTo>
                  <a:cubicBezTo>
                    <a:pt x="137" y="130"/>
                    <a:pt x="137" y="130"/>
                    <a:pt x="137" y="130"/>
                  </a:cubicBezTo>
                  <a:cubicBezTo>
                    <a:pt x="137" y="130"/>
                    <a:pt x="137" y="130"/>
                    <a:pt x="137" y="130"/>
                  </a:cubicBezTo>
                  <a:cubicBezTo>
                    <a:pt x="137" y="130"/>
                    <a:pt x="137" y="130"/>
                    <a:pt x="137" y="130"/>
                  </a:cubicBezTo>
                  <a:moveTo>
                    <a:pt x="200" y="96"/>
                  </a:moveTo>
                  <a:cubicBezTo>
                    <a:pt x="200" y="96"/>
                    <a:pt x="200" y="96"/>
                    <a:pt x="199" y="97"/>
                  </a:cubicBezTo>
                  <a:cubicBezTo>
                    <a:pt x="199" y="97"/>
                    <a:pt x="199" y="97"/>
                    <a:pt x="199" y="97"/>
                  </a:cubicBezTo>
                  <a:cubicBezTo>
                    <a:pt x="199" y="97"/>
                    <a:pt x="199" y="97"/>
                    <a:pt x="199" y="97"/>
                  </a:cubicBezTo>
                  <a:cubicBezTo>
                    <a:pt x="199" y="96"/>
                    <a:pt x="200" y="96"/>
                    <a:pt x="200" y="96"/>
                  </a:cubicBezTo>
                  <a:moveTo>
                    <a:pt x="139" y="67"/>
                  </a:moveTo>
                  <a:cubicBezTo>
                    <a:pt x="139" y="67"/>
                    <a:pt x="139" y="67"/>
                    <a:pt x="139" y="67"/>
                  </a:cubicBezTo>
                  <a:cubicBezTo>
                    <a:pt x="139" y="67"/>
                    <a:pt x="139" y="67"/>
                    <a:pt x="139" y="67"/>
                  </a:cubicBezTo>
                  <a:cubicBezTo>
                    <a:pt x="139" y="67"/>
                    <a:pt x="139" y="67"/>
                    <a:pt x="139" y="67"/>
                  </a:cubicBezTo>
                  <a:moveTo>
                    <a:pt x="120" y="59"/>
                  </a:moveTo>
                  <a:cubicBezTo>
                    <a:pt x="120" y="59"/>
                    <a:pt x="120" y="59"/>
                    <a:pt x="120" y="59"/>
                  </a:cubicBezTo>
                  <a:cubicBezTo>
                    <a:pt x="120" y="59"/>
                    <a:pt x="120" y="59"/>
                    <a:pt x="120" y="59"/>
                  </a:cubicBezTo>
                  <a:cubicBezTo>
                    <a:pt x="120" y="59"/>
                    <a:pt x="120" y="59"/>
                    <a:pt x="120" y="59"/>
                  </a:cubicBezTo>
                  <a:moveTo>
                    <a:pt x="154" y="46"/>
                  </a:moveTo>
                  <a:cubicBezTo>
                    <a:pt x="154" y="46"/>
                    <a:pt x="154" y="46"/>
                    <a:pt x="153" y="46"/>
                  </a:cubicBezTo>
                  <a:cubicBezTo>
                    <a:pt x="153" y="46"/>
                    <a:pt x="153" y="46"/>
                    <a:pt x="153" y="46"/>
                  </a:cubicBezTo>
                  <a:cubicBezTo>
                    <a:pt x="153" y="46"/>
                    <a:pt x="153" y="46"/>
                    <a:pt x="153" y="46"/>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5" y="47"/>
                    <a:pt x="155" y="47"/>
                  </a:cubicBezTo>
                  <a:cubicBezTo>
                    <a:pt x="156" y="46"/>
                    <a:pt x="155" y="46"/>
                    <a:pt x="154" y="46"/>
                  </a:cubicBezTo>
                  <a:moveTo>
                    <a:pt x="129" y="37"/>
                  </a:moveTo>
                  <a:cubicBezTo>
                    <a:pt x="129" y="38"/>
                    <a:pt x="129" y="38"/>
                    <a:pt x="129" y="38"/>
                  </a:cubicBezTo>
                  <a:cubicBezTo>
                    <a:pt x="129" y="38"/>
                    <a:pt x="129" y="38"/>
                    <a:pt x="129" y="38"/>
                  </a:cubicBezTo>
                  <a:cubicBezTo>
                    <a:pt x="129" y="38"/>
                    <a:pt x="129" y="37"/>
                    <a:pt x="129" y="37"/>
                  </a:cubicBezTo>
                  <a:moveTo>
                    <a:pt x="131" y="34"/>
                  </a:moveTo>
                  <a:cubicBezTo>
                    <a:pt x="130" y="35"/>
                    <a:pt x="130" y="35"/>
                    <a:pt x="130" y="35"/>
                  </a:cubicBezTo>
                  <a:cubicBezTo>
                    <a:pt x="131" y="35"/>
                    <a:pt x="131" y="38"/>
                    <a:pt x="131" y="38"/>
                  </a:cubicBezTo>
                  <a:cubicBezTo>
                    <a:pt x="132" y="38"/>
                    <a:pt x="133" y="39"/>
                    <a:pt x="133" y="39"/>
                  </a:cubicBezTo>
                  <a:cubicBezTo>
                    <a:pt x="133" y="39"/>
                    <a:pt x="132" y="37"/>
                    <a:pt x="132" y="36"/>
                  </a:cubicBezTo>
                  <a:cubicBezTo>
                    <a:pt x="132" y="36"/>
                    <a:pt x="133" y="34"/>
                    <a:pt x="134" y="34"/>
                  </a:cubicBezTo>
                  <a:cubicBezTo>
                    <a:pt x="134" y="34"/>
                    <a:pt x="134" y="34"/>
                    <a:pt x="134" y="34"/>
                  </a:cubicBezTo>
                  <a:cubicBezTo>
                    <a:pt x="133" y="34"/>
                    <a:pt x="131" y="34"/>
                    <a:pt x="131" y="34"/>
                  </a:cubicBezTo>
                  <a:moveTo>
                    <a:pt x="135" y="23"/>
                  </a:moveTo>
                  <a:cubicBezTo>
                    <a:pt x="133" y="27"/>
                    <a:pt x="133" y="27"/>
                    <a:pt x="133" y="27"/>
                  </a:cubicBezTo>
                  <a:cubicBezTo>
                    <a:pt x="133" y="27"/>
                    <a:pt x="133" y="27"/>
                    <a:pt x="133" y="27"/>
                  </a:cubicBezTo>
                  <a:cubicBezTo>
                    <a:pt x="133" y="28"/>
                    <a:pt x="133" y="28"/>
                    <a:pt x="133" y="29"/>
                  </a:cubicBezTo>
                  <a:cubicBezTo>
                    <a:pt x="133" y="29"/>
                    <a:pt x="136" y="29"/>
                    <a:pt x="135" y="31"/>
                  </a:cubicBezTo>
                  <a:cubicBezTo>
                    <a:pt x="131" y="32"/>
                    <a:pt x="131" y="32"/>
                    <a:pt x="131" y="32"/>
                  </a:cubicBezTo>
                  <a:cubicBezTo>
                    <a:pt x="131" y="33"/>
                    <a:pt x="131" y="33"/>
                    <a:pt x="131" y="33"/>
                  </a:cubicBezTo>
                  <a:cubicBezTo>
                    <a:pt x="131" y="32"/>
                    <a:pt x="132" y="32"/>
                    <a:pt x="132" y="32"/>
                  </a:cubicBezTo>
                  <a:cubicBezTo>
                    <a:pt x="132" y="32"/>
                    <a:pt x="132" y="32"/>
                    <a:pt x="132" y="32"/>
                  </a:cubicBezTo>
                  <a:cubicBezTo>
                    <a:pt x="133" y="32"/>
                    <a:pt x="137" y="34"/>
                    <a:pt x="137" y="35"/>
                  </a:cubicBezTo>
                  <a:cubicBezTo>
                    <a:pt x="137" y="34"/>
                    <a:pt x="136" y="30"/>
                    <a:pt x="135" y="30"/>
                  </a:cubicBezTo>
                  <a:cubicBezTo>
                    <a:pt x="135" y="29"/>
                    <a:pt x="133" y="28"/>
                    <a:pt x="134" y="26"/>
                  </a:cubicBezTo>
                  <a:cubicBezTo>
                    <a:pt x="135" y="26"/>
                    <a:pt x="135" y="26"/>
                    <a:pt x="136" y="26"/>
                  </a:cubicBezTo>
                  <a:cubicBezTo>
                    <a:pt x="137" y="26"/>
                    <a:pt x="138" y="27"/>
                    <a:pt x="138" y="28"/>
                  </a:cubicBezTo>
                  <a:cubicBezTo>
                    <a:pt x="139" y="30"/>
                    <a:pt x="140" y="31"/>
                    <a:pt x="140" y="31"/>
                  </a:cubicBezTo>
                  <a:cubicBezTo>
                    <a:pt x="140" y="31"/>
                    <a:pt x="140" y="31"/>
                    <a:pt x="141" y="31"/>
                  </a:cubicBezTo>
                  <a:cubicBezTo>
                    <a:pt x="139" y="28"/>
                    <a:pt x="139" y="28"/>
                    <a:pt x="139" y="28"/>
                  </a:cubicBezTo>
                  <a:cubicBezTo>
                    <a:pt x="139" y="28"/>
                    <a:pt x="139" y="28"/>
                    <a:pt x="139" y="28"/>
                  </a:cubicBezTo>
                  <a:cubicBezTo>
                    <a:pt x="139" y="28"/>
                    <a:pt x="139" y="28"/>
                    <a:pt x="139" y="28"/>
                  </a:cubicBezTo>
                  <a:cubicBezTo>
                    <a:pt x="140" y="28"/>
                    <a:pt x="140" y="28"/>
                    <a:pt x="140" y="28"/>
                  </a:cubicBezTo>
                  <a:cubicBezTo>
                    <a:pt x="142" y="28"/>
                    <a:pt x="146" y="27"/>
                    <a:pt x="145" y="26"/>
                  </a:cubicBezTo>
                  <a:cubicBezTo>
                    <a:pt x="145" y="26"/>
                    <a:pt x="145" y="26"/>
                    <a:pt x="145" y="26"/>
                  </a:cubicBezTo>
                  <a:cubicBezTo>
                    <a:pt x="145" y="26"/>
                    <a:pt x="144" y="26"/>
                    <a:pt x="144" y="26"/>
                  </a:cubicBezTo>
                  <a:cubicBezTo>
                    <a:pt x="143" y="27"/>
                    <a:pt x="142" y="27"/>
                    <a:pt x="142" y="27"/>
                  </a:cubicBezTo>
                  <a:cubicBezTo>
                    <a:pt x="142" y="27"/>
                    <a:pt x="142" y="27"/>
                    <a:pt x="142" y="27"/>
                  </a:cubicBezTo>
                  <a:cubicBezTo>
                    <a:pt x="141" y="27"/>
                    <a:pt x="140" y="26"/>
                    <a:pt x="139" y="26"/>
                  </a:cubicBezTo>
                  <a:cubicBezTo>
                    <a:pt x="138" y="26"/>
                    <a:pt x="137" y="26"/>
                    <a:pt x="136" y="25"/>
                  </a:cubicBezTo>
                  <a:cubicBezTo>
                    <a:pt x="135" y="24"/>
                    <a:pt x="136" y="24"/>
                    <a:pt x="136" y="23"/>
                  </a:cubicBezTo>
                  <a:cubicBezTo>
                    <a:pt x="136" y="23"/>
                    <a:pt x="136" y="23"/>
                    <a:pt x="135" y="23"/>
                  </a:cubicBezTo>
                  <a:moveTo>
                    <a:pt x="199" y="146"/>
                  </a:moveTo>
                  <a:cubicBezTo>
                    <a:pt x="199" y="145"/>
                    <a:pt x="199" y="144"/>
                    <a:pt x="200" y="144"/>
                  </a:cubicBezTo>
                  <a:cubicBezTo>
                    <a:pt x="201" y="144"/>
                    <a:pt x="201" y="145"/>
                    <a:pt x="202" y="145"/>
                  </a:cubicBezTo>
                  <a:cubicBezTo>
                    <a:pt x="203" y="145"/>
                    <a:pt x="203" y="145"/>
                    <a:pt x="203" y="146"/>
                  </a:cubicBezTo>
                  <a:cubicBezTo>
                    <a:pt x="203" y="148"/>
                    <a:pt x="203" y="148"/>
                    <a:pt x="203" y="148"/>
                  </a:cubicBezTo>
                  <a:cubicBezTo>
                    <a:pt x="203" y="148"/>
                    <a:pt x="203" y="148"/>
                    <a:pt x="203" y="148"/>
                  </a:cubicBezTo>
                  <a:cubicBezTo>
                    <a:pt x="203" y="148"/>
                    <a:pt x="202" y="148"/>
                    <a:pt x="202" y="148"/>
                  </a:cubicBezTo>
                  <a:cubicBezTo>
                    <a:pt x="202" y="148"/>
                    <a:pt x="202" y="148"/>
                    <a:pt x="202" y="148"/>
                  </a:cubicBezTo>
                  <a:cubicBezTo>
                    <a:pt x="201" y="150"/>
                    <a:pt x="201" y="152"/>
                    <a:pt x="199" y="153"/>
                  </a:cubicBezTo>
                  <a:cubicBezTo>
                    <a:pt x="199" y="153"/>
                    <a:pt x="197" y="153"/>
                    <a:pt x="196" y="153"/>
                  </a:cubicBezTo>
                  <a:cubicBezTo>
                    <a:pt x="196" y="153"/>
                    <a:pt x="195" y="153"/>
                    <a:pt x="195" y="153"/>
                  </a:cubicBezTo>
                  <a:cubicBezTo>
                    <a:pt x="193" y="152"/>
                    <a:pt x="195" y="150"/>
                    <a:pt x="196" y="149"/>
                  </a:cubicBezTo>
                  <a:cubicBezTo>
                    <a:pt x="196" y="146"/>
                    <a:pt x="197" y="146"/>
                    <a:pt x="199" y="146"/>
                  </a:cubicBezTo>
                  <a:cubicBezTo>
                    <a:pt x="199" y="146"/>
                    <a:pt x="199" y="146"/>
                    <a:pt x="199" y="146"/>
                  </a:cubicBezTo>
                  <a:moveTo>
                    <a:pt x="209" y="138"/>
                  </a:moveTo>
                  <a:cubicBezTo>
                    <a:pt x="210" y="138"/>
                    <a:pt x="210" y="138"/>
                    <a:pt x="210" y="137"/>
                  </a:cubicBezTo>
                  <a:cubicBezTo>
                    <a:pt x="210" y="137"/>
                    <a:pt x="210" y="137"/>
                    <a:pt x="210" y="137"/>
                  </a:cubicBezTo>
                  <a:cubicBezTo>
                    <a:pt x="211" y="137"/>
                    <a:pt x="211" y="137"/>
                    <a:pt x="211" y="138"/>
                  </a:cubicBezTo>
                  <a:cubicBezTo>
                    <a:pt x="210" y="139"/>
                    <a:pt x="209" y="140"/>
                    <a:pt x="209" y="140"/>
                  </a:cubicBezTo>
                  <a:cubicBezTo>
                    <a:pt x="212" y="140"/>
                    <a:pt x="211" y="143"/>
                    <a:pt x="208" y="145"/>
                  </a:cubicBezTo>
                  <a:cubicBezTo>
                    <a:pt x="211" y="146"/>
                    <a:pt x="208" y="152"/>
                    <a:pt x="209" y="154"/>
                  </a:cubicBezTo>
                  <a:cubicBezTo>
                    <a:pt x="209" y="154"/>
                    <a:pt x="209" y="154"/>
                    <a:pt x="209" y="154"/>
                  </a:cubicBezTo>
                  <a:cubicBezTo>
                    <a:pt x="210" y="154"/>
                    <a:pt x="211" y="155"/>
                    <a:pt x="210" y="156"/>
                  </a:cubicBezTo>
                  <a:cubicBezTo>
                    <a:pt x="210" y="157"/>
                    <a:pt x="209" y="157"/>
                    <a:pt x="208" y="158"/>
                  </a:cubicBezTo>
                  <a:cubicBezTo>
                    <a:pt x="210" y="159"/>
                    <a:pt x="206" y="160"/>
                    <a:pt x="205" y="160"/>
                  </a:cubicBezTo>
                  <a:cubicBezTo>
                    <a:pt x="205" y="160"/>
                    <a:pt x="205" y="160"/>
                    <a:pt x="205" y="160"/>
                  </a:cubicBezTo>
                  <a:cubicBezTo>
                    <a:pt x="204" y="159"/>
                    <a:pt x="203" y="159"/>
                    <a:pt x="201" y="159"/>
                  </a:cubicBezTo>
                  <a:cubicBezTo>
                    <a:pt x="201" y="159"/>
                    <a:pt x="201" y="159"/>
                    <a:pt x="201" y="159"/>
                  </a:cubicBezTo>
                  <a:cubicBezTo>
                    <a:pt x="199" y="159"/>
                    <a:pt x="199" y="159"/>
                    <a:pt x="199" y="159"/>
                  </a:cubicBezTo>
                  <a:cubicBezTo>
                    <a:pt x="198" y="158"/>
                    <a:pt x="200" y="156"/>
                    <a:pt x="202" y="156"/>
                  </a:cubicBezTo>
                  <a:cubicBezTo>
                    <a:pt x="202" y="156"/>
                    <a:pt x="202" y="156"/>
                    <a:pt x="202" y="156"/>
                  </a:cubicBezTo>
                  <a:cubicBezTo>
                    <a:pt x="199" y="154"/>
                    <a:pt x="200" y="155"/>
                    <a:pt x="202" y="153"/>
                  </a:cubicBezTo>
                  <a:cubicBezTo>
                    <a:pt x="201" y="152"/>
                    <a:pt x="203" y="151"/>
                    <a:pt x="204" y="151"/>
                  </a:cubicBezTo>
                  <a:cubicBezTo>
                    <a:pt x="204" y="151"/>
                    <a:pt x="204" y="151"/>
                    <a:pt x="204" y="151"/>
                  </a:cubicBezTo>
                  <a:cubicBezTo>
                    <a:pt x="204" y="151"/>
                    <a:pt x="204" y="151"/>
                    <a:pt x="204" y="151"/>
                  </a:cubicBezTo>
                  <a:cubicBezTo>
                    <a:pt x="204" y="151"/>
                    <a:pt x="204" y="151"/>
                    <a:pt x="204" y="151"/>
                  </a:cubicBezTo>
                  <a:cubicBezTo>
                    <a:pt x="204" y="151"/>
                    <a:pt x="205" y="151"/>
                    <a:pt x="205" y="151"/>
                  </a:cubicBezTo>
                  <a:cubicBezTo>
                    <a:pt x="206" y="149"/>
                    <a:pt x="204" y="149"/>
                    <a:pt x="205" y="148"/>
                  </a:cubicBezTo>
                  <a:cubicBezTo>
                    <a:pt x="205" y="148"/>
                    <a:pt x="204" y="148"/>
                    <a:pt x="204" y="148"/>
                  </a:cubicBezTo>
                  <a:cubicBezTo>
                    <a:pt x="203" y="148"/>
                    <a:pt x="204" y="146"/>
                    <a:pt x="204" y="145"/>
                  </a:cubicBezTo>
                  <a:cubicBezTo>
                    <a:pt x="204" y="145"/>
                    <a:pt x="204" y="145"/>
                    <a:pt x="204" y="145"/>
                  </a:cubicBezTo>
                  <a:cubicBezTo>
                    <a:pt x="203" y="145"/>
                    <a:pt x="201" y="143"/>
                    <a:pt x="204" y="143"/>
                  </a:cubicBezTo>
                  <a:cubicBezTo>
                    <a:pt x="203" y="142"/>
                    <a:pt x="204" y="141"/>
                    <a:pt x="205" y="141"/>
                  </a:cubicBezTo>
                  <a:cubicBezTo>
                    <a:pt x="204" y="141"/>
                    <a:pt x="204" y="140"/>
                    <a:pt x="205" y="139"/>
                  </a:cubicBezTo>
                  <a:cubicBezTo>
                    <a:pt x="205" y="139"/>
                    <a:pt x="205" y="139"/>
                    <a:pt x="205" y="139"/>
                  </a:cubicBezTo>
                  <a:cubicBezTo>
                    <a:pt x="205" y="139"/>
                    <a:pt x="205" y="139"/>
                    <a:pt x="205" y="139"/>
                  </a:cubicBezTo>
                  <a:cubicBezTo>
                    <a:pt x="205"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6" y="139"/>
                  </a:cubicBezTo>
                  <a:cubicBezTo>
                    <a:pt x="206" y="139"/>
                    <a:pt x="206" y="139"/>
                    <a:pt x="206" y="139"/>
                  </a:cubicBezTo>
                  <a:cubicBezTo>
                    <a:pt x="206" y="139"/>
                    <a:pt x="207" y="138"/>
                    <a:pt x="207" y="138"/>
                  </a:cubicBezTo>
                  <a:cubicBezTo>
                    <a:pt x="208" y="138"/>
                    <a:pt x="208" y="137"/>
                    <a:pt x="208" y="137"/>
                  </a:cubicBezTo>
                  <a:cubicBezTo>
                    <a:pt x="209" y="137"/>
                    <a:pt x="209" y="138"/>
                    <a:pt x="209" y="138"/>
                  </a:cubicBezTo>
                  <a:cubicBezTo>
                    <a:pt x="209" y="138"/>
                    <a:pt x="209" y="138"/>
                    <a:pt x="209" y="138"/>
                  </a:cubicBezTo>
                  <a:moveTo>
                    <a:pt x="204" y="139"/>
                  </a:moveTo>
                  <a:cubicBezTo>
                    <a:pt x="203" y="138"/>
                    <a:pt x="205" y="137"/>
                    <a:pt x="206" y="137"/>
                  </a:cubicBezTo>
                  <a:cubicBezTo>
                    <a:pt x="206" y="137"/>
                    <a:pt x="206" y="137"/>
                    <a:pt x="206" y="137"/>
                  </a:cubicBezTo>
                  <a:cubicBezTo>
                    <a:pt x="204" y="139"/>
                    <a:pt x="204" y="139"/>
                    <a:pt x="204" y="139"/>
                  </a:cubicBezTo>
                  <a:moveTo>
                    <a:pt x="134" y="139"/>
                  </a:moveTo>
                  <a:cubicBezTo>
                    <a:pt x="134" y="139"/>
                    <a:pt x="134" y="139"/>
                    <a:pt x="134" y="139"/>
                  </a:cubicBezTo>
                  <a:cubicBezTo>
                    <a:pt x="135" y="138"/>
                    <a:pt x="131" y="137"/>
                    <a:pt x="131" y="137"/>
                  </a:cubicBezTo>
                  <a:cubicBezTo>
                    <a:pt x="129" y="136"/>
                    <a:pt x="129" y="137"/>
                    <a:pt x="131" y="134"/>
                  </a:cubicBezTo>
                  <a:cubicBezTo>
                    <a:pt x="131" y="134"/>
                    <a:pt x="132" y="133"/>
                    <a:pt x="133" y="133"/>
                  </a:cubicBezTo>
                  <a:cubicBezTo>
                    <a:pt x="133" y="132"/>
                    <a:pt x="134" y="131"/>
                    <a:pt x="134" y="131"/>
                  </a:cubicBezTo>
                  <a:cubicBezTo>
                    <a:pt x="135" y="131"/>
                    <a:pt x="136" y="129"/>
                    <a:pt x="137" y="129"/>
                  </a:cubicBezTo>
                  <a:cubicBezTo>
                    <a:pt x="137" y="129"/>
                    <a:pt x="137" y="129"/>
                    <a:pt x="137" y="129"/>
                  </a:cubicBezTo>
                  <a:cubicBezTo>
                    <a:pt x="137" y="129"/>
                    <a:pt x="138" y="130"/>
                    <a:pt x="137" y="130"/>
                  </a:cubicBezTo>
                  <a:cubicBezTo>
                    <a:pt x="137" y="130"/>
                    <a:pt x="137" y="130"/>
                    <a:pt x="137" y="130"/>
                  </a:cubicBezTo>
                  <a:cubicBezTo>
                    <a:pt x="137" y="130"/>
                    <a:pt x="137" y="130"/>
                    <a:pt x="137" y="130"/>
                  </a:cubicBezTo>
                  <a:cubicBezTo>
                    <a:pt x="137" y="130"/>
                    <a:pt x="137" y="130"/>
                    <a:pt x="137" y="130"/>
                  </a:cubicBezTo>
                  <a:cubicBezTo>
                    <a:pt x="137" y="130"/>
                    <a:pt x="135" y="132"/>
                    <a:pt x="135" y="133"/>
                  </a:cubicBezTo>
                  <a:cubicBezTo>
                    <a:pt x="135" y="133"/>
                    <a:pt x="135" y="133"/>
                    <a:pt x="135" y="133"/>
                  </a:cubicBezTo>
                  <a:cubicBezTo>
                    <a:pt x="135" y="133"/>
                    <a:pt x="136" y="133"/>
                    <a:pt x="136" y="133"/>
                  </a:cubicBezTo>
                  <a:cubicBezTo>
                    <a:pt x="136" y="134"/>
                    <a:pt x="136" y="135"/>
                    <a:pt x="136" y="135"/>
                  </a:cubicBezTo>
                  <a:cubicBezTo>
                    <a:pt x="138" y="136"/>
                    <a:pt x="138" y="136"/>
                    <a:pt x="138" y="136"/>
                  </a:cubicBezTo>
                  <a:cubicBezTo>
                    <a:pt x="138" y="136"/>
                    <a:pt x="137" y="137"/>
                    <a:pt x="137" y="138"/>
                  </a:cubicBezTo>
                  <a:cubicBezTo>
                    <a:pt x="138" y="138"/>
                    <a:pt x="136" y="139"/>
                    <a:pt x="137" y="139"/>
                  </a:cubicBezTo>
                  <a:cubicBezTo>
                    <a:pt x="137" y="141"/>
                    <a:pt x="137" y="141"/>
                    <a:pt x="137" y="141"/>
                  </a:cubicBezTo>
                  <a:cubicBezTo>
                    <a:pt x="136" y="141"/>
                    <a:pt x="136" y="141"/>
                    <a:pt x="135" y="140"/>
                  </a:cubicBezTo>
                  <a:cubicBezTo>
                    <a:pt x="135" y="140"/>
                    <a:pt x="134" y="139"/>
                    <a:pt x="134" y="139"/>
                  </a:cubicBezTo>
                  <a:cubicBezTo>
                    <a:pt x="134" y="139"/>
                    <a:pt x="134" y="139"/>
                    <a:pt x="134" y="139"/>
                  </a:cubicBezTo>
                  <a:cubicBezTo>
                    <a:pt x="134" y="139"/>
                    <a:pt x="134" y="140"/>
                    <a:pt x="133" y="140"/>
                  </a:cubicBezTo>
                  <a:cubicBezTo>
                    <a:pt x="134" y="139"/>
                    <a:pt x="134" y="139"/>
                    <a:pt x="134" y="139"/>
                  </a:cubicBezTo>
                  <a:moveTo>
                    <a:pt x="114" y="79"/>
                  </a:moveTo>
                  <a:cubicBezTo>
                    <a:pt x="115" y="78"/>
                    <a:pt x="115" y="77"/>
                    <a:pt x="116" y="77"/>
                  </a:cubicBezTo>
                  <a:cubicBezTo>
                    <a:pt x="116" y="77"/>
                    <a:pt x="116" y="77"/>
                    <a:pt x="116" y="77"/>
                  </a:cubicBezTo>
                  <a:cubicBezTo>
                    <a:pt x="117" y="77"/>
                    <a:pt x="120" y="84"/>
                    <a:pt x="120" y="85"/>
                  </a:cubicBezTo>
                  <a:cubicBezTo>
                    <a:pt x="120" y="85"/>
                    <a:pt x="120" y="85"/>
                    <a:pt x="120" y="85"/>
                  </a:cubicBezTo>
                  <a:cubicBezTo>
                    <a:pt x="120" y="85"/>
                    <a:pt x="120" y="85"/>
                    <a:pt x="120" y="85"/>
                  </a:cubicBezTo>
                  <a:cubicBezTo>
                    <a:pt x="120" y="85"/>
                    <a:pt x="120" y="85"/>
                    <a:pt x="120" y="85"/>
                  </a:cubicBezTo>
                  <a:cubicBezTo>
                    <a:pt x="120" y="85"/>
                    <a:pt x="120" y="85"/>
                    <a:pt x="120" y="85"/>
                  </a:cubicBezTo>
                  <a:cubicBezTo>
                    <a:pt x="120" y="85"/>
                    <a:pt x="120" y="85"/>
                    <a:pt x="120" y="85"/>
                  </a:cubicBezTo>
                  <a:cubicBezTo>
                    <a:pt x="119" y="85"/>
                    <a:pt x="119" y="85"/>
                    <a:pt x="119" y="85"/>
                  </a:cubicBezTo>
                  <a:cubicBezTo>
                    <a:pt x="119" y="85"/>
                    <a:pt x="119" y="85"/>
                    <a:pt x="120" y="85"/>
                  </a:cubicBezTo>
                  <a:cubicBezTo>
                    <a:pt x="119" y="85"/>
                    <a:pt x="119" y="85"/>
                    <a:pt x="119" y="85"/>
                  </a:cubicBezTo>
                  <a:cubicBezTo>
                    <a:pt x="118" y="85"/>
                    <a:pt x="117" y="84"/>
                    <a:pt x="117" y="84"/>
                  </a:cubicBezTo>
                  <a:cubicBezTo>
                    <a:pt x="117" y="83"/>
                    <a:pt x="117" y="83"/>
                    <a:pt x="116" y="83"/>
                  </a:cubicBezTo>
                  <a:cubicBezTo>
                    <a:pt x="116" y="83"/>
                    <a:pt x="116" y="83"/>
                    <a:pt x="115" y="83"/>
                  </a:cubicBezTo>
                  <a:cubicBezTo>
                    <a:pt x="115" y="84"/>
                    <a:pt x="115" y="84"/>
                    <a:pt x="114" y="84"/>
                  </a:cubicBezTo>
                  <a:cubicBezTo>
                    <a:pt x="114" y="84"/>
                    <a:pt x="111" y="83"/>
                    <a:pt x="111" y="82"/>
                  </a:cubicBezTo>
                  <a:cubicBezTo>
                    <a:pt x="111" y="82"/>
                    <a:pt x="111" y="82"/>
                    <a:pt x="111" y="82"/>
                  </a:cubicBezTo>
                  <a:cubicBezTo>
                    <a:pt x="111" y="82"/>
                    <a:pt x="111" y="82"/>
                    <a:pt x="111" y="82"/>
                  </a:cubicBezTo>
                  <a:cubicBezTo>
                    <a:pt x="111" y="82"/>
                    <a:pt x="111" y="82"/>
                    <a:pt x="111" y="82"/>
                  </a:cubicBezTo>
                  <a:cubicBezTo>
                    <a:pt x="111" y="82"/>
                    <a:pt x="111" y="82"/>
                    <a:pt x="111" y="82"/>
                  </a:cubicBezTo>
                  <a:cubicBezTo>
                    <a:pt x="111" y="82"/>
                    <a:pt x="111" y="82"/>
                    <a:pt x="111" y="82"/>
                  </a:cubicBezTo>
                  <a:cubicBezTo>
                    <a:pt x="111" y="82"/>
                    <a:pt x="112" y="81"/>
                    <a:pt x="112" y="80"/>
                  </a:cubicBezTo>
                  <a:cubicBezTo>
                    <a:pt x="113" y="80"/>
                    <a:pt x="114" y="79"/>
                    <a:pt x="114" y="79"/>
                  </a:cubicBezTo>
                  <a:cubicBezTo>
                    <a:pt x="114" y="79"/>
                    <a:pt x="114" y="79"/>
                    <a:pt x="114" y="79"/>
                  </a:cubicBezTo>
                  <a:moveTo>
                    <a:pt x="132" y="54"/>
                  </a:moveTo>
                  <a:cubicBezTo>
                    <a:pt x="132" y="54"/>
                    <a:pt x="132" y="54"/>
                    <a:pt x="132" y="54"/>
                  </a:cubicBezTo>
                  <a:cubicBezTo>
                    <a:pt x="132" y="53"/>
                    <a:pt x="132" y="53"/>
                    <a:pt x="132" y="53"/>
                  </a:cubicBezTo>
                  <a:cubicBezTo>
                    <a:pt x="132" y="53"/>
                    <a:pt x="132" y="53"/>
                    <a:pt x="132" y="54"/>
                  </a:cubicBezTo>
                  <a:cubicBezTo>
                    <a:pt x="132" y="53"/>
                    <a:pt x="132" y="53"/>
                    <a:pt x="132" y="53"/>
                  </a:cubicBezTo>
                  <a:cubicBezTo>
                    <a:pt x="133" y="53"/>
                    <a:pt x="137" y="57"/>
                    <a:pt x="136" y="58"/>
                  </a:cubicBezTo>
                  <a:cubicBezTo>
                    <a:pt x="132" y="58"/>
                    <a:pt x="132" y="58"/>
                    <a:pt x="132" y="58"/>
                  </a:cubicBezTo>
                  <a:cubicBezTo>
                    <a:pt x="132" y="57"/>
                    <a:pt x="131" y="54"/>
                    <a:pt x="132" y="54"/>
                  </a:cubicBezTo>
                  <a:cubicBezTo>
                    <a:pt x="132" y="54"/>
                    <a:pt x="132" y="54"/>
                    <a:pt x="132" y="54"/>
                  </a:cubicBezTo>
                  <a:cubicBezTo>
                    <a:pt x="132" y="54"/>
                    <a:pt x="132" y="54"/>
                    <a:pt x="132" y="54"/>
                  </a:cubicBezTo>
                  <a:cubicBezTo>
                    <a:pt x="132" y="54"/>
                    <a:pt x="132" y="54"/>
                    <a:pt x="132" y="54"/>
                  </a:cubicBezTo>
                  <a:moveTo>
                    <a:pt x="168" y="35"/>
                  </a:moveTo>
                  <a:cubicBezTo>
                    <a:pt x="170" y="34"/>
                    <a:pt x="167" y="32"/>
                    <a:pt x="170" y="32"/>
                  </a:cubicBezTo>
                  <a:cubicBezTo>
                    <a:pt x="170" y="32"/>
                    <a:pt x="170" y="32"/>
                    <a:pt x="170" y="32"/>
                  </a:cubicBezTo>
                  <a:cubicBezTo>
                    <a:pt x="171" y="32"/>
                    <a:pt x="172" y="33"/>
                    <a:pt x="172" y="33"/>
                  </a:cubicBezTo>
                  <a:cubicBezTo>
                    <a:pt x="172" y="32"/>
                    <a:pt x="173" y="32"/>
                    <a:pt x="173" y="32"/>
                  </a:cubicBezTo>
                  <a:cubicBezTo>
                    <a:pt x="174" y="32"/>
                    <a:pt x="175" y="32"/>
                    <a:pt x="175" y="32"/>
                  </a:cubicBezTo>
                  <a:cubicBezTo>
                    <a:pt x="177" y="32"/>
                    <a:pt x="181" y="32"/>
                    <a:pt x="179" y="37"/>
                  </a:cubicBezTo>
                  <a:cubicBezTo>
                    <a:pt x="180" y="36"/>
                    <a:pt x="179" y="34"/>
                    <a:pt x="180" y="34"/>
                  </a:cubicBezTo>
                  <a:cubicBezTo>
                    <a:pt x="181" y="34"/>
                    <a:pt x="181" y="34"/>
                    <a:pt x="181" y="34"/>
                  </a:cubicBezTo>
                  <a:cubicBezTo>
                    <a:pt x="182" y="35"/>
                    <a:pt x="182" y="37"/>
                    <a:pt x="183" y="37"/>
                  </a:cubicBezTo>
                  <a:cubicBezTo>
                    <a:pt x="183" y="36"/>
                    <a:pt x="182" y="34"/>
                    <a:pt x="184" y="34"/>
                  </a:cubicBezTo>
                  <a:cubicBezTo>
                    <a:pt x="184" y="34"/>
                    <a:pt x="184" y="34"/>
                    <a:pt x="184" y="34"/>
                  </a:cubicBezTo>
                  <a:cubicBezTo>
                    <a:pt x="186" y="34"/>
                    <a:pt x="188" y="38"/>
                    <a:pt x="188" y="39"/>
                  </a:cubicBezTo>
                  <a:cubicBezTo>
                    <a:pt x="187" y="36"/>
                    <a:pt x="188" y="36"/>
                    <a:pt x="190" y="36"/>
                  </a:cubicBezTo>
                  <a:cubicBezTo>
                    <a:pt x="190" y="36"/>
                    <a:pt x="190" y="36"/>
                    <a:pt x="190" y="36"/>
                  </a:cubicBezTo>
                  <a:cubicBezTo>
                    <a:pt x="189" y="34"/>
                    <a:pt x="189" y="34"/>
                    <a:pt x="190" y="34"/>
                  </a:cubicBezTo>
                  <a:cubicBezTo>
                    <a:pt x="191" y="34"/>
                    <a:pt x="192" y="34"/>
                    <a:pt x="193" y="35"/>
                  </a:cubicBezTo>
                  <a:cubicBezTo>
                    <a:pt x="194" y="35"/>
                    <a:pt x="196" y="35"/>
                    <a:pt x="197" y="36"/>
                  </a:cubicBezTo>
                  <a:cubicBezTo>
                    <a:pt x="198" y="36"/>
                    <a:pt x="199" y="38"/>
                    <a:pt x="200" y="38"/>
                  </a:cubicBezTo>
                  <a:cubicBezTo>
                    <a:pt x="200" y="38"/>
                    <a:pt x="200" y="38"/>
                    <a:pt x="200" y="38"/>
                  </a:cubicBezTo>
                  <a:cubicBezTo>
                    <a:pt x="199" y="38"/>
                    <a:pt x="201" y="37"/>
                    <a:pt x="201" y="37"/>
                  </a:cubicBezTo>
                  <a:cubicBezTo>
                    <a:pt x="201" y="37"/>
                    <a:pt x="201" y="37"/>
                    <a:pt x="201" y="37"/>
                  </a:cubicBezTo>
                  <a:cubicBezTo>
                    <a:pt x="203" y="37"/>
                    <a:pt x="205" y="37"/>
                    <a:pt x="207" y="38"/>
                  </a:cubicBezTo>
                  <a:cubicBezTo>
                    <a:pt x="210" y="39"/>
                    <a:pt x="214" y="41"/>
                    <a:pt x="216" y="43"/>
                  </a:cubicBezTo>
                  <a:cubicBezTo>
                    <a:pt x="216" y="44"/>
                    <a:pt x="217" y="45"/>
                    <a:pt x="217" y="46"/>
                  </a:cubicBezTo>
                  <a:cubicBezTo>
                    <a:pt x="217" y="46"/>
                    <a:pt x="219" y="46"/>
                    <a:pt x="219" y="47"/>
                  </a:cubicBezTo>
                  <a:cubicBezTo>
                    <a:pt x="221" y="49"/>
                    <a:pt x="219" y="50"/>
                    <a:pt x="217" y="50"/>
                  </a:cubicBezTo>
                  <a:cubicBezTo>
                    <a:pt x="216" y="50"/>
                    <a:pt x="214" y="49"/>
                    <a:pt x="213" y="49"/>
                  </a:cubicBezTo>
                  <a:cubicBezTo>
                    <a:pt x="216" y="50"/>
                    <a:pt x="213" y="51"/>
                    <a:pt x="212" y="51"/>
                  </a:cubicBezTo>
                  <a:cubicBezTo>
                    <a:pt x="213" y="51"/>
                    <a:pt x="215" y="50"/>
                    <a:pt x="217" y="50"/>
                  </a:cubicBezTo>
                  <a:cubicBezTo>
                    <a:pt x="217" y="50"/>
                    <a:pt x="217" y="50"/>
                    <a:pt x="217" y="50"/>
                  </a:cubicBezTo>
                  <a:cubicBezTo>
                    <a:pt x="220" y="51"/>
                    <a:pt x="217" y="54"/>
                    <a:pt x="215" y="55"/>
                  </a:cubicBezTo>
                  <a:cubicBezTo>
                    <a:pt x="216" y="55"/>
                    <a:pt x="218" y="54"/>
                    <a:pt x="220" y="54"/>
                  </a:cubicBezTo>
                  <a:cubicBezTo>
                    <a:pt x="220" y="54"/>
                    <a:pt x="220" y="54"/>
                    <a:pt x="220" y="54"/>
                  </a:cubicBezTo>
                  <a:cubicBezTo>
                    <a:pt x="221" y="54"/>
                    <a:pt x="221" y="54"/>
                    <a:pt x="221" y="55"/>
                  </a:cubicBezTo>
                  <a:cubicBezTo>
                    <a:pt x="222" y="55"/>
                    <a:pt x="222" y="56"/>
                    <a:pt x="223" y="56"/>
                  </a:cubicBezTo>
                  <a:cubicBezTo>
                    <a:pt x="223" y="56"/>
                    <a:pt x="223" y="56"/>
                    <a:pt x="223" y="56"/>
                  </a:cubicBezTo>
                  <a:cubicBezTo>
                    <a:pt x="223" y="56"/>
                    <a:pt x="223" y="55"/>
                    <a:pt x="223" y="55"/>
                  </a:cubicBezTo>
                  <a:cubicBezTo>
                    <a:pt x="224" y="55"/>
                    <a:pt x="225" y="54"/>
                    <a:pt x="225" y="54"/>
                  </a:cubicBezTo>
                  <a:cubicBezTo>
                    <a:pt x="226" y="54"/>
                    <a:pt x="226" y="54"/>
                    <a:pt x="226" y="55"/>
                  </a:cubicBezTo>
                  <a:cubicBezTo>
                    <a:pt x="228" y="55"/>
                    <a:pt x="231" y="57"/>
                    <a:pt x="229" y="59"/>
                  </a:cubicBezTo>
                  <a:cubicBezTo>
                    <a:pt x="228" y="60"/>
                    <a:pt x="227" y="60"/>
                    <a:pt x="225" y="60"/>
                  </a:cubicBezTo>
                  <a:cubicBezTo>
                    <a:pt x="224" y="60"/>
                    <a:pt x="223" y="60"/>
                    <a:pt x="222" y="60"/>
                  </a:cubicBezTo>
                  <a:cubicBezTo>
                    <a:pt x="224" y="61"/>
                    <a:pt x="222" y="62"/>
                    <a:pt x="221" y="62"/>
                  </a:cubicBezTo>
                  <a:cubicBezTo>
                    <a:pt x="221" y="62"/>
                    <a:pt x="220" y="62"/>
                    <a:pt x="220" y="62"/>
                  </a:cubicBezTo>
                  <a:cubicBezTo>
                    <a:pt x="221" y="63"/>
                    <a:pt x="220" y="63"/>
                    <a:pt x="219" y="64"/>
                  </a:cubicBezTo>
                  <a:cubicBezTo>
                    <a:pt x="219" y="63"/>
                    <a:pt x="219" y="63"/>
                    <a:pt x="218" y="63"/>
                  </a:cubicBezTo>
                  <a:cubicBezTo>
                    <a:pt x="218" y="63"/>
                    <a:pt x="218" y="63"/>
                    <a:pt x="217" y="64"/>
                  </a:cubicBezTo>
                  <a:cubicBezTo>
                    <a:pt x="217" y="65"/>
                    <a:pt x="217" y="65"/>
                    <a:pt x="217" y="65"/>
                  </a:cubicBezTo>
                  <a:cubicBezTo>
                    <a:pt x="214" y="66"/>
                    <a:pt x="214" y="66"/>
                    <a:pt x="214" y="66"/>
                  </a:cubicBezTo>
                  <a:cubicBezTo>
                    <a:pt x="213" y="66"/>
                    <a:pt x="213" y="68"/>
                    <a:pt x="212" y="69"/>
                  </a:cubicBezTo>
                  <a:cubicBezTo>
                    <a:pt x="212" y="69"/>
                    <a:pt x="213" y="69"/>
                    <a:pt x="214" y="69"/>
                  </a:cubicBezTo>
                  <a:cubicBezTo>
                    <a:pt x="215" y="69"/>
                    <a:pt x="215" y="69"/>
                    <a:pt x="215" y="70"/>
                  </a:cubicBezTo>
                  <a:cubicBezTo>
                    <a:pt x="215" y="71"/>
                    <a:pt x="215" y="71"/>
                    <a:pt x="214" y="71"/>
                  </a:cubicBezTo>
                  <a:cubicBezTo>
                    <a:pt x="214" y="71"/>
                    <a:pt x="214" y="71"/>
                    <a:pt x="214" y="71"/>
                  </a:cubicBezTo>
                  <a:cubicBezTo>
                    <a:pt x="213" y="71"/>
                    <a:pt x="213" y="71"/>
                    <a:pt x="213" y="71"/>
                  </a:cubicBezTo>
                  <a:cubicBezTo>
                    <a:pt x="213" y="71"/>
                    <a:pt x="213" y="71"/>
                    <a:pt x="213" y="71"/>
                  </a:cubicBezTo>
                  <a:cubicBezTo>
                    <a:pt x="213" y="72"/>
                    <a:pt x="217" y="70"/>
                    <a:pt x="215" y="74"/>
                  </a:cubicBezTo>
                  <a:cubicBezTo>
                    <a:pt x="215" y="74"/>
                    <a:pt x="215" y="74"/>
                    <a:pt x="215" y="74"/>
                  </a:cubicBezTo>
                  <a:cubicBezTo>
                    <a:pt x="214" y="74"/>
                    <a:pt x="210" y="74"/>
                    <a:pt x="210" y="73"/>
                  </a:cubicBezTo>
                  <a:cubicBezTo>
                    <a:pt x="210" y="74"/>
                    <a:pt x="213" y="76"/>
                    <a:pt x="212" y="78"/>
                  </a:cubicBezTo>
                  <a:cubicBezTo>
                    <a:pt x="212" y="79"/>
                    <a:pt x="211" y="80"/>
                    <a:pt x="211" y="80"/>
                  </a:cubicBezTo>
                  <a:cubicBezTo>
                    <a:pt x="211" y="80"/>
                    <a:pt x="210" y="79"/>
                    <a:pt x="210" y="79"/>
                  </a:cubicBezTo>
                  <a:cubicBezTo>
                    <a:pt x="210" y="79"/>
                    <a:pt x="209" y="79"/>
                    <a:pt x="209" y="79"/>
                  </a:cubicBezTo>
                  <a:cubicBezTo>
                    <a:pt x="209" y="79"/>
                    <a:pt x="209" y="79"/>
                    <a:pt x="209" y="79"/>
                  </a:cubicBezTo>
                  <a:cubicBezTo>
                    <a:pt x="208" y="80"/>
                    <a:pt x="211" y="82"/>
                    <a:pt x="210" y="82"/>
                  </a:cubicBezTo>
                  <a:cubicBezTo>
                    <a:pt x="210" y="83"/>
                    <a:pt x="210" y="83"/>
                    <a:pt x="209" y="83"/>
                  </a:cubicBezTo>
                  <a:cubicBezTo>
                    <a:pt x="208" y="83"/>
                    <a:pt x="207" y="83"/>
                    <a:pt x="207" y="82"/>
                  </a:cubicBezTo>
                  <a:cubicBezTo>
                    <a:pt x="208" y="85"/>
                    <a:pt x="207" y="85"/>
                    <a:pt x="206" y="85"/>
                  </a:cubicBezTo>
                  <a:cubicBezTo>
                    <a:pt x="205" y="85"/>
                    <a:pt x="203" y="84"/>
                    <a:pt x="202" y="83"/>
                  </a:cubicBezTo>
                  <a:cubicBezTo>
                    <a:pt x="202" y="84"/>
                    <a:pt x="202" y="84"/>
                    <a:pt x="202" y="84"/>
                  </a:cubicBezTo>
                  <a:cubicBezTo>
                    <a:pt x="202" y="84"/>
                    <a:pt x="201" y="84"/>
                    <a:pt x="201" y="84"/>
                  </a:cubicBezTo>
                  <a:cubicBezTo>
                    <a:pt x="201" y="84"/>
                    <a:pt x="201" y="84"/>
                    <a:pt x="201" y="84"/>
                  </a:cubicBezTo>
                  <a:cubicBezTo>
                    <a:pt x="201" y="84"/>
                    <a:pt x="201" y="84"/>
                    <a:pt x="201" y="84"/>
                  </a:cubicBezTo>
                  <a:cubicBezTo>
                    <a:pt x="200" y="85"/>
                    <a:pt x="205" y="84"/>
                    <a:pt x="204" y="87"/>
                  </a:cubicBezTo>
                  <a:cubicBezTo>
                    <a:pt x="204" y="88"/>
                    <a:pt x="204" y="89"/>
                    <a:pt x="203" y="89"/>
                  </a:cubicBezTo>
                  <a:cubicBezTo>
                    <a:pt x="202" y="89"/>
                    <a:pt x="201" y="88"/>
                    <a:pt x="201" y="87"/>
                  </a:cubicBezTo>
                  <a:cubicBezTo>
                    <a:pt x="201" y="89"/>
                    <a:pt x="203" y="91"/>
                    <a:pt x="202" y="93"/>
                  </a:cubicBezTo>
                  <a:cubicBezTo>
                    <a:pt x="201" y="95"/>
                    <a:pt x="201" y="95"/>
                    <a:pt x="200" y="95"/>
                  </a:cubicBezTo>
                  <a:cubicBezTo>
                    <a:pt x="199" y="95"/>
                    <a:pt x="198" y="91"/>
                    <a:pt x="197" y="91"/>
                  </a:cubicBezTo>
                  <a:cubicBezTo>
                    <a:pt x="197" y="92"/>
                    <a:pt x="197" y="92"/>
                    <a:pt x="196" y="93"/>
                  </a:cubicBezTo>
                  <a:cubicBezTo>
                    <a:pt x="201" y="95"/>
                    <a:pt x="201" y="95"/>
                    <a:pt x="201" y="95"/>
                  </a:cubicBezTo>
                  <a:cubicBezTo>
                    <a:pt x="200" y="96"/>
                    <a:pt x="200" y="96"/>
                    <a:pt x="199" y="97"/>
                  </a:cubicBezTo>
                  <a:cubicBezTo>
                    <a:pt x="199" y="97"/>
                    <a:pt x="199" y="97"/>
                    <a:pt x="199" y="97"/>
                  </a:cubicBezTo>
                  <a:cubicBezTo>
                    <a:pt x="199" y="97"/>
                    <a:pt x="199" y="97"/>
                    <a:pt x="199" y="97"/>
                  </a:cubicBezTo>
                  <a:cubicBezTo>
                    <a:pt x="197" y="97"/>
                    <a:pt x="194" y="98"/>
                    <a:pt x="192" y="98"/>
                  </a:cubicBezTo>
                  <a:cubicBezTo>
                    <a:pt x="191" y="98"/>
                    <a:pt x="190" y="98"/>
                    <a:pt x="189" y="98"/>
                  </a:cubicBezTo>
                  <a:cubicBezTo>
                    <a:pt x="189" y="98"/>
                    <a:pt x="188" y="98"/>
                    <a:pt x="187" y="98"/>
                  </a:cubicBezTo>
                  <a:cubicBezTo>
                    <a:pt x="185" y="97"/>
                    <a:pt x="185" y="97"/>
                    <a:pt x="185" y="97"/>
                  </a:cubicBezTo>
                  <a:cubicBezTo>
                    <a:pt x="184" y="97"/>
                    <a:pt x="182" y="100"/>
                    <a:pt x="181" y="101"/>
                  </a:cubicBezTo>
                  <a:cubicBezTo>
                    <a:pt x="180" y="101"/>
                    <a:pt x="178" y="101"/>
                    <a:pt x="177" y="101"/>
                  </a:cubicBezTo>
                  <a:cubicBezTo>
                    <a:pt x="176" y="101"/>
                    <a:pt x="175" y="101"/>
                    <a:pt x="175" y="101"/>
                  </a:cubicBezTo>
                  <a:cubicBezTo>
                    <a:pt x="175" y="101"/>
                    <a:pt x="174" y="101"/>
                    <a:pt x="174" y="101"/>
                  </a:cubicBezTo>
                  <a:cubicBezTo>
                    <a:pt x="174" y="101"/>
                    <a:pt x="174" y="101"/>
                    <a:pt x="173" y="101"/>
                  </a:cubicBezTo>
                  <a:cubicBezTo>
                    <a:pt x="173" y="101"/>
                    <a:pt x="173" y="101"/>
                    <a:pt x="173" y="101"/>
                  </a:cubicBezTo>
                  <a:cubicBezTo>
                    <a:pt x="173" y="101"/>
                    <a:pt x="172" y="101"/>
                    <a:pt x="172" y="101"/>
                  </a:cubicBezTo>
                  <a:cubicBezTo>
                    <a:pt x="172" y="101"/>
                    <a:pt x="170" y="103"/>
                    <a:pt x="170" y="104"/>
                  </a:cubicBezTo>
                  <a:cubicBezTo>
                    <a:pt x="169" y="105"/>
                    <a:pt x="169" y="106"/>
                    <a:pt x="168" y="107"/>
                  </a:cubicBezTo>
                  <a:cubicBezTo>
                    <a:pt x="167" y="107"/>
                    <a:pt x="166" y="107"/>
                    <a:pt x="166" y="108"/>
                  </a:cubicBezTo>
                  <a:cubicBezTo>
                    <a:pt x="167" y="109"/>
                    <a:pt x="163" y="114"/>
                    <a:pt x="161" y="114"/>
                  </a:cubicBezTo>
                  <a:cubicBezTo>
                    <a:pt x="161" y="114"/>
                    <a:pt x="161" y="114"/>
                    <a:pt x="161" y="114"/>
                  </a:cubicBezTo>
                  <a:cubicBezTo>
                    <a:pt x="159" y="114"/>
                    <a:pt x="158" y="112"/>
                    <a:pt x="158" y="110"/>
                  </a:cubicBezTo>
                  <a:cubicBezTo>
                    <a:pt x="157" y="109"/>
                    <a:pt x="156" y="108"/>
                    <a:pt x="156" y="106"/>
                  </a:cubicBezTo>
                  <a:cubicBezTo>
                    <a:pt x="156" y="103"/>
                    <a:pt x="156" y="101"/>
                    <a:pt x="156" y="99"/>
                  </a:cubicBezTo>
                  <a:cubicBezTo>
                    <a:pt x="156" y="97"/>
                    <a:pt x="156" y="95"/>
                    <a:pt x="156" y="94"/>
                  </a:cubicBezTo>
                  <a:cubicBezTo>
                    <a:pt x="156" y="92"/>
                    <a:pt x="155" y="91"/>
                    <a:pt x="157" y="90"/>
                  </a:cubicBezTo>
                  <a:cubicBezTo>
                    <a:pt x="156" y="88"/>
                    <a:pt x="157" y="87"/>
                    <a:pt x="159" y="86"/>
                  </a:cubicBezTo>
                  <a:cubicBezTo>
                    <a:pt x="160" y="85"/>
                    <a:pt x="160" y="85"/>
                    <a:pt x="160" y="85"/>
                  </a:cubicBezTo>
                  <a:cubicBezTo>
                    <a:pt x="161" y="85"/>
                    <a:pt x="161" y="85"/>
                    <a:pt x="162" y="85"/>
                  </a:cubicBezTo>
                  <a:cubicBezTo>
                    <a:pt x="164" y="82"/>
                    <a:pt x="164" y="82"/>
                    <a:pt x="162" y="80"/>
                  </a:cubicBezTo>
                  <a:cubicBezTo>
                    <a:pt x="162" y="82"/>
                    <a:pt x="163" y="82"/>
                    <a:pt x="162" y="83"/>
                  </a:cubicBezTo>
                  <a:cubicBezTo>
                    <a:pt x="162" y="83"/>
                    <a:pt x="161" y="83"/>
                    <a:pt x="161" y="83"/>
                  </a:cubicBezTo>
                  <a:cubicBezTo>
                    <a:pt x="160" y="83"/>
                    <a:pt x="160" y="83"/>
                    <a:pt x="159" y="82"/>
                  </a:cubicBezTo>
                  <a:cubicBezTo>
                    <a:pt x="158" y="81"/>
                    <a:pt x="158" y="78"/>
                    <a:pt x="160" y="78"/>
                  </a:cubicBezTo>
                  <a:cubicBezTo>
                    <a:pt x="160" y="78"/>
                    <a:pt x="160" y="78"/>
                    <a:pt x="161" y="78"/>
                  </a:cubicBezTo>
                  <a:cubicBezTo>
                    <a:pt x="160" y="77"/>
                    <a:pt x="160" y="77"/>
                    <a:pt x="161" y="77"/>
                  </a:cubicBezTo>
                  <a:cubicBezTo>
                    <a:pt x="162" y="77"/>
                    <a:pt x="164" y="79"/>
                    <a:pt x="164" y="79"/>
                  </a:cubicBezTo>
                  <a:cubicBezTo>
                    <a:pt x="164" y="77"/>
                    <a:pt x="162" y="77"/>
                    <a:pt x="163" y="74"/>
                  </a:cubicBezTo>
                  <a:cubicBezTo>
                    <a:pt x="163" y="74"/>
                    <a:pt x="163" y="74"/>
                    <a:pt x="163" y="74"/>
                  </a:cubicBezTo>
                  <a:cubicBezTo>
                    <a:pt x="162" y="74"/>
                    <a:pt x="162" y="74"/>
                    <a:pt x="162" y="74"/>
                  </a:cubicBezTo>
                  <a:cubicBezTo>
                    <a:pt x="161" y="75"/>
                    <a:pt x="161" y="75"/>
                    <a:pt x="161" y="75"/>
                  </a:cubicBezTo>
                  <a:cubicBezTo>
                    <a:pt x="160" y="75"/>
                    <a:pt x="160" y="74"/>
                    <a:pt x="161" y="72"/>
                  </a:cubicBezTo>
                  <a:cubicBezTo>
                    <a:pt x="161" y="70"/>
                    <a:pt x="162" y="70"/>
                    <a:pt x="162" y="69"/>
                  </a:cubicBezTo>
                  <a:cubicBezTo>
                    <a:pt x="163" y="68"/>
                    <a:pt x="163" y="65"/>
                    <a:pt x="163" y="64"/>
                  </a:cubicBezTo>
                  <a:cubicBezTo>
                    <a:pt x="163" y="63"/>
                    <a:pt x="162" y="62"/>
                    <a:pt x="162" y="61"/>
                  </a:cubicBezTo>
                  <a:cubicBezTo>
                    <a:pt x="162" y="60"/>
                    <a:pt x="162" y="59"/>
                    <a:pt x="162" y="58"/>
                  </a:cubicBezTo>
                  <a:cubicBezTo>
                    <a:pt x="161" y="54"/>
                    <a:pt x="157" y="53"/>
                    <a:pt x="154" y="53"/>
                  </a:cubicBezTo>
                  <a:cubicBezTo>
                    <a:pt x="154" y="53"/>
                    <a:pt x="148" y="51"/>
                    <a:pt x="150" y="49"/>
                  </a:cubicBezTo>
                  <a:cubicBezTo>
                    <a:pt x="148" y="46"/>
                    <a:pt x="148" y="46"/>
                    <a:pt x="149" y="46"/>
                  </a:cubicBezTo>
                  <a:cubicBezTo>
                    <a:pt x="150" y="46"/>
                    <a:pt x="150" y="46"/>
                    <a:pt x="150" y="46"/>
                  </a:cubicBezTo>
                  <a:cubicBezTo>
                    <a:pt x="151" y="46"/>
                    <a:pt x="151" y="46"/>
                    <a:pt x="152" y="46"/>
                  </a:cubicBezTo>
                  <a:cubicBezTo>
                    <a:pt x="152" y="46"/>
                    <a:pt x="152" y="46"/>
                    <a:pt x="152" y="46"/>
                  </a:cubicBezTo>
                  <a:cubicBezTo>
                    <a:pt x="150" y="45"/>
                    <a:pt x="146" y="40"/>
                    <a:pt x="151" y="40"/>
                  </a:cubicBezTo>
                  <a:cubicBezTo>
                    <a:pt x="151" y="40"/>
                    <a:pt x="151" y="40"/>
                    <a:pt x="151" y="40"/>
                  </a:cubicBezTo>
                  <a:cubicBezTo>
                    <a:pt x="152" y="40"/>
                    <a:pt x="153" y="40"/>
                    <a:pt x="154" y="40"/>
                  </a:cubicBezTo>
                  <a:cubicBezTo>
                    <a:pt x="155" y="40"/>
                    <a:pt x="156" y="40"/>
                    <a:pt x="157" y="40"/>
                  </a:cubicBezTo>
                  <a:cubicBezTo>
                    <a:pt x="159" y="40"/>
                    <a:pt x="160" y="40"/>
                    <a:pt x="161" y="39"/>
                  </a:cubicBezTo>
                  <a:cubicBezTo>
                    <a:pt x="161" y="37"/>
                    <a:pt x="157" y="38"/>
                    <a:pt x="159" y="35"/>
                  </a:cubicBezTo>
                  <a:cubicBezTo>
                    <a:pt x="160" y="34"/>
                    <a:pt x="161" y="33"/>
                    <a:pt x="162" y="33"/>
                  </a:cubicBezTo>
                  <a:cubicBezTo>
                    <a:pt x="165" y="33"/>
                    <a:pt x="167" y="35"/>
                    <a:pt x="168" y="35"/>
                  </a:cubicBezTo>
                  <a:moveTo>
                    <a:pt x="144" y="0"/>
                  </a:moveTo>
                  <a:cubicBezTo>
                    <a:pt x="137" y="18"/>
                    <a:pt x="137" y="18"/>
                    <a:pt x="137" y="18"/>
                  </a:cubicBezTo>
                  <a:cubicBezTo>
                    <a:pt x="137" y="18"/>
                    <a:pt x="137" y="19"/>
                    <a:pt x="137" y="19"/>
                  </a:cubicBezTo>
                  <a:cubicBezTo>
                    <a:pt x="137" y="19"/>
                    <a:pt x="137" y="19"/>
                    <a:pt x="137" y="19"/>
                  </a:cubicBezTo>
                  <a:cubicBezTo>
                    <a:pt x="138" y="19"/>
                    <a:pt x="138" y="18"/>
                    <a:pt x="138" y="17"/>
                  </a:cubicBezTo>
                  <a:cubicBezTo>
                    <a:pt x="139" y="17"/>
                    <a:pt x="139" y="17"/>
                    <a:pt x="139" y="17"/>
                  </a:cubicBezTo>
                  <a:cubicBezTo>
                    <a:pt x="140" y="17"/>
                    <a:pt x="141" y="18"/>
                    <a:pt x="142" y="18"/>
                  </a:cubicBezTo>
                  <a:cubicBezTo>
                    <a:pt x="143" y="19"/>
                    <a:pt x="144" y="19"/>
                    <a:pt x="145" y="19"/>
                  </a:cubicBezTo>
                  <a:cubicBezTo>
                    <a:pt x="145" y="19"/>
                    <a:pt x="145" y="19"/>
                    <a:pt x="146" y="19"/>
                  </a:cubicBezTo>
                  <a:cubicBezTo>
                    <a:pt x="146" y="19"/>
                    <a:pt x="146" y="18"/>
                    <a:pt x="146" y="18"/>
                  </a:cubicBezTo>
                  <a:cubicBezTo>
                    <a:pt x="147" y="18"/>
                    <a:pt x="147" y="18"/>
                    <a:pt x="148" y="18"/>
                  </a:cubicBezTo>
                  <a:cubicBezTo>
                    <a:pt x="149" y="18"/>
                    <a:pt x="147" y="18"/>
                    <a:pt x="148" y="18"/>
                  </a:cubicBezTo>
                  <a:cubicBezTo>
                    <a:pt x="148" y="18"/>
                    <a:pt x="148" y="18"/>
                    <a:pt x="149" y="18"/>
                  </a:cubicBezTo>
                  <a:cubicBezTo>
                    <a:pt x="150" y="19"/>
                    <a:pt x="151" y="19"/>
                    <a:pt x="152" y="19"/>
                  </a:cubicBezTo>
                  <a:cubicBezTo>
                    <a:pt x="154" y="20"/>
                    <a:pt x="154" y="21"/>
                    <a:pt x="156" y="22"/>
                  </a:cubicBezTo>
                  <a:cubicBezTo>
                    <a:pt x="158" y="21"/>
                    <a:pt x="158" y="21"/>
                    <a:pt x="158" y="21"/>
                  </a:cubicBezTo>
                  <a:cubicBezTo>
                    <a:pt x="160" y="22"/>
                    <a:pt x="160" y="22"/>
                    <a:pt x="160" y="22"/>
                  </a:cubicBezTo>
                  <a:cubicBezTo>
                    <a:pt x="162" y="23"/>
                    <a:pt x="164" y="23"/>
                    <a:pt x="165" y="24"/>
                  </a:cubicBezTo>
                  <a:cubicBezTo>
                    <a:pt x="163" y="25"/>
                    <a:pt x="163" y="25"/>
                    <a:pt x="163" y="25"/>
                  </a:cubicBezTo>
                  <a:cubicBezTo>
                    <a:pt x="164" y="26"/>
                    <a:pt x="167" y="26"/>
                    <a:pt x="168" y="27"/>
                  </a:cubicBezTo>
                  <a:cubicBezTo>
                    <a:pt x="168" y="27"/>
                    <a:pt x="168" y="27"/>
                    <a:pt x="168" y="27"/>
                  </a:cubicBezTo>
                  <a:cubicBezTo>
                    <a:pt x="168" y="27"/>
                    <a:pt x="168" y="28"/>
                    <a:pt x="169" y="28"/>
                  </a:cubicBezTo>
                  <a:cubicBezTo>
                    <a:pt x="169" y="29"/>
                    <a:pt x="170" y="30"/>
                    <a:pt x="170" y="30"/>
                  </a:cubicBezTo>
                  <a:cubicBezTo>
                    <a:pt x="170" y="30"/>
                    <a:pt x="170" y="30"/>
                    <a:pt x="170" y="30"/>
                  </a:cubicBezTo>
                  <a:cubicBezTo>
                    <a:pt x="170" y="31"/>
                    <a:pt x="167" y="31"/>
                    <a:pt x="165" y="31"/>
                  </a:cubicBezTo>
                  <a:cubicBezTo>
                    <a:pt x="163" y="31"/>
                    <a:pt x="162" y="31"/>
                    <a:pt x="161" y="31"/>
                  </a:cubicBezTo>
                  <a:cubicBezTo>
                    <a:pt x="162" y="31"/>
                    <a:pt x="165" y="32"/>
                    <a:pt x="164" y="32"/>
                  </a:cubicBezTo>
                  <a:cubicBezTo>
                    <a:pt x="164" y="33"/>
                    <a:pt x="155" y="35"/>
                    <a:pt x="153" y="35"/>
                  </a:cubicBezTo>
                  <a:cubicBezTo>
                    <a:pt x="153" y="35"/>
                    <a:pt x="153" y="35"/>
                    <a:pt x="152" y="35"/>
                  </a:cubicBezTo>
                  <a:cubicBezTo>
                    <a:pt x="151" y="35"/>
                    <a:pt x="150" y="35"/>
                    <a:pt x="150" y="35"/>
                  </a:cubicBezTo>
                  <a:cubicBezTo>
                    <a:pt x="151"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7" y="35"/>
                    <a:pt x="147" y="35"/>
                    <a:pt x="147" y="35"/>
                  </a:cubicBezTo>
                  <a:cubicBezTo>
                    <a:pt x="146" y="35"/>
                    <a:pt x="146" y="35"/>
                    <a:pt x="145" y="35"/>
                  </a:cubicBezTo>
                  <a:cubicBezTo>
                    <a:pt x="145" y="35"/>
                    <a:pt x="145" y="35"/>
                    <a:pt x="144" y="35"/>
                  </a:cubicBezTo>
                  <a:cubicBezTo>
                    <a:pt x="144" y="35"/>
                    <a:pt x="145" y="35"/>
                    <a:pt x="145" y="35"/>
                  </a:cubicBezTo>
                  <a:cubicBezTo>
                    <a:pt x="146" y="35"/>
                    <a:pt x="150" y="39"/>
                    <a:pt x="143" y="40"/>
                  </a:cubicBezTo>
                  <a:cubicBezTo>
                    <a:pt x="143" y="40"/>
                    <a:pt x="143" y="40"/>
                    <a:pt x="143" y="40"/>
                  </a:cubicBezTo>
                  <a:cubicBezTo>
                    <a:pt x="143" y="40"/>
                    <a:pt x="142" y="40"/>
                    <a:pt x="142" y="40"/>
                  </a:cubicBezTo>
                  <a:cubicBezTo>
                    <a:pt x="142" y="40"/>
                    <a:pt x="142" y="39"/>
                    <a:pt x="141" y="39"/>
                  </a:cubicBezTo>
                  <a:cubicBezTo>
                    <a:pt x="141" y="39"/>
                    <a:pt x="141" y="39"/>
                    <a:pt x="141" y="40"/>
                  </a:cubicBezTo>
                  <a:cubicBezTo>
                    <a:pt x="141" y="40"/>
                    <a:pt x="142" y="41"/>
                    <a:pt x="140" y="41"/>
                  </a:cubicBezTo>
                  <a:cubicBezTo>
                    <a:pt x="140" y="41"/>
                    <a:pt x="140" y="41"/>
                    <a:pt x="140" y="41"/>
                  </a:cubicBezTo>
                  <a:cubicBezTo>
                    <a:pt x="140" y="41"/>
                    <a:pt x="139" y="41"/>
                    <a:pt x="138" y="40"/>
                  </a:cubicBezTo>
                  <a:cubicBezTo>
                    <a:pt x="138" y="40"/>
                    <a:pt x="137" y="40"/>
                    <a:pt x="136" y="40"/>
                  </a:cubicBezTo>
                  <a:cubicBezTo>
                    <a:pt x="136" y="40"/>
                    <a:pt x="136" y="40"/>
                    <a:pt x="136" y="40"/>
                  </a:cubicBezTo>
                  <a:cubicBezTo>
                    <a:pt x="135" y="41"/>
                    <a:pt x="141" y="43"/>
                    <a:pt x="140" y="45"/>
                  </a:cubicBezTo>
                  <a:cubicBezTo>
                    <a:pt x="140" y="45"/>
                    <a:pt x="139" y="45"/>
                    <a:pt x="138" y="45"/>
                  </a:cubicBezTo>
                  <a:cubicBezTo>
                    <a:pt x="137" y="45"/>
                    <a:pt x="136" y="45"/>
                    <a:pt x="136" y="45"/>
                  </a:cubicBezTo>
                  <a:cubicBezTo>
                    <a:pt x="135" y="44"/>
                    <a:pt x="134" y="43"/>
                    <a:pt x="133" y="42"/>
                  </a:cubicBezTo>
                  <a:cubicBezTo>
                    <a:pt x="131" y="42"/>
                    <a:pt x="130" y="41"/>
                    <a:pt x="128" y="40"/>
                  </a:cubicBezTo>
                  <a:cubicBezTo>
                    <a:pt x="126" y="44"/>
                    <a:pt x="126" y="44"/>
                    <a:pt x="126" y="44"/>
                  </a:cubicBezTo>
                  <a:cubicBezTo>
                    <a:pt x="128" y="44"/>
                    <a:pt x="130" y="45"/>
                    <a:pt x="131" y="45"/>
                  </a:cubicBezTo>
                  <a:cubicBezTo>
                    <a:pt x="132" y="45"/>
                    <a:pt x="139" y="48"/>
                    <a:pt x="134" y="50"/>
                  </a:cubicBezTo>
                  <a:cubicBezTo>
                    <a:pt x="134" y="50"/>
                    <a:pt x="133" y="51"/>
                    <a:pt x="133" y="51"/>
                  </a:cubicBezTo>
                  <a:cubicBezTo>
                    <a:pt x="132" y="51"/>
                    <a:pt x="131" y="49"/>
                    <a:pt x="130" y="48"/>
                  </a:cubicBezTo>
                  <a:cubicBezTo>
                    <a:pt x="130" y="48"/>
                    <a:pt x="130" y="48"/>
                    <a:pt x="129" y="48"/>
                  </a:cubicBezTo>
                  <a:cubicBezTo>
                    <a:pt x="129" y="48"/>
                    <a:pt x="129" y="48"/>
                    <a:pt x="129" y="48"/>
                  </a:cubicBezTo>
                  <a:cubicBezTo>
                    <a:pt x="128" y="48"/>
                    <a:pt x="128" y="48"/>
                    <a:pt x="128" y="48"/>
                  </a:cubicBezTo>
                  <a:cubicBezTo>
                    <a:pt x="127" y="48"/>
                    <a:pt x="127" y="48"/>
                    <a:pt x="126" y="48"/>
                  </a:cubicBezTo>
                  <a:cubicBezTo>
                    <a:pt x="126" y="48"/>
                    <a:pt x="125" y="47"/>
                    <a:pt x="125" y="47"/>
                  </a:cubicBezTo>
                  <a:cubicBezTo>
                    <a:pt x="124" y="51"/>
                    <a:pt x="124" y="51"/>
                    <a:pt x="124" y="51"/>
                  </a:cubicBezTo>
                  <a:cubicBezTo>
                    <a:pt x="124" y="51"/>
                    <a:pt x="125" y="51"/>
                    <a:pt x="126" y="51"/>
                  </a:cubicBezTo>
                  <a:cubicBezTo>
                    <a:pt x="126" y="51"/>
                    <a:pt x="127" y="51"/>
                    <a:pt x="127" y="51"/>
                  </a:cubicBezTo>
                  <a:cubicBezTo>
                    <a:pt x="126" y="53"/>
                    <a:pt x="124" y="53"/>
                    <a:pt x="123" y="56"/>
                  </a:cubicBezTo>
                  <a:cubicBezTo>
                    <a:pt x="123" y="56"/>
                    <a:pt x="123" y="59"/>
                    <a:pt x="124" y="59"/>
                  </a:cubicBezTo>
                  <a:cubicBezTo>
                    <a:pt x="124" y="59"/>
                    <a:pt x="124" y="59"/>
                    <a:pt x="124" y="59"/>
                  </a:cubicBezTo>
                  <a:cubicBezTo>
                    <a:pt x="124" y="58"/>
                    <a:pt x="123" y="58"/>
                    <a:pt x="123" y="57"/>
                  </a:cubicBezTo>
                  <a:cubicBezTo>
                    <a:pt x="124" y="56"/>
                    <a:pt x="124" y="57"/>
                    <a:pt x="125" y="56"/>
                  </a:cubicBezTo>
                  <a:cubicBezTo>
                    <a:pt x="125" y="53"/>
                    <a:pt x="125" y="53"/>
                    <a:pt x="128" y="53"/>
                  </a:cubicBezTo>
                  <a:cubicBezTo>
                    <a:pt x="128" y="53"/>
                    <a:pt x="129" y="53"/>
                    <a:pt x="130" y="53"/>
                  </a:cubicBezTo>
                  <a:cubicBezTo>
                    <a:pt x="130" y="53"/>
                    <a:pt x="131" y="53"/>
                    <a:pt x="131" y="54"/>
                  </a:cubicBezTo>
                  <a:cubicBezTo>
                    <a:pt x="131" y="55"/>
                    <a:pt x="130" y="59"/>
                    <a:pt x="130" y="59"/>
                  </a:cubicBezTo>
                  <a:cubicBezTo>
                    <a:pt x="130" y="59"/>
                    <a:pt x="130" y="59"/>
                    <a:pt x="130" y="59"/>
                  </a:cubicBezTo>
                  <a:cubicBezTo>
                    <a:pt x="130" y="59"/>
                    <a:pt x="130" y="59"/>
                    <a:pt x="130" y="59"/>
                  </a:cubicBezTo>
                  <a:cubicBezTo>
                    <a:pt x="130" y="59"/>
                    <a:pt x="131" y="59"/>
                    <a:pt x="131" y="59"/>
                  </a:cubicBezTo>
                  <a:cubicBezTo>
                    <a:pt x="131" y="59"/>
                    <a:pt x="132" y="59"/>
                    <a:pt x="132" y="59"/>
                  </a:cubicBezTo>
                  <a:cubicBezTo>
                    <a:pt x="132" y="59"/>
                    <a:pt x="132" y="59"/>
                    <a:pt x="132" y="59"/>
                  </a:cubicBezTo>
                  <a:cubicBezTo>
                    <a:pt x="132" y="59"/>
                    <a:pt x="132" y="60"/>
                    <a:pt x="132" y="60"/>
                  </a:cubicBezTo>
                  <a:cubicBezTo>
                    <a:pt x="132" y="60"/>
                    <a:pt x="132" y="60"/>
                    <a:pt x="132" y="60"/>
                  </a:cubicBezTo>
                  <a:cubicBezTo>
                    <a:pt x="133" y="60"/>
                    <a:pt x="133" y="60"/>
                    <a:pt x="133" y="59"/>
                  </a:cubicBezTo>
                  <a:cubicBezTo>
                    <a:pt x="134" y="59"/>
                    <a:pt x="134" y="59"/>
                    <a:pt x="135" y="59"/>
                  </a:cubicBezTo>
                  <a:cubicBezTo>
                    <a:pt x="135" y="59"/>
                    <a:pt x="135" y="59"/>
                    <a:pt x="135" y="59"/>
                  </a:cubicBezTo>
                  <a:cubicBezTo>
                    <a:pt x="135" y="59"/>
                    <a:pt x="136" y="59"/>
                    <a:pt x="136" y="60"/>
                  </a:cubicBezTo>
                  <a:cubicBezTo>
                    <a:pt x="137" y="61"/>
                    <a:pt x="137" y="62"/>
                    <a:pt x="137" y="62"/>
                  </a:cubicBezTo>
                  <a:cubicBezTo>
                    <a:pt x="137" y="63"/>
                    <a:pt x="138" y="65"/>
                    <a:pt x="138" y="65"/>
                  </a:cubicBezTo>
                  <a:cubicBezTo>
                    <a:pt x="138" y="66"/>
                    <a:pt x="139" y="66"/>
                    <a:pt x="139" y="66"/>
                  </a:cubicBezTo>
                  <a:cubicBezTo>
                    <a:pt x="139" y="66"/>
                    <a:pt x="139" y="65"/>
                    <a:pt x="139" y="65"/>
                  </a:cubicBezTo>
                  <a:cubicBezTo>
                    <a:pt x="139" y="65"/>
                    <a:pt x="140" y="65"/>
                    <a:pt x="140" y="65"/>
                  </a:cubicBezTo>
                  <a:cubicBezTo>
                    <a:pt x="140" y="65"/>
                    <a:pt x="140" y="65"/>
                    <a:pt x="140" y="66"/>
                  </a:cubicBezTo>
                  <a:cubicBezTo>
                    <a:pt x="140" y="67"/>
                    <a:pt x="140" y="67"/>
                    <a:pt x="139" y="67"/>
                  </a:cubicBezTo>
                  <a:cubicBezTo>
                    <a:pt x="139" y="67"/>
                    <a:pt x="139" y="67"/>
                    <a:pt x="139" y="67"/>
                  </a:cubicBezTo>
                  <a:cubicBezTo>
                    <a:pt x="139" y="67"/>
                    <a:pt x="139" y="67"/>
                    <a:pt x="139" y="67"/>
                  </a:cubicBezTo>
                  <a:cubicBezTo>
                    <a:pt x="139" y="67"/>
                    <a:pt x="139" y="67"/>
                    <a:pt x="139" y="67"/>
                  </a:cubicBezTo>
                  <a:cubicBezTo>
                    <a:pt x="139" y="67"/>
                    <a:pt x="139" y="67"/>
                    <a:pt x="139" y="67"/>
                  </a:cubicBezTo>
                  <a:cubicBezTo>
                    <a:pt x="139" y="67"/>
                    <a:pt x="139" y="67"/>
                    <a:pt x="139" y="67"/>
                  </a:cubicBezTo>
                  <a:cubicBezTo>
                    <a:pt x="138" y="67"/>
                    <a:pt x="141" y="68"/>
                    <a:pt x="141" y="69"/>
                  </a:cubicBezTo>
                  <a:cubicBezTo>
                    <a:pt x="141" y="69"/>
                    <a:pt x="142" y="70"/>
                    <a:pt x="143" y="70"/>
                  </a:cubicBezTo>
                  <a:cubicBezTo>
                    <a:pt x="143" y="71"/>
                    <a:pt x="142" y="72"/>
                    <a:pt x="142" y="72"/>
                  </a:cubicBezTo>
                  <a:cubicBezTo>
                    <a:pt x="142" y="72"/>
                    <a:pt x="142" y="72"/>
                    <a:pt x="142" y="72"/>
                  </a:cubicBezTo>
                  <a:cubicBezTo>
                    <a:pt x="142" y="72"/>
                    <a:pt x="143" y="72"/>
                    <a:pt x="143" y="72"/>
                  </a:cubicBezTo>
                  <a:cubicBezTo>
                    <a:pt x="143" y="72"/>
                    <a:pt x="143" y="72"/>
                    <a:pt x="143" y="72"/>
                  </a:cubicBezTo>
                  <a:cubicBezTo>
                    <a:pt x="143" y="72"/>
                    <a:pt x="143" y="72"/>
                    <a:pt x="143" y="73"/>
                  </a:cubicBezTo>
                  <a:cubicBezTo>
                    <a:pt x="144" y="74"/>
                    <a:pt x="142" y="74"/>
                    <a:pt x="142" y="74"/>
                  </a:cubicBezTo>
                  <a:cubicBezTo>
                    <a:pt x="142" y="75"/>
                    <a:pt x="144" y="75"/>
                    <a:pt x="143" y="76"/>
                  </a:cubicBezTo>
                  <a:cubicBezTo>
                    <a:pt x="143" y="76"/>
                    <a:pt x="143" y="76"/>
                    <a:pt x="143" y="76"/>
                  </a:cubicBezTo>
                  <a:cubicBezTo>
                    <a:pt x="142" y="76"/>
                    <a:pt x="142" y="76"/>
                    <a:pt x="142" y="76"/>
                  </a:cubicBezTo>
                  <a:cubicBezTo>
                    <a:pt x="142" y="76"/>
                    <a:pt x="142" y="76"/>
                    <a:pt x="141" y="76"/>
                  </a:cubicBezTo>
                  <a:cubicBezTo>
                    <a:pt x="141" y="76"/>
                    <a:pt x="141" y="76"/>
                    <a:pt x="141" y="77"/>
                  </a:cubicBezTo>
                  <a:cubicBezTo>
                    <a:pt x="141" y="78"/>
                    <a:pt x="143" y="80"/>
                    <a:pt x="144" y="80"/>
                  </a:cubicBezTo>
                  <a:cubicBezTo>
                    <a:pt x="144" y="81"/>
                    <a:pt x="145" y="82"/>
                    <a:pt x="145" y="83"/>
                  </a:cubicBezTo>
                  <a:cubicBezTo>
                    <a:pt x="146" y="83"/>
                    <a:pt x="147" y="85"/>
                    <a:pt x="147" y="86"/>
                  </a:cubicBezTo>
                  <a:cubicBezTo>
                    <a:pt x="147" y="86"/>
                    <a:pt x="147" y="86"/>
                    <a:pt x="147" y="86"/>
                  </a:cubicBezTo>
                  <a:cubicBezTo>
                    <a:pt x="147" y="86"/>
                    <a:pt x="144" y="88"/>
                    <a:pt x="144" y="88"/>
                  </a:cubicBezTo>
                  <a:cubicBezTo>
                    <a:pt x="143" y="89"/>
                    <a:pt x="143" y="89"/>
                    <a:pt x="142" y="89"/>
                  </a:cubicBezTo>
                  <a:cubicBezTo>
                    <a:pt x="142" y="89"/>
                    <a:pt x="141" y="89"/>
                    <a:pt x="141" y="89"/>
                  </a:cubicBezTo>
                  <a:cubicBezTo>
                    <a:pt x="141" y="88"/>
                    <a:pt x="140" y="84"/>
                    <a:pt x="139" y="84"/>
                  </a:cubicBezTo>
                  <a:cubicBezTo>
                    <a:pt x="139" y="84"/>
                    <a:pt x="138" y="84"/>
                    <a:pt x="138" y="86"/>
                  </a:cubicBezTo>
                  <a:cubicBezTo>
                    <a:pt x="137" y="88"/>
                    <a:pt x="140" y="90"/>
                    <a:pt x="139" y="93"/>
                  </a:cubicBezTo>
                  <a:cubicBezTo>
                    <a:pt x="139" y="94"/>
                    <a:pt x="138" y="95"/>
                    <a:pt x="138" y="95"/>
                  </a:cubicBezTo>
                  <a:cubicBezTo>
                    <a:pt x="137" y="95"/>
                    <a:pt x="137" y="94"/>
                    <a:pt x="136" y="93"/>
                  </a:cubicBezTo>
                  <a:cubicBezTo>
                    <a:pt x="135" y="92"/>
                    <a:pt x="135" y="91"/>
                    <a:pt x="134" y="91"/>
                  </a:cubicBezTo>
                  <a:cubicBezTo>
                    <a:pt x="134" y="91"/>
                    <a:pt x="134" y="91"/>
                    <a:pt x="134" y="91"/>
                  </a:cubicBezTo>
                  <a:cubicBezTo>
                    <a:pt x="134" y="91"/>
                    <a:pt x="134" y="91"/>
                    <a:pt x="134" y="91"/>
                  </a:cubicBezTo>
                  <a:cubicBezTo>
                    <a:pt x="134" y="91"/>
                    <a:pt x="136" y="97"/>
                    <a:pt x="135" y="97"/>
                  </a:cubicBezTo>
                  <a:cubicBezTo>
                    <a:pt x="135" y="97"/>
                    <a:pt x="135" y="98"/>
                    <a:pt x="135" y="98"/>
                  </a:cubicBezTo>
                  <a:cubicBezTo>
                    <a:pt x="134" y="98"/>
                    <a:pt x="131" y="93"/>
                    <a:pt x="131" y="92"/>
                  </a:cubicBezTo>
                  <a:cubicBezTo>
                    <a:pt x="130" y="91"/>
                    <a:pt x="130" y="87"/>
                    <a:pt x="129" y="86"/>
                  </a:cubicBezTo>
                  <a:cubicBezTo>
                    <a:pt x="129" y="86"/>
                    <a:pt x="128" y="86"/>
                    <a:pt x="128" y="86"/>
                  </a:cubicBezTo>
                  <a:cubicBezTo>
                    <a:pt x="127" y="86"/>
                    <a:pt x="127" y="86"/>
                    <a:pt x="127" y="86"/>
                  </a:cubicBezTo>
                  <a:cubicBezTo>
                    <a:pt x="127" y="86"/>
                    <a:pt x="126" y="86"/>
                    <a:pt x="126" y="86"/>
                  </a:cubicBezTo>
                  <a:cubicBezTo>
                    <a:pt x="125" y="86"/>
                    <a:pt x="124" y="86"/>
                    <a:pt x="124" y="85"/>
                  </a:cubicBezTo>
                  <a:cubicBezTo>
                    <a:pt x="123" y="83"/>
                    <a:pt x="124" y="82"/>
                    <a:pt x="125" y="82"/>
                  </a:cubicBezTo>
                  <a:cubicBezTo>
                    <a:pt x="126" y="82"/>
                    <a:pt x="127" y="83"/>
                    <a:pt x="127" y="83"/>
                  </a:cubicBezTo>
                  <a:cubicBezTo>
                    <a:pt x="128" y="83"/>
                    <a:pt x="129" y="83"/>
                    <a:pt x="129" y="83"/>
                  </a:cubicBezTo>
                  <a:cubicBezTo>
                    <a:pt x="129" y="83"/>
                    <a:pt x="129" y="83"/>
                    <a:pt x="129" y="83"/>
                  </a:cubicBezTo>
                  <a:cubicBezTo>
                    <a:pt x="131" y="83"/>
                    <a:pt x="129" y="82"/>
                    <a:pt x="131" y="80"/>
                  </a:cubicBezTo>
                  <a:cubicBezTo>
                    <a:pt x="131" y="80"/>
                    <a:pt x="131" y="80"/>
                    <a:pt x="132" y="80"/>
                  </a:cubicBezTo>
                  <a:cubicBezTo>
                    <a:pt x="133" y="80"/>
                    <a:pt x="133" y="82"/>
                    <a:pt x="134" y="82"/>
                  </a:cubicBezTo>
                  <a:cubicBezTo>
                    <a:pt x="134" y="82"/>
                    <a:pt x="134" y="83"/>
                    <a:pt x="135" y="83"/>
                  </a:cubicBezTo>
                  <a:cubicBezTo>
                    <a:pt x="135" y="83"/>
                    <a:pt x="135" y="83"/>
                    <a:pt x="136" y="83"/>
                  </a:cubicBezTo>
                  <a:cubicBezTo>
                    <a:pt x="137" y="82"/>
                    <a:pt x="137" y="81"/>
                    <a:pt x="136" y="80"/>
                  </a:cubicBezTo>
                  <a:cubicBezTo>
                    <a:pt x="136" y="80"/>
                    <a:pt x="135" y="80"/>
                    <a:pt x="135" y="80"/>
                  </a:cubicBezTo>
                  <a:cubicBezTo>
                    <a:pt x="135" y="80"/>
                    <a:pt x="135" y="80"/>
                    <a:pt x="134" y="80"/>
                  </a:cubicBezTo>
                  <a:cubicBezTo>
                    <a:pt x="134" y="80"/>
                    <a:pt x="134" y="80"/>
                    <a:pt x="134" y="80"/>
                  </a:cubicBezTo>
                  <a:cubicBezTo>
                    <a:pt x="133" y="80"/>
                    <a:pt x="133" y="80"/>
                    <a:pt x="133" y="80"/>
                  </a:cubicBezTo>
                  <a:cubicBezTo>
                    <a:pt x="133" y="79"/>
                    <a:pt x="134" y="76"/>
                    <a:pt x="134" y="75"/>
                  </a:cubicBezTo>
                  <a:cubicBezTo>
                    <a:pt x="133" y="73"/>
                    <a:pt x="133" y="73"/>
                    <a:pt x="133" y="73"/>
                  </a:cubicBezTo>
                  <a:cubicBezTo>
                    <a:pt x="132" y="72"/>
                    <a:pt x="131" y="72"/>
                    <a:pt x="130" y="72"/>
                  </a:cubicBezTo>
                  <a:cubicBezTo>
                    <a:pt x="130" y="71"/>
                    <a:pt x="132" y="71"/>
                    <a:pt x="132" y="71"/>
                  </a:cubicBezTo>
                  <a:cubicBezTo>
                    <a:pt x="132" y="70"/>
                    <a:pt x="130" y="65"/>
                    <a:pt x="129" y="65"/>
                  </a:cubicBezTo>
                  <a:cubicBezTo>
                    <a:pt x="129" y="65"/>
                    <a:pt x="129" y="65"/>
                    <a:pt x="129" y="65"/>
                  </a:cubicBezTo>
                  <a:cubicBezTo>
                    <a:pt x="129" y="66"/>
                    <a:pt x="129" y="66"/>
                    <a:pt x="129" y="67"/>
                  </a:cubicBezTo>
                  <a:cubicBezTo>
                    <a:pt x="129" y="67"/>
                    <a:pt x="129" y="67"/>
                    <a:pt x="129" y="67"/>
                  </a:cubicBezTo>
                  <a:cubicBezTo>
                    <a:pt x="129" y="67"/>
                    <a:pt x="129" y="67"/>
                    <a:pt x="129" y="67"/>
                  </a:cubicBezTo>
                  <a:cubicBezTo>
                    <a:pt x="129" y="67"/>
                    <a:pt x="123" y="65"/>
                    <a:pt x="123" y="64"/>
                  </a:cubicBezTo>
                  <a:cubicBezTo>
                    <a:pt x="122" y="64"/>
                    <a:pt x="120" y="63"/>
                    <a:pt x="119" y="62"/>
                  </a:cubicBezTo>
                  <a:cubicBezTo>
                    <a:pt x="115" y="72"/>
                    <a:pt x="115" y="72"/>
                    <a:pt x="115" y="72"/>
                  </a:cubicBezTo>
                  <a:cubicBezTo>
                    <a:pt x="115" y="72"/>
                    <a:pt x="115" y="72"/>
                    <a:pt x="115" y="72"/>
                  </a:cubicBezTo>
                  <a:cubicBezTo>
                    <a:pt x="115" y="72"/>
                    <a:pt x="115" y="72"/>
                    <a:pt x="115" y="72"/>
                  </a:cubicBezTo>
                  <a:cubicBezTo>
                    <a:pt x="116" y="72"/>
                    <a:pt x="117" y="69"/>
                    <a:pt x="117" y="68"/>
                  </a:cubicBezTo>
                  <a:cubicBezTo>
                    <a:pt x="117" y="68"/>
                    <a:pt x="117" y="68"/>
                    <a:pt x="117" y="68"/>
                  </a:cubicBezTo>
                  <a:cubicBezTo>
                    <a:pt x="117" y="68"/>
                    <a:pt x="117" y="68"/>
                    <a:pt x="117" y="68"/>
                  </a:cubicBezTo>
                  <a:cubicBezTo>
                    <a:pt x="117" y="70"/>
                    <a:pt x="117" y="70"/>
                    <a:pt x="117" y="70"/>
                  </a:cubicBezTo>
                  <a:cubicBezTo>
                    <a:pt x="118" y="69"/>
                    <a:pt x="119" y="68"/>
                    <a:pt x="119" y="68"/>
                  </a:cubicBezTo>
                  <a:cubicBezTo>
                    <a:pt x="119" y="68"/>
                    <a:pt x="119" y="68"/>
                    <a:pt x="119" y="68"/>
                  </a:cubicBezTo>
                  <a:cubicBezTo>
                    <a:pt x="119" y="68"/>
                    <a:pt x="119" y="68"/>
                    <a:pt x="119" y="68"/>
                  </a:cubicBezTo>
                  <a:cubicBezTo>
                    <a:pt x="119" y="68"/>
                    <a:pt x="119" y="68"/>
                    <a:pt x="119" y="68"/>
                  </a:cubicBezTo>
                  <a:cubicBezTo>
                    <a:pt x="119" y="68"/>
                    <a:pt x="120" y="67"/>
                    <a:pt x="120" y="67"/>
                  </a:cubicBezTo>
                  <a:cubicBezTo>
                    <a:pt x="120" y="66"/>
                    <a:pt x="121" y="66"/>
                    <a:pt x="121" y="66"/>
                  </a:cubicBezTo>
                  <a:cubicBezTo>
                    <a:pt x="121" y="66"/>
                    <a:pt x="120" y="66"/>
                    <a:pt x="120" y="66"/>
                  </a:cubicBezTo>
                  <a:cubicBezTo>
                    <a:pt x="121" y="65"/>
                    <a:pt x="121" y="64"/>
                    <a:pt x="121" y="64"/>
                  </a:cubicBezTo>
                  <a:cubicBezTo>
                    <a:pt x="121" y="64"/>
                    <a:pt x="122" y="65"/>
                    <a:pt x="122" y="65"/>
                  </a:cubicBezTo>
                  <a:cubicBezTo>
                    <a:pt x="123" y="66"/>
                    <a:pt x="125" y="67"/>
                    <a:pt x="125" y="68"/>
                  </a:cubicBezTo>
                  <a:cubicBezTo>
                    <a:pt x="125" y="70"/>
                    <a:pt x="123" y="70"/>
                    <a:pt x="123" y="70"/>
                  </a:cubicBezTo>
                  <a:cubicBezTo>
                    <a:pt x="123" y="70"/>
                    <a:pt x="123" y="70"/>
                    <a:pt x="123" y="70"/>
                  </a:cubicBezTo>
                  <a:cubicBezTo>
                    <a:pt x="122" y="73"/>
                    <a:pt x="124" y="73"/>
                    <a:pt x="121" y="75"/>
                  </a:cubicBezTo>
                  <a:cubicBezTo>
                    <a:pt x="121" y="75"/>
                    <a:pt x="120" y="75"/>
                    <a:pt x="120" y="75"/>
                  </a:cubicBezTo>
                  <a:cubicBezTo>
                    <a:pt x="119" y="75"/>
                    <a:pt x="118" y="75"/>
                    <a:pt x="118" y="74"/>
                  </a:cubicBezTo>
                  <a:cubicBezTo>
                    <a:pt x="118" y="75"/>
                    <a:pt x="118" y="76"/>
                    <a:pt x="118" y="76"/>
                  </a:cubicBezTo>
                  <a:cubicBezTo>
                    <a:pt x="118" y="76"/>
                    <a:pt x="118" y="76"/>
                    <a:pt x="118" y="76"/>
                  </a:cubicBezTo>
                  <a:cubicBezTo>
                    <a:pt x="115" y="74"/>
                    <a:pt x="115" y="74"/>
                    <a:pt x="115" y="74"/>
                  </a:cubicBezTo>
                  <a:cubicBezTo>
                    <a:pt x="116" y="76"/>
                    <a:pt x="115" y="76"/>
                    <a:pt x="114" y="76"/>
                  </a:cubicBezTo>
                  <a:cubicBezTo>
                    <a:pt x="114" y="76"/>
                    <a:pt x="113" y="76"/>
                    <a:pt x="113" y="76"/>
                  </a:cubicBezTo>
                  <a:cubicBezTo>
                    <a:pt x="113" y="77"/>
                    <a:pt x="113" y="77"/>
                    <a:pt x="113" y="77"/>
                  </a:cubicBezTo>
                  <a:cubicBezTo>
                    <a:pt x="113" y="77"/>
                    <a:pt x="113" y="77"/>
                    <a:pt x="113" y="77"/>
                  </a:cubicBezTo>
                  <a:cubicBezTo>
                    <a:pt x="113" y="78"/>
                    <a:pt x="113" y="79"/>
                    <a:pt x="112" y="79"/>
                  </a:cubicBezTo>
                  <a:cubicBezTo>
                    <a:pt x="103" y="102"/>
                    <a:pt x="103" y="102"/>
                    <a:pt x="103" y="102"/>
                  </a:cubicBezTo>
                  <a:cubicBezTo>
                    <a:pt x="103" y="103"/>
                    <a:pt x="104" y="104"/>
                    <a:pt x="105" y="105"/>
                  </a:cubicBezTo>
                  <a:cubicBezTo>
                    <a:pt x="105" y="106"/>
                    <a:pt x="107" y="106"/>
                    <a:pt x="107" y="107"/>
                  </a:cubicBezTo>
                  <a:cubicBezTo>
                    <a:pt x="108" y="108"/>
                    <a:pt x="107" y="109"/>
                    <a:pt x="106" y="111"/>
                  </a:cubicBezTo>
                  <a:cubicBezTo>
                    <a:pt x="106" y="113"/>
                    <a:pt x="106" y="113"/>
                    <a:pt x="106" y="115"/>
                  </a:cubicBezTo>
                  <a:cubicBezTo>
                    <a:pt x="106" y="116"/>
                    <a:pt x="106" y="117"/>
                    <a:pt x="107" y="118"/>
                  </a:cubicBezTo>
                  <a:cubicBezTo>
                    <a:pt x="107" y="118"/>
                    <a:pt x="107" y="118"/>
                    <a:pt x="107" y="118"/>
                  </a:cubicBezTo>
                  <a:cubicBezTo>
                    <a:pt x="107" y="118"/>
                    <a:pt x="107" y="118"/>
                    <a:pt x="108" y="118"/>
                  </a:cubicBezTo>
                  <a:cubicBezTo>
                    <a:pt x="108" y="117"/>
                    <a:pt x="108" y="117"/>
                    <a:pt x="108" y="117"/>
                  </a:cubicBezTo>
                  <a:cubicBezTo>
                    <a:pt x="108" y="117"/>
                    <a:pt x="108" y="117"/>
                    <a:pt x="108" y="118"/>
                  </a:cubicBezTo>
                  <a:cubicBezTo>
                    <a:pt x="108" y="118"/>
                    <a:pt x="110" y="114"/>
                    <a:pt x="110" y="113"/>
                  </a:cubicBezTo>
                  <a:cubicBezTo>
                    <a:pt x="110" y="112"/>
                    <a:pt x="111" y="110"/>
                    <a:pt x="111" y="109"/>
                  </a:cubicBezTo>
                  <a:cubicBezTo>
                    <a:pt x="111" y="109"/>
                    <a:pt x="114" y="109"/>
                    <a:pt x="115" y="108"/>
                  </a:cubicBezTo>
                  <a:cubicBezTo>
                    <a:pt x="119" y="104"/>
                    <a:pt x="115" y="102"/>
                    <a:pt x="117" y="99"/>
                  </a:cubicBezTo>
                  <a:cubicBezTo>
                    <a:pt x="117" y="99"/>
                    <a:pt x="119" y="98"/>
                    <a:pt x="119" y="98"/>
                  </a:cubicBezTo>
                  <a:cubicBezTo>
                    <a:pt x="119" y="97"/>
                    <a:pt x="119" y="96"/>
                    <a:pt x="119" y="95"/>
                  </a:cubicBezTo>
                  <a:cubicBezTo>
                    <a:pt x="120" y="93"/>
                    <a:pt x="120" y="93"/>
                    <a:pt x="120" y="93"/>
                  </a:cubicBezTo>
                  <a:cubicBezTo>
                    <a:pt x="120" y="93"/>
                    <a:pt x="120" y="93"/>
                    <a:pt x="120" y="93"/>
                  </a:cubicBezTo>
                  <a:cubicBezTo>
                    <a:pt x="120" y="93"/>
                    <a:pt x="120" y="93"/>
                    <a:pt x="120" y="93"/>
                  </a:cubicBezTo>
                  <a:cubicBezTo>
                    <a:pt x="120" y="93"/>
                    <a:pt x="120" y="93"/>
                    <a:pt x="120" y="92"/>
                  </a:cubicBezTo>
                  <a:cubicBezTo>
                    <a:pt x="120" y="92"/>
                    <a:pt x="121" y="91"/>
                    <a:pt x="120" y="91"/>
                  </a:cubicBezTo>
                  <a:cubicBezTo>
                    <a:pt x="120" y="91"/>
                    <a:pt x="120" y="91"/>
                    <a:pt x="120" y="91"/>
                  </a:cubicBezTo>
                  <a:cubicBezTo>
                    <a:pt x="121" y="90"/>
                    <a:pt x="121" y="90"/>
                    <a:pt x="122" y="90"/>
                  </a:cubicBezTo>
                  <a:cubicBezTo>
                    <a:pt x="123" y="90"/>
                    <a:pt x="124" y="92"/>
                    <a:pt x="125" y="92"/>
                  </a:cubicBezTo>
                  <a:cubicBezTo>
                    <a:pt x="126" y="93"/>
                    <a:pt x="126" y="92"/>
                    <a:pt x="127" y="93"/>
                  </a:cubicBezTo>
                  <a:cubicBezTo>
                    <a:pt x="127" y="94"/>
                    <a:pt x="127" y="95"/>
                    <a:pt x="128" y="96"/>
                  </a:cubicBezTo>
                  <a:cubicBezTo>
                    <a:pt x="128" y="96"/>
                    <a:pt x="129" y="99"/>
                    <a:pt x="130" y="99"/>
                  </a:cubicBezTo>
                  <a:cubicBezTo>
                    <a:pt x="130" y="99"/>
                    <a:pt x="130" y="99"/>
                    <a:pt x="130" y="99"/>
                  </a:cubicBezTo>
                  <a:cubicBezTo>
                    <a:pt x="130" y="99"/>
                    <a:pt x="130" y="99"/>
                    <a:pt x="130" y="99"/>
                  </a:cubicBezTo>
                  <a:cubicBezTo>
                    <a:pt x="130" y="99"/>
                    <a:pt x="130" y="99"/>
                    <a:pt x="130" y="99"/>
                  </a:cubicBezTo>
                  <a:cubicBezTo>
                    <a:pt x="129" y="102"/>
                    <a:pt x="128" y="102"/>
                    <a:pt x="129" y="104"/>
                  </a:cubicBezTo>
                  <a:cubicBezTo>
                    <a:pt x="129" y="105"/>
                    <a:pt x="129" y="106"/>
                    <a:pt x="130" y="106"/>
                  </a:cubicBezTo>
                  <a:cubicBezTo>
                    <a:pt x="130" y="106"/>
                    <a:pt x="131" y="106"/>
                    <a:pt x="132" y="106"/>
                  </a:cubicBezTo>
                  <a:cubicBezTo>
                    <a:pt x="132" y="106"/>
                    <a:pt x="132" y="106"/>
                    <a:pt x="132" y="106"/>
                  </a:cubicBezTo>
                  <a:cubicBezTo>
                    <a:pt x="133" y="105"/>
                    <a:pt x="134" y="102"/>
                    <a:pt x="135" y="102"/>
                  </a:cubicBezTo>
                  <a:cubicBezTo>
                    <a:pt x="135" y="102"/>
                    <a:pt x="135" y="102"/>
                    <a:pt x="135" y="102"/>
                  </a:cubicBezTo>
                  <a:cubicBezTo>
                    <a:pt x="136" y="102"/>
                    <a:pt x="136" y="109"/>
                    <a:pt x="136" y="110"/>
                  </a:cubicBezTo>
                  <a:cubicBezTo>
                    <a:pt x="136" y="110"/>
                    <a:pt x="136" y="112"/>
                    <a:pt x="136" y="113"/>
                  </a:cubicBezTo>
                  <a:cubicBezTo>
                    <a:pt x="136" y="113"/>
                    <a:pt x="135" y="113"/>
                    <a:pt x="135" y="113"/>
                  </a:cubicBezTo>
                  <a:cubicBezTo>
                    <a:pt x="135" y="113"/>
                    <a:pt x="134" y="113"/>
                    <a:pt x="134" y="113"/>
                  </a:cubicBezTo>
                  <a:cubicBezTo>
                    <a:pt x="134" y="113"/>
                    <a:pt x="134" y="113"/>
                    <a:pt x="134" y="113"/>
                  </a:cubicBezTo>
                  <a:cubicBezTo>
                    <a:pt x="134" y="113"/>
                    <a:pt x="134" y="113"/>
                    <a:pt x="134" y="113"/>
                  </a:cubicBezTo>
                  <a:cubicBezTo>
                    <a:pt x="134" y="114"/>
                    <a:pt x="138" y="121"/>
                    <a:pt x="138" y="121"/>
                  </a:cubicBezTo>
                  <a:cubicBezTo>
                    <a:pt x="138" y="121"/>
                    <a:pt x="138" y="121"/>
                    <a:pt x="138" y="121"/>
                  </a:cubicBezTo>
                  <a:cubicBezTo>
                    <a:pt x="138" y="121"/>
                    <a:pt x="138" y="121"/>
                    <a:pt x="138" y="121"/>
                  </a:cubicBezTo>
                  <a:cubicBezTo>
                    <a:pt x="138" y="121"/>
                    <a:pt x="138" y="121"/>
                    <a:pt x="138" y="121"/>
                  </a:cubicBezTo>
                  <a:cubicBezTo>
                    <a:pt x="138" y="121"/>
                    <a:pt x="133" y="121"/>
                    <a:pt x="134" y="122"/>
                  </a:cubicBezTo>
                  <a:cubicBezTo>
                    <a:pt x="136" y="122"/>
                    <a:pt x="136" y="122"/>
                    <a:pt x="136" y="122"/>
                  </a:cubicBezTo>
                  <a:cubicBezTo>
                    <a:pt x="138" y="122"/>
                    <a:pt x="137" y="124"/>
                    <a:pt x="137" y="124"/>
                  </a:cubicBezTo>
                  <a:cubicBezTo>
                    <a:pt x="138" y="124"/>
                    <a:pt x="138" y="124"/>
                    <a:pt x="138" y="124"/>
                  </a:cubicBezTo>
                  <a:cubicBezTo>
                    <a:pt x="138" y="124"/>
                    <a:pt x="138" y="124"/>
                    <a:pt x="138" y="124"/>
                  </a:cubicBezTo>
                  <a:cubicBezTo>
                    <a:pt x="138" y="124"/>
                    <a:pt x="138" y="124"/>
                    <a:pt x="139" y="124"/>
                  </a:cubicBezTo>
                  <a:cubicBezTo>
                    <a:pt x="139" y="124"/>
                    <a:pt x="139" y="124"/>
                    <a:pt x="139" y="125"/>
                  </a:cubicBezTo>
                  <a:cubicBezTo>
                    <a:pt x="139" y="126"/>
                    <a:pt x="138" y="127"/>
                    <a:pt x="138" y="127"/>
                  </a:cubicBezTo>
                  <a:cubicBezTo>
                    <a:pt x="138" y="127"/>
                    <a:pt x="138" y="127"/>
                    <a:pt x="138" y="127"/>
                  </a:cubicBezTo>
                  <a:cubicBezTo>
                    <a:pt x="138" y="127"/>
                    <a:pt x="138" y="127"/>
                    <a:pt x="138" y="127"/>
                  </a:cubicBezTo>
                  <a:cubicBezTo>
                    <a:pt x="138" y="128"/>
                    <a:pt x="131" y="130"/>
                    <a:pt x="131" y="130"/>
                  </a:cubicBezTo>
                  <a:cubicBezTo>
                    <a:pt x="131" y="130"/>
                    <a:pt x="131" y="130"/>
                    <a:pt x="131" y="130"/>
                  </a:cubicBezTo>
                  <a:cubicBezTo>
                    <a:pt x="129" y="130"/>
                    <a:pt x="127" y="128"/>
                    <a:pt x="125" y="128"/>
                  </a:cubicBezTo>
                  <a:cubicBezTo>
                    <a:pt x="124" y="127"/>
                    <a:pt x="124" y="127"/>
                    <a:pt x="123" y="127"/>
                  </a:cubicBezTo>
                  <a:cubicBezTo>
                    <a:pt x="122" y="127"/>
                    <a:pt x="121" y="128"/>
                    <a:pt x="119" y="128"/>
                  </a:cubicBezTo>
                  <a:cubicBezTo>
                    <a:pt x="119" y="129"/>
                    <a:pt x="115" y="132"/>
                    <a:pt x="114" y="132"/>
                  </a:cubicBezTo>
                  <a:cubicBezTo>
                    <a:pt x="114" y="132"/>
                    <a:pt x="114" y="132"/>
                    <a:pt x="114" y="132"/>
                  </a:cubicBezTo>
                  <a:cubicBezTo>
                    <a:pt x="114" y="132"/>
                    <a:pt x="114" y="132"/>
                    <a:pt x="114" y="132"/>
                  </a:cubicBezTo>
                  <a:cubicBezTo>
                    <a:pt x="115" y="132"/>
                    <a:pt x="118" y="130"/>
                    <a:pt x="119" y="130"/>
                  </a:cubicBezTo>
                  <a:cubicBezTo>
                    <a:pt x="119" y="130"/>
                    <a:pt x="120" y="129"/>
                    <a:pt x="121" y="129"/>
                  </a:cubicBezTo>
                  <a:cubicBezTo>
                    <a:pt x="121" y="129"/>
                    <a:pt x="122" y="129"/>
                    <a:pt x="122" y="130"/>
                  </a:cubicBezTo>
                  <a:cubicBezTo>
                    <a:pt x="127" y="131"/>
                    <a:pt x="121" y="133"/>
                    <a:pt x="121" y="133"/>
                  </a:cubicBezTo>
                  <a:cubicBezTo>
                    <a:pt x="121" y="133"/>
                    <a:pt x="121" y="133"/>
                    <a:pt x="121" y="133"/>
                  </a:cubicBezTo>
                  <a:cubicBezTo>
                    <a:pt x="122" y="133"/>
                    <a:pt x="122" y="133"/>
                    <a:pt x="122" y="133"/>
                  </a:cubicBezTo>
                  <a:cubicBezTo>
                    <a:pt x="122" y="133"/>
                    <a:pt x="122" y="133"/>
                    <a:pt x="122" y="133"/>
                  </a:cubicBezTo>
                  <a:cubicBezTo>
                    <a:pt x="123" y="133"/>
                    <a:pt x="123" y="133"/>
                    <a:pt x="123" y="134"/>
                  </a:cubicBezTo>
                  <a:cubicBezTo>
                    <a:pt x="122" y="135"/>
                    <a:pt x="121" y="135"/>
                    <a:pt x="122" y="137"/>
                  </a:cubicBezTo>
                  <a:cubicBezTo>
                    <a:pt x="122" y="137"/>
                    <a:pt x="122" y="139"/>
                    <a:pt x="123" y="139"/>
                  </a:cubicBezTo>
                  <a:cubicBezTo>
                    <a:pt x="123" y="139"/>
                    <a:pt x="123" y="139"/>
                    <a:pt x="124" y="139"/>
                  </a:cubicBezTo>
                  <a:cubicBezTo>
                    <a:pt x="125" y="139"/>
                    <a:pt x="127" y="139"/>
                    <a:pt x="127" y="138"/>
                  </a:cubicBezTo>
                  <a:cubicBezTo>
                    <a:pt x="127" y="138"/>
                    <a:pt x="127" y="138"/>
                    <a:pt x="127" y="138"/>
                  </a:cubicBezTo>
                  <a:cubicBezTo>
                    <a:pt x="127" y="138"/>
                    <a:pt x="127" y="138"/>
                    <a:pt x="127" y="138"/>
                  </a:cubicBezTo>
                  <a:cubicBezTo>
                    <a:pt x="126" y="139"/>
                    <a:pt x="127" y="139"/>
                    <a:pt x="127" y="140"/>
                  </a:cubicBezTo>
                  <a:cubicBezTo>
                    <a:pt x="127" y="140"/>
                    <a:pt x="121" y="141"/>
                    <a:pt x="121" y="141"/>
                  </a:cubicBezTo>
                  <a:cubicBezTo>
                    <a:pt x="120" y="141"/>
                    <a:pt x="119" y="142"/>
                    <a:pt x="118" y="142"/>
                  </a:cubicBezTo>
                  <a:cubicBezTo>
                    <a:pt x="117" y="142"/>
                    <a:pt x="117" y="142"/>
                    <a:pt x="118" y="140"/>
                  </a:cubicBezTo>
                  <a:cubicBezTo>
                    <a:pt x="118" y="140"/>
                    <a:pt x="119" y="139"/>
                    <a:pt x="119" y="139"/>
                  </a:cubicBezTo>
                  <a:cubicBezTo>
                    <a:pt x="120" y="139"/>
                    <a:pt x="120" y="139"/>
                    <a:pt x="120" y="139"/>
                  </a:cubicBezTo>
                  <a:cubicBezTo>
                    <a:pt x="121" y="140"/>
                    <a:pt x="121" y="140"/>
                    <a:pt x="121" y="140"/>
                  </a:cubicBezTo>
                  <a:cubicBezTo>
                    <a:pt x="121" y="140"/>
                    <a:pt x="122" y="140"/>
                    <a:pt x="122" y="140"/>
                  </a:cubicBezTo>
                  <a:cubicBezTo>
                    <a:pt x="120" y="138"/>
                    <a:pt x="120" y="138"/>
                    <a:pt x="120" y="138"/>
                  </a:cubicBezTo>
                  <a:cubicBezTo>
                    <a:pt x="120" y="138"/>
                    <a:pt x="121" y="138"/>
                    <a:pt x="121" y="137"/>
                  </a:cubicBezTo>
                  <a:cubicBezTo>
                    <a:pt x="117" y="139"/>
                    <a:pt x="117" y="139"/>
                    <a:pt x="117" y="139"/>
                  </a:cubicBezTo>
                  <a:cubicBezTo>
                    <a:pt x="117" y="139"/>
                    <a:pt x="116" y="140"/>
                    <a:pt x="115" y="140"/>
                  </a:cubicBezTo>
                  <a:cubicBezTo>
                    <a:pt x="115" y="139"/>
                    <a:pt x="115" y="139"/>
                    <a:pt x="115" y="139"/>
                  </a:cubicBezTo>
                  <a:cubicBezTo>
                    <a:pt x="114" y="139"/>
                    <a:pt x="113" y="140"/>
                    <a:pt x="112" y="140"/>
                  </a:cubicBezTo>
                  <a:cubicBezTo>
                    <a:pt x="111" y="141"/>
                    <a:pt x="111" y="143"/>
                    <a:pt x="110" y="144"/>
                  </a:cubicBezTo>
                  <a:cubicBezTo>
                    <a:pt x="109" y="145"/>
                    <a:pt x="106" y="145"/>
                    <a:pt x="105" y="145"/>
                  </a:cubicBezTo>
                  <a:cubicBezTo>
                    <a:pt x="103" y="146"/>
                    <a:pt x="102" y="149"/>
                    <a:pt x="100" y="150"/>
                  </a:cubicBezTo>
                  <a:cubicBezTo>
                    <a:pt x="100" y="151"/>
                    <a:pt x="99" y="150"/>
                    <a:pt x="99" y="151"/>
                  </a:cubicBezTo>
                  <a:cubicBezTo>
                    <a:pt x="100" y="151"/>
                    <a:pt x="99" y="155"/>
                    <a:pt x="98" y="155"/>
                  </a:cubicBezTo>
                  <a:cubicBezTo>
                    <a:pt x="97" y="155"/>
                    <a:pt x="97" y="155"/>
                    <a:pt x="97" y="154"/>
                  </a:cubicBezTo>
                  <a:cubicBezTo>
                    <a:pt x="97" y="156"/>
                    <a:pt x="92" y="157"/>
                    <a:pt x="91" y="158"/>
                  </a:cubicBezTo>
                  <a:cubicBezTo>
                    <a:pt x="84" y="161"/>
                    <a:pt x="89" y="167"/>
                    <a:pt x="85" y="171"/>
                  </a:cubicBezTo>
                  <a:cubicBezTo>
                    <a:pt x="84" y="172"/>
                    <a:pt x="84" y="172"/>
                    <a:pt x="83" y="172"/>
                  </a:cubicBezTo>
                  <a:cubicBezTo>
                    <a:pt x="82" y="172"/>
                    <a:pt x="83" y="166"/>
                    <a:pt x="83" y="164"/>
                  </a:cubicBezTo>
                  <a:cubicBezTo>
                    <a:pt x="84" y="162"/>
                    <a:pt x="83" y="162"/>
                    <a:pt x="83" y="162"/>
                  </a:cubicBezTo>
                  <a:cubicBezTo>
                    <a:pt x="83" y="162"/>
                    <a:pt x="83" y="162"/>
                    <a:pt x="83" y="162"/>
                  </a:cubicBezTo>
                  <a:cubicBezTo>
                    <a:pt x="83" y="162"/>
                    <a:pt x="82" y="162"/>
                    <a:pt x="82" y="162"/>
                  </a:cubicBezTo>
                  <a:cubicBezTo>
                    <a:pt x="82" y="162"/>
                    <a:pt x="82" y="162"/>
                    <a:pt x="81" y="161"/>
                  </a:cubicBezTo>
                  <a:cubicBezTo>
                    <a:pt x="81" y="161"/>
                    <a:pt x="80" y="160"/>
                    <a:pt x="79" y="159"/>
                  </a:cubicBezTo>
                  <a:cubicBezTo>
                    <a:pt x="73" y="175"/>
                    <a:pt x="73" y="175"/>
                    <a:pt x="73" y="175"/>
                  </a:cubicBezTo>
                  <a:cubicBezTo>
                    <a:pt x="73" y="175"/>
                    <a:pt x="73" y="175"/>
                    <a:pt x="73" y="175"/>
                  </a:cubicBezTo>
                  <a:cubicBezTo>
                    <a:pt x="74" y="177"/>
                    <a:pt x="72" y="178"/>
                    <a:pt x="71" y="179"/>
                  </a:cubicBezTo>
                  <a:cubicBezTo>
                    <a:pt x="71" y="179"/>
                    <a:pt x="71" y="179"/>
                    <a:pt x="71" y="179"/>
                  </a:cubicBezTo>
                  <a:cubicBezTo>
                    <a:pt x="69" y="185"/>
                    <a:pt x="69" y="185"/>
                    <a:pt x="69" y="185"/>
                  </a:cubicBezTo>
                  <a:cubicBezTo>
                    <a:pt x="70" y="186"/>
                    <a:pt x="72" y="187"/>
                    <a:pt x="73" y="188"/>
                  </a:cubicBezTo>
                  <a:cubicBezTo>
                    <a:pt x="73" y="190"/>
                    <a:pt x="73" y="189"/>
                    <a:pt x="72" y="192"/>
                  </a:cubicBezTo>
                  <a:cubicBezTo>
                    <a:pt x="70" y="195"/>
                    <a:pt x="68" y="198"/>
                    <a:pt x="70" y="200"/>
                  </a:cubicBezTo>
                  <a:cubicBezTo>
                    <a:pt x="70" y="201"/>
                    <a:pt x="71" y="201"/>
                    <a:pt x="71" y="201"/>
                  </a:cubicBezTo>
                  <a:cubicBezTo>
                    <a:pt x="72" y="201"/>
                    <a:pt x="72" y="201"/>
                    <a:pt x="72" y="201"/>
                  </a:cubicBezTo>
                  <a:cubicBezTo>
                    <a:pt x="72" y="201"/>
                    <a:pt x="73" y="201"/>
                    <a:pt x="73" y="201"/>
                  </a:cubicBezTo>
                  <a:cubicBezTo>
                    <a:pt x="73" y="201"/>
                    <a:pt x="74" y="201"/>
                    <a:pt x="74" y="201"/>
                  </a:cubicBezTo>
                  <a:cubicBezTo>
                    <a:pt x="75" y="202"/>
                    <a:pt x="75" y="203"/>
                    <a:pt x="75" y="205"/>
                  </a:cubicBezTo>
                  <a:cubicBezTo>
                    <a:pt x="78" y="202"/>
                    <a:pt x="79" y="201"/>
                    <a:pt x="82" y="201"/>
                  </a:cubicBezTo>
                  <a:cubicBezTo>
                    <a:pt x="83" y="201"/>
                    <a:pt x="84" y="200"/>
                    <a:pt x="85" y="200"/>
                  </a:cubicBezTo>
                  <a:cubicBezTo>
                    <a:pt x="85" y="200"/>
                    <a:pt x="86" y="200"/>
                    <a:pt x="86" y="200"/>
                  </a:cubicBezTo>
                  <a:cubicBezTo>
                    <a:pt x="87" y="202"/>
                    <a:pt x="84" y="201"/>
                    <a:pt x="84" y="203"/>
                  </a:cubicBezTo>
                  <a:cubicBezTo>
                    <a:pt x="85" y="202"/>
                    <a:pt x="86" y="202"/>
                    <a:pt x="87" y="202"/>
                  </a:cubicBezTo>
                  <a:cubicBezTo>
                    <a:pt x="87" y="202"/>
                    <a:pt x="88" y="202"/>
                    <a:pt x="88" y="202"/>
                  </a:cubicBezTo>
                  <a:cubicBezTo>
                    <a:pt x="89" y="204"/>
                    <a:pt x="89" y="204"/>
                    <a:pt x="89" y="204"/>
                  </a:cubicBezTo>
                  <a:cubicBezTo>
                    <a:pt x="88" y="204"/>
                    <a:pt x="88" y="205"/>
                    <a:pt x="89" y="205"/>
                  </a:cubicBezTo>
                  <a:cubicBezTo>
                    <a:pt x="89" y="205"/>
                    <a:pt x="89" y="205"/>
                    <a:pt x="89" y="205"/>
                  </a:cubicBezTo>
                  <a:cubicBezTo>
                    <a:pt x="89" y="205"/>
                    <a:pt x="90" y="205"/>
                    <a:pt x="90" y="206"/>
                  </a:cubicBezTo>
                  <a:cubicBezTo>
                    <a:pt x="92" y="208"/>
                    <a:pt x="93" y="207"/>
                    <a:pt x="95" y="208"/>
                  </a:cubicBezTo>
                  <a:cubicBezTo>
                    <a:pt x="96" y="208"/>
                    <a:pt x="99" y="210"/>
                    <a:pt x="96" y="210"/>
                  </a:cubicBezTo>
                  <a:cubicBezTo>
                    <a:pt x="97" y="211"/>
                    <a:pt x="97" y="212"/>
                    <a:pt x="96" y="212"/>
                  </a:cubicBezTo>
                  <a:cubicBezTo>
                    <a:pt x="98" y="213"/>
                    <a:pt x="98" y="215"/>
                    <a:pt x="99" y="218"/>
                  </a:cubicBezTo>
                  <a:cubicBezTo>
                    <a:pt x="99" y="220"/>
                    <a:pt x="101" y="219"/>
                    <a:pt x="103" y="221"/>
                  </a:cubicBezTo>
                  <a:cubicBezTo>
                    <a:pt x="105" y="223"/>
                    <a:pt x="106" y="231"/>
                    <a:pt x="103" y="233"/>
                  </a:cubicBezTo>
                  <a:cubicBezTo>
                    <a:pt x="104" y="233"/>
                    <a:pt x="106" y="234"/>
                    <a:pt x="105" y="236"/>
                  </a:cubicBezTo>
                  <a:cubicBezTo>
                    <a:pt x="105" y="236"/>
                    <a:pt x="105" y="235"/>
                    <a:pt x="105" y="235"/>
                  </a:cubicBezTo>
                  <a:cubicBezTo>
                    <a:pt x="107" y="235"/>
                    <a:pt x="110" y="239"/>
                    <a:pt x="108" y="241"/>
                  </a:cubicBezTo>
                  <a:cubicBezTo>
                    <a:pt x="109" y="241"/>
                    <a:pt x="109" y="241"/>
                    <a:pt x="109" y="241"/>
                  </a:cubicBezTo>
                  <a:cubicBezTo>
                    <a:pt x="111" y="241"/>
                    <a:pt x="114" y="244"/>
                    <a:pt x="115" y="245"/>
                  </a:cubicBezTo>
                  <a:cubicBezTo>
                    <a:pt x="115" y="246"/>
                    <a:pt x="118" y="250"/>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6" y="260"/>
                    <a:pt x="109" y="259"/>
                    <a:pt x="106" y="266"/>
                  </a:cubicBezTo>
                  <a:cubicBezTo>
                    <a:pt x="104" y="270"/>
                    <a:pt x="102" y="274"/>
                    <a:pt x="99" y="277"/>
                  </a:cubicBezTo>
                  <a:cubicBezTo>
                    <a:pt x="97" y="279"/>
                    <a:pt x="96" y="279"/>
                    <a:pt x="95" y="279"/>
                  </a:cubicBezTo>
                  <a:cubicBezTo>
                    <a:pt x="95" y="279"/>
                    <a:pt x="95" y="279"/>
                    <a:pt x="94" y="279"/>
                  </a:cubicBezTo>
                  <a:cubicBezTo>
                    <a:pt x="94" y="279"/>
                    <a:pt x="93" y="279"/>
                    <a:pt x="93" y="279"/>
                  </a:cubicBezTo>
                  <a:cubicBezTo>
                    <a:pt x="91" y="279"/>
                    <a:pt x="88" y="279"/>
                    <a:pt x="87" y="281"/>
                  </a:cubicBezTo>
                  <a:cubicBezTo>
                    <a:pt x="85" y="282"/>
                    <a:pt x="84" y="286"/>
                    <a:pt x="82" y="287"/>
                  </a:cubicBezTo>
                  <a:cubicBezTo>
                    <a:pt x="82" y="288"/>
                    <a:pt x="78" y="292"/>
                    <a:pt x="77" y="292"/>
                  </a:cubicBezTo>
                  <a:cubicBezTo>
                    <a:pt x="77" y="292"/>
                    <a:pt x="77" y="292"/>
                    <a:pt x="77" y="291"/>
                  </a:cubicBezTo>
                  <a:cubicBezTo>
                    <a:pt x="75" y="294"/>
                    <a:pt x="72" y="296"/>
                    <a:pt x="70" y="296"/>
                  </a:cubicBezTo>
                  <a:cubicBezTo>
                    <a:pt x="69" y="296"/>
                    <a:pt x="67" y="295"/>
                    <a:pt x="66" y="294"/>
                  </a:cubicBezTo>
                  <a:cubicBezTo>
                    <a:pt x="66" y="294"/>
                    <a:pt x="66" y="294"/>
                    <a:pt x="66" y="294"/>
                  </a:cubicBezTo>
                  <a:cubicBezTo>
                    <a:pt x="67" y="295"/>
                    <a:pt x="67" y="295"/>
                    <a:pt x="67" y="295"/>
                  </a:cubicBezTo>
                  <a:cubicBezTo>
                    <a:pt x="67" y="297"/>
                    <a:pt x="67" y="297"/>
                    <a:pt x="67" y="297"/>
                  </a:cubicBezTo>
                  <a:cubicBezTo>
                    <a:pt x="67" y="297"/>
                    <a:pt x="67" y="299"/>
                    <a:pt x="67" y="299"/>
                  </a:cubicBezTo>
                  <a:cubicBezTo>
                    <a:pt x="66" y="301"/>
                    <a:pt x="63" y="302"/>
                    <a:pt x="61" y="302"/>
                  </a:cubicBezTo>
                  <a:cubicBezTo>
                    <a:pt x="59" y="302"/>
                    <a:pt x="58" y="302"/>
                    <a:pt x="58" y="301"/>
                  </a:cubicBezTo>
                  <a:cubicBezTo>
                    <a:pt x="56" y="303"/>
                    <a:pt x="56" y="305"/>
                    <a:pt x="55" y="305"/>
                  </a:cubicBezTo>
                  <a:cubicBezTo>
                    <a:pt x="54" y="305"/>
                    <a:pt x="54" y="304"/>
                    <a:pt x="53" y="303"/>
                  </a:cubicBezTo>
                  <a:cubicBezTo>
                    <a:pt x="50" y="307"/>
                    <a:pt x="54" y="306"/>
                    <a:pt x="53" y="308"/>
                  </a:cubicBezTo>
                  <a:cubicBezTo>
                    <a:pt x="53" y="308"/>
                    <a:pt x="53" y="308"/>
                    <a:pt x="52" y="308"/>
                  </a:cubicBezTo>
                  <a:cubicBezTo>
                    <a:pt x="52" y="308"/>
                    <a:pt x="52" y="308"/>
                    <a:pt x="52" y="308"/>
                  </a:cubicBezTo>
                  <a:cubicBezTo>
                    <a:pt x="52" y="308"/>
                    <a:pt x="52" y="308"/>
                    <a:pt x="52" y="308"/>
                  </a:cubicBezTo>
                  <a:cubicBezTo>
                    <a:pt x="52" y="308"/>
                    <a:pt x="52" y="308"/>
                    <a:pt x="51" y="308"/>
                  </a:cubicBezTo>
                  <a:cubicBezTo>
                    <a:pt x="51" y="309"/>
                    <a:pt x="50" y="310"/>
                    <a:pt x="49" y="311"/>
                  </a:cubicBezTo>
                  <a:cubicBezTo>
                    <a:pt x="48" y="312"/>
                    <a:pt x="45" y="312"/>
                    <a:pt x="45" y="315"/>
                  </a:cubicBezTo>
                  <a:cubicBezTo>
                    <a:pt x="45" y="316"/>
                    <a:pt x="46" y="316"/>
                    <a:pt x="46" y="317"/>
                  </a:cubicBezTo>
                  <a:cubicBezTo>
                    <a:pt x="46" y="318"/>
                    <a:pt x="44" y="319"/>
                    <a:pt x="44" y="319"/>
                  </a:cubicBezTo>
                  <a:cubicBezTo>
                    <a:pt x="42" y="321"/>
                    <a:pt x="39" y="322"/>
                    <a:pt x="38" y="324"/>
                  </a:cubicBezTo>
                  <a:cubicBezTo>
                    <a:pt x="38" y="325"/>
                    <a:pt x="37" y="329"/>
                    <a:pt x="37" y="330"/>
                  </a:cubicBezTo>
                  <a:cubicBezTo>
                    <a:pt x="37" y="331"/>
                    <a:pt x="40" y="334"/>
                    <a:pt x="40" y="335"/>
                  </a:cubicBezTo>
                  <a:cubicBezTo>
                    <a:pt x="39" y="335"/>
                    <a:pt x="39" y="336"/>
                    <a:pt x="38" y="336"/>
                  </a:cubicBezTo>
                  <a:cubicBezTo>
                    <a:pt x="37" y="336"/>
                    <a:pt x="35" y="335"/>
                    <a:pt x="35" y="335"/>
                  </a:cubicBezTo>
                  <a:cubicBezTo>
                    <a:pt x="35" y="336"/>
                    <a:pt x="35" y="336"/>
                    <a:pt x="35" y="336"/>
                  </a:cubicBezTo>
                  <a:cubicBezTo>
                    <a:pt x="34" y="336"/>
                    <a:pt x="34" y="335"/>
                    <a:pt x="34" y="334"/>
                  </a:cubicBezTo>
                  <a:cubicBezTo>
                    <a:pt x="34" y="335"/>
                    <a:pt x="34" y="335"/>
                    <a:pt x="33" y="335"/>
                  </a:cubicBezTo>
                  <a:cubicBezTo>
                    <a:pt x="33" y="335"/>
                    <a:pt x="32" y="334"/>
                    <a:pt x="32" y="333"/>
                  </a:cubicBezTo>
                  <a:cubicBezTo>
                    <a:pt x="32" y="334"/>
                    <a:pt x="32" y="334"/>
                    <a:pt x="32" y="334"/>
                  </a:cubicBezTo>
                  <a:cubicBezTo>
                    <a:pt x="32" y="334"/>
                    <a:pt x="31" y="331"/>
                    <a:pt x="30" y="330"/>
                  </a:cubicBezTo>
                  <a:cubicBezTo>
                    <a:pt x="29" y="328"/>
                    <a:pt x="30" y="329"/>
                    <a:pt x="30" y="327"/>
                  </a:cubicBezTo>
                  <a:cubicBezTo>
                    <a:pt x="30" y="326"/>
                    <a:pt x="30" y="324"/>
                    <a:pt x="31" y="324"/>
                  </a:cubicBezTo>
                  <a:cubicBezTo>
                    <a:pt x="31" y="324"/>
                    <a:pt x="30" y="323"/>
                    <a:pt x="31" y="322"/>
                  </a:cubicBezTo>
                  <a:cubicBezTo>
                    <a:pt x="29" y="321"/>
                    <a:pt x="31" y="321"/>
                    <a:pt x="32" y="319"/>
                  </a:cubicBezTo>
                  <a:cubicBezTo>
                    <a:pt x="32" y="319"/>
                    <a:pt x="32" y="319"/>
                    <a:pt x="32" y="319"/>
                  </a:cubicBezTo>
                  <a:cubicBezTo>
                    <a:pt x="31" y="319"/>
                    <a:pt x="32" y="317"/>
                    <a:pt x="33" y="316"/>
                  </a:cubicBezTo>
                  <a:cubicBezTo>
                    <a:pt x="32" y="316"/>
                    <a:pt x="32" y="313"/>
                    <a:pt x="33" y="313"/>
                  </a:cubicBezTo>
                  <a:cubicBezTo>
                    <a:pt x="34" y="313"/>
                    <a:pt x="34" y="313"/>
                    <a:pt x="34" y="314"/>
                  </a:cubicBezTo>
                  <a:cubicBezTo>
                    <a:pt x="34" y="313"/>
                    <a:pt x="35" y="312"/>
                    <a:pt x="35" y="312"/>
                  </a:cubicBezTo>
                  <a:cubicBezTo>
                    <a:pt x="35" y="312"/>
                    <a:pt x="35" y="312"/>
                    <a:pt x="35" y="312"/>
                  </a:cubicBezTo>
                  <a:cubicBezTo>
                    <a:pt x="35" y="311"/>
                    <a:pt x="34" y="312"/>
                    <a:pt x="34" y="311"/>
                  </a:cubicBezTo>
                  <a:cubicBezTo>
                    <a:pt x="34" y="310"/>
                    <a:pt x="36" y="308"/>
                    <a:pt x="37" y="308"/>
                  </a:cubicBezTo>
                  <a:cubicBezTo>
                    <a:pt x="37" y="308"/>
                    <a:pt x="37" y="308"/>
                    <a:pt x="37" y="308"/>
                  </a:cubicBezTo>
                  <a:cubicBezTo>
                    <a:pt x="37" y="307"/>
                    <a:pt x="37" y="306"/>
                    <a:pt x="38" y="306"/>
                  </a:cubicBezTo>
                  <a:cubicBezTo>
                    <a:pt x="38" y="306"/>
                    <a:pt x="38" y="307"/>
                    <a:pt x="38" y="308"/>
                  </a:cubicBezTo>
                  <a:cubicBezTo>
                    <a:pt x="39" y="306"/>
                    <a:pt x="42" y="303"/>
                    <a:pt x="42" y="301"/>
                  </a:cubicBezTo>
                  <a:cubicBezTo>
                    <a:pt x="41" y="301"/>
                    <a:pt x="40" y="305"/>
                    <a:pt x="39" y="305"/>
                  </a:cubicBezTo>
                  <a:cubicBezTo>
                    <a:pt x="39" y="305"/>
                    <a:pt x="38" y="304"/>
                    <a:pt x="38" y="304"/>
                  </a:cubicBezTo>
                  <a:cubicBezTo>
                    <a:pt x="39" y="302"/>
                    <a:pt x="40" y="300"/>
                    <a:pt x="41" y="299"/>
                  </a:cubicBezTo>
                  <a:cubicBezTo>
                    <a:pt x="43" y="296"/>
                    <a:pt x="44" y="293"/>
                    <a:pt x="46" y="290"/>
                  </a:cubicBezTo>
                  <a:cubicBezTo>
                    <a:pt x="48" y="287"/>
                    <a:pt x="50" y="284"/>
                    <a:pt x="52" y="280"/>
                  </a:cubicBezTo>
                  <a:cubicBezTo>
                    <a:pt x="54" y="276"/>
                    <a:pt x="56" y="273"/>
                    <a:pt x="58" y="269"/>
                  </a:cubicBezTo>
                  <a:cubicBezTo>
                    <a:pt x="60" y="266"/>
                    <a:pt x="64" y="260"/>
                    <a:pt x="64" y="257"/>
                  </a:cubicBezTo>
                  <a:cubicBezTo>
                    <a:pt x="64" y="253"/>
                    <a:pt x="60" y="251"/>
                    <a:pt x="60" y="247"/>
                  </a:cubicBezTo>
                  <a:cubicBezTo>
                    <a:pt x="59" y="242"/>
                    <a:pt x="61" y="236"/>
                    <a:pt x="60" y="231"/>
                  </a:cubicBezTo>
                  <a:cubicBezTo>
                    <a:pt x="60" y="229"/>
                    <a:pt x="59" y="228"/>
                    <a:pt x="60" y="226"/>
                  </a:cubicBezTo>
                  <a:cubicBezTo>
                    <a:pt x="61" y="224"/>
                    <a:pt x="62" y="225"/>
                    <a:pt x="63" y="224"/>
                  </a:cubicBezTo>
                  <a:cubicBezTo>
                    <a:pt x="60" y="223"/>
                    <a:pt x="68" y="216"/>
                    <a:pt x="68" y="215"/>
                  </a:cubicBezTo>
                  <a:cubicBezTo>
                    <a:pt x="71" y="213"/>
                    <a:pt x="72" y="213"/>
                    <a:pt x="72" y="210"/>
                  </a:cubicBezTo>
                  <a:cubicBezTo>
                    <a:pt x="73" y="208"/>
                    <a:pt x="74" y="206"/>
                    <a:pt x="73" y="204"/>
                  </a:cubicBezTo>
                  <a:cubicBezTo>
                    <a:pt x="73" y="204"/>
                    <a:pt x="74" y="203"/>
                    <a:pt x="73" y="203"/>
                  </a:cubicBezTo>
                  <a:cubicBezTo>
                    <a:pt x="73" y="203"/>
                    <a:pt x="73" y="203"/>
                    <a:pt x="72" y="203"/>
                  </a:cubicBezTo>
                  <a:cubicBezTo>
                    <a:pt x="71" y="203"/>
                    <a:pt x="71" y="205"/>
                    <a:pt x="71" y="205"/>
                  </a:cubicBezTo>
                  <a:cubicBezTo>
                    <a:pt x="71" y="205"/>
                    <a:pt x="70" y="205"/>
                    <a:pt x="70" y="205"/>
                  </a:cubicBezTo>
                  <a:cubicBezTo>
                    <a:pt x="70" y="205"/>
                    <a:pt x="70" y="205"/>
                    <a:pt x="69" y="204"/>
                  </a:cubicBezTo>
                  <a:cubicBezTo>
                    <a:pt x="69" y="204"/>
                    <a:pt x="68" y="203"/>
                    <a:pt x="68" y="202"/>
                  </a:cubicBezTo>
                  <a:cubicBezTo>
                    <a:pt x="67" y="201"/>
                    <a:pt x="66" y="199"/>
                    <a:pt x="66" y="197"/>
                  </a:cubicBezTo>
                  <a:cubicBezTo>
                    <a:pt x="66" y="197"/>
                    <a:pt x="66" y="197"/>
                    <a:pt x="66" y="197"/>
                  </a:cubicBezTo>
                  <a:cubicBezTo>
                    <a:pt x="66" y="197"/>
                    <a:pt x="66" y="197"/>
                    <a:pt x="66" y="197"/>
                  </a:cubicBezTo>
                  <a:cubicBezTo>
                    <a:pt x="66" y="197"/>
                    <a:pt x="66" y="197"/>
                    <a:pt x="66" y="197"/>
                  </a:cubicBezTo>
                  <a:cubicBezTo>
                    <a:pt x="66" y="197"/>
                    <a:pt x="66" y="197"/>
                    <a:pt x="66" y="196"/>
                  </a:cubicBezTo>
                  <a:cubicBezTo>
                    <a:pt x="66" y="196"/>
                    <a:pt x="66" y="195"/>
                    <a:pt x="66" y="195"/>
                  </a:cubicBezTo>
                  <a:cubicBezTo>
                    <a:pt x="66" y="195"/>
                    <a:pt x="66" y="195"/>
                    <a:pt x="66" y="195"/>
                  </a:cubicBezTo>
                  <a:cubicBezTo>
                    <a:pt x="66" y="194"/>
                    <a:pt x="66" y="193"/>
                    <a:pt x="66" y="192"/>
                  </a:cubicBezTo>
                  <a:cubicBezTo>
                    <a:pt x="56" y="215"/>
                    <a:pt x="56" y="215"/>
                    <a:pt x="56" y="215"/>
                  </a:cubicBezTo>
                  <a:cubicBezTo>
                    <a:pt x="0" y="352"/>
                    <a:pt x="0" y="352"/>
                    <a:pt x="0" y="352"/>
                  </a:cubicBezTo>
                  <a:cubicBezTo>
                    <a:pt x="133" y="374"/>
                    <a:pt x="133" y="374"/>
                    <a:pt x="133" y="374"/>
                  </a:cubicBezTo>
                  <a:cubicBezTo>
                    <a:pt x="176" y="271"/>
                    <a:pt x="176" y="271"/>
                    <a:pt x="176" y="271"/>
                  </a:cubicBezTo>
                  <a:cubicBezTo>
                    <a:pt x="175" y="269"/>
                    <a:pt x="175" y="267"/>
                    <a:pt x="175" y="265"/>
                  </a:cubicBezTo>
                  <a:cubicBezTo>
                    <a:pt x="176" y="264"/>
                    <a:pt x="177" y="264"/>
                    <a:pt x="177" y="263"/>
                  </a:cubicBezTo>
                  <a:cubicBezTo>
                    <a:pt x="178" y="261"/>
                    <a:pt x="178" y="261"/>
                    <a:pt x="178" y="261"/>
                  </a:cubicBezTo>
                  <a:cubicBezTo>
                    <a:pt x="178" y="260"/>
                    <a:pt x="179" y="260"/>
                    <a:pt x="180" y="258"/>
                  </a:cubicBezTo>
                  <a:cubicBezTo>
                    <a:pt x="180" y="257"/>
                    <a:pt x="180" y="256"/>
                    <a:pt x="179" y="255"/>
                  </a:cubicBezTo>
                  <a:cubicBezTo>
                    <a:pt x="178" y="255"/>
                    <a:pt x="177" y="255"/>
                    <a:pt x="176" y="255"/>
                  </a:cubicBezTo>
                  <a:cubicBezTo>
                    <a:pt x="176" y="254"/>
                    <a:pt x="176" y="253"/>
                    <a:pt x="176" y="252"/>
                  </a:cubicBezTo>
                  <a:cubicBezTo>
                    <a:pt x="175" y="250"/>
                    <a:pt x="174" y="249"/>
                    <a:pt x="172" y="249"/>
                  </a:cubicBezTo>
                  <a:cubicBezTo>
                    <a:pt x="172" y="249"/>
                    <a:pt x="171" y="249"/>
                    <a:pt x="170" y="249"/>
                  </a:cubicBezTo>
                  <a:cubicBezTo>
                    <a:pt x="170" y="250"/>
                    <a:pt x="169" y="250"/>
                    <a:pt x="168" y="250"/>
                  </a:cubicBezTo>
                  <a:cubicBezTo>
                    <a:pt x="168" y="250"/>
                    <a:pt x="168" y="250"/>
                    <a:pt x="168" y="250"/>
                  </a:cubicBezTo>
                  <a:cubicBezTo>
                    <a:pt x="166" y="250"/>
                    <a:pt x="165" y="248"/>
                    <a:pt x="163" y="248"/>
                  </a:cubicBezTo>
                  <a:cubicBezTo>
                    <a:pt x="161" y="247"/>
                    <a:pt x="160" y="248"/>
                    <a:pt x="158" y="247"/>
                  </a:cubicBezTo>
                  <a:cubicBezTo>
                    <a:pt x="156" y="244"/>
                    <a:pt x="155" y="240"/>
                    <a:pt x="155" y="236"/>
                  </a:cubicBezTo>
                  <a:cubicBezTo>
                    <a:pt x="155" y="234"/>
                    <a:pt x="154" y="231"/>
                    <a:pt x="154" y="228"/>
                  </a:cubicBezTo>
                  <a:cubicBezTo>
                    <a:pt x="154" y="224"/>
                    <a:pt x="157" y="221"/>
                    <a:pt x="158" y="218"/>
                  </a:cubicBezTo>
                  <a:cubicBezTo>
                    <a:pt x="160" y="214"/>
                    <a:pt x="159" y="212"/>
                    <a:pt x="162" y="209"/>
                  </a:cubicBezTo>
                  <a:cubicBezTo>
                    <a:pt x="163" y="207"/>
                    <a:pt x="167" y="203"/>
                    <a:pt x="169" y="202"/>
                  </a:cubicBezTo>
                  <a:cubicBezTo>
                    <a:pt x="171" y="201"/>
                    <a:pt x="174" y="201"/>
                    <a:pt x="175" y="199"/>
                  </a:cubicBezTo>
                  <a:cubicBezTo>
                    <a:pt x="177" y="197"/>
                    <a:pt x="177" y="194"/>
                    <a:pt x="179" y="193"/>
                  </a:cubicBezTo>
                  <a:cubicBezTo>
                    <a:pt x="181" y="192"/>
                    <a:pt x="187" y="190"/>
                    <a:pt x="185" y="186"/>
                  </a:cubicBezTo>
                  <a:cubicBezTo>
                    <a:pt x="185" y="186"/>
                    <a:pt x="184" y="186"/>
                    <a:pt x="184" y="186"/>
                  </a:cubicBezTo>
                  <a:cubicBezTo>
                    <a:pt x="184" y="186"/>
                    <a:pt x="184" y="186"/>
                    <a:pt x="184" y="186"/>
                  </a:cubicBezTo>
                  <a:cubicBezTo>
                    <a:pt x="184" y="186"/>
                    <a:pt x="184" y="186"/>
                    <a:pt x="184" y="186"/>
                  </a:cubicBezTo>
                  <a:cubicBezTo>
                    <a:pt x="183" y="186"/>
                    <a:pt x="183" y="186"/>
                    <a:pt x="182" y="185"/>
                  </a:cubicBezTo>
                  <a:cubicBezTo>
                    <a:pt x="182" y="185"/>
                    <a:pt x="183" y="182"/>
                    <a:pt x="183" y="182"/>
                  </a:cubicBezTo>
                  <a:cubicBezTo>
                    <a:pt x="184" y="181"/>
                    <a:pt x="183" y="181"/>
                    <a:pt x="184" y="180"/>
                  </a:cubicBezTo>
                  <a:cubicBezTo>
                    <a:pt x="184" y="179"/>
                    <a:pt x="185" y="179"/>
                    <a:pt x="185" y="178"/>
                  </a:cubicBezTo>
                  <a:cubicBezTo>
                    <a:pt x="186" y="177"/>
                    <a:pt x="186" y="175"/>
                    <a:pt x="187" y="173"/>
                  </a:cubicBezTo>
                  <a:cubicBezTo>
                    <a:pt x="188" y="172"/>
                    <a:pt x="187" y="171"/>
                    <a:pt x="189" y="171"/>
                  </a:cubicBezTo>
                  <a:cubicBezTo>
                    <a:pt x="189" y="171"/>
                    <a:pt x="189" y="171"/>
                    <a:pt x="189" y="171"/>
                  </a:cubicBezTo>
                  <a:cubicBezTo>
                    <a:pt x="190" y="171"/>
                    <a:pt x="190" y="172"/>
                    <a:pt x="191" y="172"/>
                  </a:cubicBezTo>
                  <a:cubicBezTo>
                    <a:pt x="192" y="172"/>
                    <a:pt x="195" y="175"/>
                    <a:pt x="197" y="175"/>
                  </a:cubicBezTo>
                  <a:cubicBezTo>
                    <a:pt x="197" y="175"/>
                    <a:pt x="197" y="175"/>
                    <a:pt x="197" y="175"/>
                  </a:cubicBezTo>
                  <a:cubicBezTo>
                    <a:pt x="200" y="174"/>
                    <a:pt x="200" y="168"/>
                    <a:pt x="199" y="166"/>
                  </a:cubicBezTo>
                  <a:cubicBezTo>
                    <a:pt x="199" y="165"/>
                    <a:pt x="195" y="163"/>
                    <a:pt x="199" y="161"/>
                  </a:cubicBezTo>
                  <a:cubicBezTo>
                    <a:pt x="199" y="161"/>
                    <a:pt x="199" y="161"/>
                    <a:pt x="199" y="161"/>
                  </a:cubicBezTo>
                  <a:cubicBezTo>
                    <a:pt x="200" y="161"/>
                    <a:pt x="201" y="163"/>
                    <a:pt x="202" y="163"/>
                  </a:cubicBezTo>
                  <a:cubicBezTo>
                    <a:pt x="202" y="161"/>
                    <a:pt x="202" y="161"/>
                    <a:pt x="202" y="161"/>
                  </a:cubicBezTo>
                  <a:cubicBezTo>
                    <a:pt x="203" y="161"/>
                    <a:pt x="203" y="161"/>
                    <a:pt x="203" y="161"/>
                  </a:cubicBezTo>
                  <a:cubicBezTo>
                    <a:pt x="203" y="161"/>
                    <a:pt x="203" y="162"/>
                    <a:pt x="204" y="162"/>
                  </a:cubicBezTo>
                  <a:cubicBezTo>
                    <a:pt x="205" y="162"/>
                    <a:pt x="205" y="162"/>
                    <a:pt x="205" y="162"/>
                  </a:cubicBezTo>
                  <a:cubicBezTo>
                    <a:pt x="205" y="161"/>
                    <a:pt x="205" y="161"/>
                    <a:pt x="205" y="161"/>
                  </a:cubicBezTo>
                  <a:cubicBezTo>
                    <a:pt x="207" y="161"/>
                    <a:pt x="208" y="160"/>
                    <a:pt x="209" y="159"/>
                  </a:cubicBezTo>
                  <a:cubicBezTo>
                    <a:pt x="212" y="158"/>
                    <a:pt x="214" y="156"/>
                    <a:pt x="217" y="156"/>
                  </a:cubicBezTo>
                  <a:cubicBezTo>
                    <a:pt x="217" y="156"/>
                    <a:pt x="217" y="156"/>
                    <a:pt x="217" y="156"/>
                  </a:cubicBezTo>
                  <a:cubicBezTo>
                    <a:pt x="218" y="156"/>
                    <a:pt x="219" y="156"/>
                    <a:pt x="219" y="156"/>
                  </a:cubicBezTo>
                  <a:cubicBezTo>
                    <a:pt x="220" y="156"/>
                    <a:pt x="220" y="156"/>
                    <a:pt x="220" y="154"/>
                  </a:cubicBezTo>
                  <a:cubicBezTo>
                    <a:pt x="221" y="152"/>
                    <a:pt x="220" y="151"/>
                    <a:pt x="222" y="149"/>
                  </a:cubicBezTo>
                  <a:cubicBezTo>
                    <a:pt x="222" y="148"/>
                    <a:pt x="225" y="147"/>
                    <a:pt x="226" y="147"/>
                  </a:cubicBezTo>
                  <a:cubicBezTo>
                    <a:pt x="226" y="147"/>
                    <a:pt x="226" y="147"/>
                    <a:pt x="226" y="147"/>
                  </a:cubicBezTo>
                  <a:cubicBezTo>
                    <a:pt x="226" y="147"/>
                    <a:pt x="226" y="148"/>
                    <a:pt x="226" y="148"/>
                  </a:cubicBezTo>
                  <a:cubicBezTo>
                    <a:pt x="228" y="144"/>
                    <a:pt x="228" y="144"/>
                    <a:pt x="228" y="144"/>
                  </a:cubicBezTo>
                  <a:cubicBezTo>
                    <a:pt x="227" y="145"/>
                    <a:pt x="224" y="146"/>
                    <a:pt x="223" y="146"/>
                  </a:cubicBezTo>
                  <a:cubicBezTo>
                    <a:pt x="223" y="146"/>
                    <a:pt x="223" y="146"/>
                    <a:pt x="223" y="146"/>
                  </a:cubicBezTo>
                  <a:cubicBezTo>
                    <a:pt x="222" y="145"/>
                    <a:pt x="221" y="144"/>
                    <a:pt x="221" y="143"/>
                  </a:cubicBezTo>
                  <a:cubicBezTo>
                    <a:pt x="220" y="142"/>
                    <a:pt x="221" y="142"/>
                    <a:pt x="222" y="141"/>
                  </a:cubicBezTo>
                  <a:cubicBezTo>
                    <a:pt x="222" y="141"/>
                    <a:pt x="222" y="141"/>
                    <a:pt x="222" y="141"/>
                  </a:cubicBezTo>
                  <a:cubicBezTo>
                    <a:pt x="220" y="141"/>
                    <a:pt x="223" y="134"/>
                    <a:pt x="224" y="133"/>
                  </a:cubicBezTo>
                  <a:cubicBezTo>
                    <a:pt x="225" y="132"/>
                    <a:pt x="226" y="132"/>
                    <a:pt x="227" y="132"/>
                  </a:cubicBezTo>
                  <a:cubicBezTo>
                    <a:pt x="228" y="132"/>
                    <a:pt x="230" y="130"/>
                    <a:pt x="231" y="130"/>
                  </a:cubicBezTo>
                  <a:cubicBezTo>
                    <a:pt x="231" y="130"/>
                    <a:pt x="231" y="130"/>
                    <a:pt x="231" y="131"/>
                  </a:cubicBezTo>
                  <a:cubicBezTo>
                    <a:pt x="232" y="130"/>
                    <a:pt x="232" y="130"/>
                    <a:pt x="233" y="129"/>
                  </a:cubicBezTo>
                  <a:cubicBezTo>
                    <a:pt x="233" y="129"/>
                    <a:pt x="234" y="129"/>
                    <a:pt x="234" y="128"/>
                  </a:cubicBezTo>
                  <a:cubicBezTo>
                    <a:pt x="277" y="23"/>
                    <a:pt x="277" y="23"/>
                    <a:pt x="277" y="23"/>
                  </a:cubicBezTo>
                  <a:cubicBezTo>
                    <a:pt x="144" y="0"/>
                    <a:pt x="144" y="0"/>
                    <a:pt x="144" y="0"/>
                  </a:cubicBezTo>
                </a:path>
              </a:pathLst>
            </a:custGeom>
            <a:solidFill>
              <a:srgbClr val="9ED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31">
              <a:extLst>
                <a:ext uri="{FF2B5EF4-FFF2-40B4-BE49-F238E27FC236}">
                  <a16:creationId xmlns:a16="http://schemas.microsoft.com/office/drawing/2014/main" id="{86F2D56F-100C-AE83-9541-15DF22C1B2A3}"/>
                </a:ext>
              </a:extLst>
            </p:cNvPr>
            <p:cNvSpPr>
              <a:spLocks noEditPoints="1"/>
            </p:cNvSpPr>
            <p:nvPr/>
          </p:nvSpPr>
          <p:spPr bwMode="auto">
            <a:xfrm>
              <a:off x="5457825" y="2578100"/>
              <a:ext cx="374650" cy="914400"/>
            </a:xfrm>
            <a:custGeom>
              <a:avLst/>
              <a:gdLst>
                <a:gd name="T0" fmla="*/ 0 w 88"/>
                <a:gd name="T1" fmla="*/ 215 h 215"/>
                <a:gd name="T2" fmla="*/ 10 w 88"/>
                <a:gd name="T3" fmla="*/ 192 h 215"/>
                <a:gd name="T4" fmla="*/ 15 w 88"/>
                <a:gd name="T5" fmla="*/ 179 h 215"/>
                <a:gd name="T6" fmla="*/ 13 w 88"/>
                <a:gd name="T7" fmla="*/ 185 h 215"/>
                <a:gd name="T8" fmla="*/ 23 w 88"/>
                <a:gd name="T9" fmla="*/ 159 h 215"/>
                <a:gd name="T10" fmla="*/ 17 w 88"/>
                <a:gd name="T11" fmla="*/ 175 h 215"/>
                <a:gd name="T12" fmla="*/ 23 w 88"/>
                <a:gd name="T13" fmla="*/ 159 h 215"/>
                <a:gd name="T14" fmla="*/ 56 w 88"/>
                <a:gd name="T15" fmla="*/ 79 h 215"/>
                <a:gd name="T16" fmla="*/ 47 w 88"/>
                <a:gd name="T17" fmla="*/ 102 h 215"/>
                <a:gd name="T18" fmla="*/ 57 w 88"/>
                <a:gd name="T19" fmla="*/ 76 h 215"/>
                <a:gd name="T20" fmla="*/ 57 w 88"/>
                <a:gd name="T21" fmla="*/ 77 h 215"/>
                <a:gd name="T22" fmla="*/ 57 w 88"/>
                <a:gd name="T23" fmla="*/ 76 h 215"/>
                <a:gd name="T24" fmla="*/ 59 w 88"/>
                <a:gd name="T25" fmla="*/ 72 h 215"/>
                <a:gd name="T26" fmla="*/ 63 w 88"/>
                <a:gd name="T27" fmla="*/ 62 h 215"/>
                <a:gd name="T28" fmla="*/ 64 w 88"/>
                <a:gd name="T29" fmla="*/ 59 h 215"/>
                <a:gd name="T30" fmla="*/ 64 w 88"/>
                <a:gd name="T31" fmla="*/ 59 h 215"/>
                <a:gd name="T32" fmla="*/ 64 w 88"/>
                <a:gd name="T33" fmla="*/ 59 h 215"/>
                <a:gd name="T34" fmla="*/ 68 w 88"/>
                <a:gd name="T35" fmla="*/ 51 h 215"/>
                <a:gd name="T36" fmla="*/ 69 w 88"/>
                <a:gd name="T37" fmla="*/ 47 h 215"/>
                <a:gd name="T38" fmla="*/ 72 w 88"/>
                <a:gd name="T39" fmla="*/ 40 h 215"/>
                <a:gd name="T40" fmla="*/ 70 w 88"/>
                <a:gd name="T41" fmla="*/ 44 h 215"/>
                <a:gd name="T42" fmla="*/ 72 w 88"/>
                <a:gd name="T43" fmla="*/ 40 h 215"/>
                <a:gd name="T44" fmla="*/ 73 w 88"/>
                <a:gd name="T45" fmla="*/ 38 h 215"/>
                <a:gd name="T46" fmla="*/ 73 w 88"/>
                <a:gd name="T47" fmla="*/ 37 h 215"/>
                <a:gd name="T48" fmla="*/ 75 w 88"/>
                <a:gd name="T49" fmla="*/ 34 h 215"/>
                <a:gd name="T50" fmla="*/ 74 w 88"/>
                <a:gd name="T51" fmla="*/ 35 h 215"/>
                <a:gd name="T52" fmla="*/ 75 w 88"/>
                <a:gd name="T53" fmla="*/ 34 h 215"/>
                <a:gd name="T54" fmla="*/ 75 w 88"/>
                <a:gd name="T55" fmla="*/ 32 h 215"/>
                <a:gd name="T56" fmla="*/ 75 w 88"/>
                <a:gd name="T57" fmla="*/ 33 h 215"/>
                <a:gd name="T58" fmla="*/ 79 w 88"/>
                <a:gd name="T59" fmla="*/ 23 h 215"/>
                <a:gd name="T60" fmla="*/ 77 w 88"/>
                <a:gd name="T61" fmla="*/ 27 h 215"/>
                <a:gd name="T62" fmla="*/ 79 w 88"/>
                <a:gd name="T63" fmla="*/ 23 h 215"/>
                <a:gd name="T64" fmla="*/ 88 w 88"/>
                <a:gd name="T65" fmla="*/ 0 h 215"/>
                <a:gd name="T66" fmla="*/ 81 w 88"/>
                <a:gd name="T67" fmla="*/ 18 h 215"/>
                <a:gd name="T68" fmla="*/ 88 w 88"/>
                <a:gd name="T6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215">
                  <a:moveTo>
                    <a:pt x="10" y="192"/>
                  </a:moveTo>
                  <a:cubicBezTo>
                    <a:pt x="0" y="215"/>
                    <a:pt x="0" y="215"/>
                    <a:pt x="0" y="215"/>
                  </a:cubicBezTo>
                  <a:cubicBezTo>
                    <a:pt x="10" y="192"/>
                    <a:pt x="10" y="192"/>
                    <a:pt x="10" y="192"/>
                  </a:cubicBezTo>
                  <a:cubicBezTo>
                    <a:pt x="10" y="192"/>
                    <a:pt x="10" y="192"/>
                    <a:pt x="10" y="192"/>
                  </a:cubicBezTo>
                  <a:moveTo>
                    <a:pt x="15" y="179"/>
                  </a:moveTo>
                  <a:cubicBezTo>
                    <a:pt x="15" y="179"/>
                    <a:pt x="15" y="179"/>
                    <a:pt x="15" y="179"/>
                  </a:cubicBezTo>
                  <a:cubicBezTo>
                    <a:pt x="13" y="185"/>
                    <a:pt x="13" y="185"/>
                    <a:pt x="13" y="185"/>
                  </a:cubicBezTo>
                  <a:cubicBezTo>
                    <a:pt x="13" y="185"/>
                    <a:pt x="13" y="185"/>
                    <a:pt x="13" y="185"/>
                  </a:cubicBezTo>
                  <a:cubicBezTo>
                    <a:pt x="15" y="179"/>
                    <a:pt x="15" y="179"/>
                    <a:pt x="15" y="179"/>
                  </a:cubicBezTo>
                  <a:moveTo>
                    <a:pt x="23" y="159"/>
                  </a:moveTo>
                  <a:cubicBezTo>
                    <a:pt x="17" y="175"/>
                    <a:pt x="17" y="175"/>
                    <a:pt x="17" y="175"/>
                  </a:cubicBezTo>
                  <a:cubicBezTo>
                    <a:pt x="17" y="175"/>
                    <a:pt x="17" y="175"/>
                    <a:pt x="17" y="175"/>
                  </a:cubicBezTo>
                  <a:cubicBezTo>
                    <a:pt x="23" y="159"/>
                    <a:pt x="23" y="159"/>
                    <a:pt x="23" y="159"/>
                  </a:cubicBezTo>
                  <a:cubicBezTo>
                    <a:pt x="23" y="159"/>
                    <a:pt x="23" y="159"/>
                    <a:pt x="23" y="159"/>
                  </a:cubicBezTo>
                  <a:moveTo>
                    <a:pt x="56" y="79"/>
                  </a:moveTo>
                  <a:cubicBezTo>
                    <a:pt x="56" y="79"/>
                    <a:pt x="56" y="79"/>
                    <a:pt x="56" y="79"/>
                  </a:cubicBezTo>
                  <a:cubicBezTo>
                    <a:pt x="47" y="102"/>
                    <a:pt x="47" y="102"/>
                    <a:pt x="47" y="102"/>
                  </a:cubicBezTo>
                  <a:cubicBezTo>
                    <a:pt x="47" y="102"/>
                    <a:pt x="47" y="102"/>
                    <a:pt x="47" y="102"/>
                  </a:cubicBezTo>
                  <a:cubicBezTo>
                    <a:pt x="56" y="79"/>
                    <a:pt x="56" y="79"/>
                    <a:pt x="56" y="79"/>
                  </a:cubicBezTo>
                  <a:moveTo>
                    <a:pt x="57" y="76"/>
                  </a:moveTo>
                  <a:cubicBezTo>
                    <a:pt x="57" y="77"/>
                    <a:pt x="57" y="77"/>
                    <a:pt x="57" y="77"/>
                  </a:cubicBezTo>
                  <a:cubicBezTo>
                    <a:pt x="57" y="77"/>
                    <a:pt x="57" y="77"/>
                    <a:pt x="57" y="77"/>
                  </a:cubicBezTo>
                  <a:cubicBezTo>
                    <a:pt x="57" y="76"/>
                    <a:pt x="57" y="76"/>
                    <a:pt x="57" y="76"/>
                  </a:cubicBezTo>
                  <a:cubicBezTo>
                    <a:pt x="57" y="76"/>
                    <a:pt x="57" y="76"/>
                    <a:pt x="57" y="76"/>
                  </a:cubicBezTo>
                  <a:moveTo>
                    <a:pt x="63" y="62"/>
                  </a:moveTo>
                  <a:cubicBezTo>
                    <a:pt x="59" y="72"/>
                    <a:pt x="59" y="72"/>
                    <a:pt x="59" y="72"/>
                  </a:cubicBezTo>
                  <a:cubicBezTo>
                    <a:pt x="59" y="72"/>
                    <a:pt x="59" y="72"/>
                    <a:pt x="59" y="72"/>
                  </a:cubicBezTo>
                  <a:cubicBezTo>
                    <a:pt x="63" y="62"/>
                    <a:pt x="63" y="62"/>
                    <a:pt x="63" y="62"/>
                  </a:cubicBezTo>
                  <a:cubicBezTo>
                    <a:pt x="63" y="62"/>
                    <a:pt x="63" y="62"/>
                    <a:pt x="63" y="62"/>
                  </a:cubicBezTo>
                  <a:moveTo>
                    <a:pt x="64" y="59"/>
                  </a:moveTo>
                  <a:cubicBezTo>
                    <a:pt x="64" y="59"/>
                    <a:pt x="64" y="59"/>
                    <a:pt x="64" y="59"/>
                  </a:cubicBezTo>
                  <a:cubicBezTo>
                    <a:pt x="64" y="59"/>
                    <a:pt x="64" y="59"/>
                    <a:pt x="64" y="59"/>
                  </a:cubicBezTo>
                  <a:cubicBezTo>
                    <a:pt x="64" y="59"/>
                    <a:pt x="64" y="59"/>
                    <a:pt x="64" y="59"/>
                  </a:cubicBezTo>
                  <a:cubicBezTo>
                    <a:pt x="64" y="59"/>
                    <a:pt x="64" y="59"/>
                    <a:pt x="64" y="59"/>
                  </a:cubicBezTo>
                  <a:moveTo>
                    <a:pt x="69" y="47"/>
                  </a:moveTo>
                  <a:cubicBezTo>
                    <a:pt x="68" y="51"/>
                    <a:pt x="68" y="51"/>
                    <a:pt x="68" y="51"/>
                  </a:cubicBezTo>
                  <a:cubicBezTo>
                    <a:pt x="68" y="51"/>
                    <a:pt x="68" y="51"/>
                    <a:pt x="68" y="51"/>
                  </a:cubicBezTo>
                  <a:cubicBezTo>
                    <a:pt x="69" y="47"/>
                    <a:pt x="69" y="47"/>
                    <a:pt x="69" y="47"/>
                  </a:cubicBezTo>
                  <a:cubicBezTo>
                    <a:pt x="69" y="47"/>
                    <a:pt x="69" y="47"/>
                    <a:pt x="69" y="47"/>
                  </a:cubicBezTo>
                  <a:moveTo>
                    <a:pt x="72" y="40"/>
                  </a:moveTo>
                  <a:cubicBezTo>
                    <a:pt x="70" y="44"/>
                    <a:pt x="70" y="44"/>
                    <a:pt x="70" y="44"/>
                  </a:cubicBezTo>
                  <a:cubicBezTo>
                    <a:pt x="70" y="44"/>
                    <a:pt x="70" y="44"/>
                    <a:pt x="70" y="44"/>
                  </a:cubicBezTo>
                  <a:cubicBezTo>
                    <a:pt x="72" y="40"/>
                    <a:pt x="72" y="40"/>
                    <a:pt x="72" y="40"/>
                  </a:cubicBezTo>
                  <a:cubicBezTo>
                    <a:pt x="72" y="40"/>
                    <a:pt x="72" y="40"/>
                    <a:pt x="72" y="40"/>
                  </a:cubicBezTo>
                  <a:moveTo>
                    <a:pt x="73" y="37"/>
                  </a:moveTo>
                  <a:cubicBezTo>
                    <a:pt x="73" y="38"/>
                    <a:pt x="73" y="38"/>
                    <a:pt x="73" y="38"/>
                  </a:cubicBezTo>
                  <a:cubicBezTo>
                    <a:pt x="73" y="38"/>
                    <a:pt x="73" y="38"/>
                    <a:pt x="73" y="38"/>
                  </a:cubicBezTo>
                  <a:cubicBezTo>
                    <a:pt x="73" y="37"/>
                    <a:pt x="73" y="37"/>
                    <a:pt x="73" y="37"/>
                  </a:cubicBezTo>
                  <a:cubicBezTo>
                    <a:pt x="73" y="37"/>
                    <a:pt x="73" y="37"/>
                    <a:pt x="73" y="37"/>
                  </a:cubicBezTo>
                  <a:moveTo>
                    <a:pt x="75" y="34"/>
                  </a:moveTo>
                  <a:cubicBezTo>
                    <a:pt x="74" y="35"/>
                    <a:pt x="74" y="35"/>
                    <a:pt x="74" y="35"/>
                  </a:cubicBezTo>
                  <a:cubicBezTo>
                    <a:pt x="74" y="35"/>
                    <a:pt x="74" y="35"/>
                    <a:pt x="74" y="35"/>
                  </a:cubicBezTo>
                  <a:cubicBezTo>
                    <a:pt x="75" y="34"/>
                    <a:pt x="75" y="34"/>
                    <a:pt x="75" y="34"/>
                  </a:cubicBezTo>
                  <a:cubicBezTo>
                    <a:pt x="75" y="34"/>
                    <a:pt x="75" y="34"/>
                    <a:pt x="75" y="34"/>
                  </a:cubicBezTo>
                  <a:moveTo>
                    <a:pt x="75" y="32"/>
                  </a:moveTo>
                  <a:cubicBezTo>
                    <a:pt x="75" y="32"/>
                    <a:pt x="75" y="32"/>
                    <a:pt x="75" y="32"/>
                  </a:cubicBezTo>
                  <a:cubicBezTo>
                    <a:pt x="75" y="33"/>
                    <a:pt x="75" y="33"/>
                    <a:pt x="75" y="33"/>
                  </a:cubicBezTo>
                  <a:cubicBezTo>
                    <a:pt x="75" y="33"/>
                    <a:pt x="75" y="33"/>
                    <a:pt x="75" y="33"/>
                  </a:cubicBezTo>
                  <a:cubicBezTo>
                    <a:pt x="75" y="32"/>
                    <a:pt x="75" y="32"/>
                    <a:pt x="75" y="32"/>
                  </a:cubicBezTo>
                  <a:moveTo>
                    <a:pt x="79" y="23"/>
                  </a:moveTo>
                  <a:cubicBezTo>
                    <a:pt x="77" y="27"/>
                    <a:pt x="77" y="27"/>
                    <a:pt x="77" y="27"/>
                  </a:cubicBezTo>
                  <a:cubicBezTo>
                    <a:pt x="77" y="27"/>
                    <a:pt x="77" y="27"/>
                    <a:pt x="77" y="27"/>
                  </a:cubicBezTo>
                  <a:cubicBezTo>
                    <a:pt x="79" y="23"/>
                    <a:pt x="79" y="23"/>
                    <a:pt x="79" y="23"/>
                  </a:cubicBezTo>
                  <a:cubicBezTo>
                    <a:pt x="79" y="23"/>
                    <a:pt x="79" y="23"/>
                    <a:pt x="79" y="23"/>
                  </a:cubicBezTo>
                  <a:moveTo>
                    <a:pt x="88" y="0"/>
                  </a:moveTo>
                  <a:cubicBezTo>
                    <a:pt x="88" y="0"/>
                    <a:pt x="88" y="0"/>
                    <a:pt x="88" y="0"/>
                  </a:cubicBezTo>
                  <a:cubicBezTo>
                    <a:pt x="81" y="18"/>
                    <a:pt x="81" y="18"/>
                    <a:pt x="81" y="18"/>
                  </a:cubicBezTo>
                  <a:cubicBezTo>
                    <a:pt x="81" y="18"/>
                    <a:pt x="81" y="18"/>
                    <a:pt x="81" y="18"/>
                  </a:cubicBezTo>
                  <a:cubicBezTo>
                    <a:pt x="88" y="0"/>
                    <a:pt x="88" y="0"/>
                    <a:pt x="88" y="0"/>
                  </a:cubicBezTo>
                  <a:cubicBezTo>
                    <a:pt x="88" y="0"/>
                    <a:pt x="88" y="0"/>
                    <a:pt x="88" y="0"/>
                  </a:cubicBezTo>
                </a:path>
              </a:pathLst>
            </a:custGeom>
            <a:solidFill>
              <a:srgbClr val="F3F5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32">
              <a:extLst>
                <a:ext uri="{FF2B5EF4-FFF2-40B4-BE49-F238E27FC236}">
                  <a16:creationId xmlns:a16="http://schemas.microsoft.com/office/drawing/2014/main" id="{D24CF701-3185-43BC-A19F-941F11EA5748}"/>
                </a:ext>
              </a:extLst>
            </p:cNvPr>
            <p:cNvSpPr>
              <a:spLocks noEditPoints="1"/>
            </p:cNvSpPr>
            <p:nvPr/>
          </p:nvSpPr>
          <p:spPr bwMode="auto">
            <a:xfrm>
              <a:off x="5786438" y="2676525"/>
              <a:ext cx="611188" cy="1492250"/>
            </a:xfrm>
            <a:custGeom>
              <a:avLst/>
              <a:gdLst>
                <a:gd name="T0" fmla="*/ 43 w 144"/>
                <a:gd name="T1" fmla="*/ 248 h 351"/>
                <a:gd name="T2" fmla="*/ 0 w 144"/>
                <a:gd name="T3" fmla="*/ 351 h 351"/>
                <a:gd name="T4" fmla="*/ 0 w 144"/>
                <a:gd name="T5" fmla="*/ 351 h 351"/>
                <a:gd name="T6" fmla="*/ 43 w 144"/>
                <a:gd name="T7" fmla="*/ 248 h 351"/>
                <a:gd name="T8" fmla="*/ 43 w 144"/>
                <a:gd name="T9" fmla="*/ 248 h 351"/>
                <a:gd name="T10" fmla="*/ 72 w 144"/>
                <a:gd name="T11" fmla="*/ 177 h 351"/>
                <a:gd name="T12" fmla="*/ 72 w 144"/>
                <a:gd name="T13" fmla="*/ 177 h 351"/>
                <a:gd name="T14" fmla="*/ 71 w 144"/>
                <a:gd name="T15" fmla="*/ 178 h 351"/>
                <a:gd name="T16" fmla="*/ 71 w 144"/>
                <a:gd name="T17" fmla="*/ 178 h 351"/>
                <a:gd name="T18" fmla="*/ 72 w 144"/>
                <a:gd name="T19" fmla="*/ 177 h 351"/>
                <a:gd name="T20" fmla="*/ 79 w 144"/>
                <a:gd name="T21" fmla="*/ 160 h 351"/>
                <a:gd name="T22" fmla="*/ 74 w 144"/>
                <a:gd name="T23" fmla="*/ 172 h 351"/>
                <a:gd name="T24" fmla="*/ 74 w 144"/>
                <a:gd name="T25" fmla="*/ 172 h 351"/>
                <a:gd name="T26" fmla="*/ 79 w 144"/>
                <a:gd name="T27" fmla="*/ 160 h 351"/>
                <a:gd name="T28" fmla="*/ 79 w 144"/>
                <a:gd name="T29" fmla="*/ 160 h 351"/>
                <a:gd name="T30" fmla="*/ 90 w 144"/>
                <a:gd name="T31" fmla="*/ 132 h 351"/>
                <a:gd name="T32" fmla="*/ 90 w 144"/>
                <a:gd name="T33" fmla="*/ 133 h 351"/>
                <a:gd name="T34" fmla="*/ 90 w 144"/>
                <a:gd name="T35" fmla="*/ 133 h 351"/>
                <a:gd name="T36" fmla="*/ 90 w 144"/>
                <a:gd name="T37" fmla="*/ 132 h 351"/>
                <a:gd name="T38" fmla="*/ 90 w 144"/>
                <a:gd name="T39" fmla="*/ 132 h 351"/>
                <a:gd name="T40" fmla="*/ 91 w 144"/>
                <a:gd name="T41" fmla="*/ 129 h 351"/>
                <a:gd name="T42" fmla="*/ 91 w 144"/>
                <a:gd name="T43" fmla="*/ 129 h 351"/>
                <a:gd name="T44" fmla="*/ 91 w 144"/>
                <a:gd name="T45" fmla="*/ 130 h 351"/>
                <a:gd name="T46" fmla="*/ 91 w 144"/>
                <a:gd name="T47" fmla="*/ 130 h 351"/>
                <a:gd name="T48" fmla="*/ 91 w 144"/>
                <a:gd name="T49" fmla="*/ 129 h 351"/>
                <a:gd name="T50" fmla="*/ 95 w 144"/>
                <a:gd name="T51" fmla="*/ 121 h 351"/>
                <a:gd name="T52" fmla="*/ 95 w 144"/>
                <a:gd name="T53" fmla="*/ 121 h 351"/>
                <a:gd name="T54" fmla="*/ 93 w 144"/>
                <a:gd name="T55" fmla="*/ 125 h 351"/>
                <a:gd name="T56" fmla="*/ 93 w 144"/>
                <a:gd name="T57" fmla="*/ 125 h 351"/>
                <a:gd name="T58" fmla="*/ 95 w 144"/>
                <a:gd name="T59" fmla="*/ 121 h 351"/>
                <a:gd name="T60" fmla="*/ 144 w 144"/>
                <a:gd name="T61" fmla="*/ 0 h 351"/>
                <a:gd name="T62" fmla="*/ 144 w 144"/>
                <a:gd name="T63" fmla="*/ 0 h 351"/>
                <a:gd name="T64" fmla="*/ 101 w 144"/>
                <a:gd name="T65" fmla="*/ 105 h 351"/>
                <a:gd name="T66" fmla="*/ 101 w 144"/>
                <a:gd name="T67" fmla="*/ 105 h 351"/>
                <a:gd name="T68" fmla="*/ 144 w 144"/>
                <a:gd name="T69"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51">
                  <a:moveTo>
                    <a:pt x="43" y="248"/>
                  </a:moveTo>
                  <a:cubicBezTo>
                    <a:pt x="0" y="351"/>
                    <a:pt x="0" y="351"/>
                    <a:pt x="0" y="351"/>
                  </a:cubicBezTo>
                  <a:cubicBezTo>
                    <a:pt x="0" y="351"/>
                    <a:pt x="0" y="351"/>
                    <a:pt x="0" y="351"/>
                  </a:cubicBezTo>
                  <a:cubicBezTo>
                    <a:pt x="43" y="248"/>
                    <a:pt x="43" y="248"/>
                    <a:pt x="43" y="248"/>
                  </a:cubicBezTo>
                  <a:cubicBezTo>
                    <a:pt x="43" y="248"/>
                    <a:pt x="43" y="248"/>
                    <a:pt x="43" y="248"/>
                  </a:cubicBezTo>
                  <a:moveTo>
                    <a:pt x="72" y="177"/>
                  </a:moveTo>
                  <a:cubicBezTo>
                    <a:pt x="72" y="177"/>
                    <a:pt x="72" y="177"/>
                    <a:pt x="72" y="177"/>
                  </a:cubicBezTo>
                  <a:cubicBezTo>
                    <a:pt x="71" y="178"/>
                    <a:pt x="71" y="178"/>
                    <a:pt x="71" y="178"/>
                  </a:cubicBezTo>
                  <a:cubicBezTo>
                    <a:pt x="71" y="178"/>
                    <a:pt x="71" y="178"/>
                    <a:pt x="71" y="178"/>
                  </a:cubicBezTo>
                  <a:cubicBezTo>
                    <a:pt x="72" y="177"/>
                    <a:pt x="72" y="177"/>
                    <a:pt x="72" y="177"/>
                  </a:cubicBezTo>
                  <a:moveTo>
                    <a:pt x="79" y="160"/>
                  </a:moveTo>
                  <a:cubicBezTo>
                    <a:pt x="74" y="172"/>
                    <a:pt x="74" y="172"/>
                    <a:pt x="74" y="172"/>
                  </a:cubicBezTo>
                  <a:cubicBezTo>
                    <a:pt x="74" y="172"/>
                    <a:pt x="74" y="172"/>
                    <a:pt x="74" y="172"/>
                  </a:cubicBezTo>
                  <a:cubicBezTo>
                    <a:pt x="79" y="160"/>
                    <a:pt x="79" y="160"/>
                    <a:pt x="79" y="160"/>
                  </a:cubicBezTo>
                  <a:cubicBezTo>
                    <a:pt x="79" y="160"/>
                    <a:pt x="79" y="160"/>
                    <a:pt x="79" y="160"/>
                  </a:cubicBezTo>
                  <a:moveTo>
                    <a:pt x="90" y="132"/>
                  </a:moveTo>
                  <a:cubicBezTo>
                    <a:pt x="90" y="133"/>
                    <a:pt x="90" y="133"/>
                    <a:pt x="90" y="133"/>
                  </a:cubicBezTo>
                  <a:cubicBezTo>
                    <a:pt x="90" y="133"/>
                    <a:pt x="90" y="133"/>
                    <a:pt x="90" y="133"/>
                  </a:cubicBezTo>
                  <a:cubicBezTo>
                    <a:pt x="90" y="132"/>
                    <a:pt x="90" y="132"/>
                    <a:pt x="90" y="132"/>
                  </a:cubicBezTo>
                  <a:cubicBezTo>
                    <a:pt x="90" y="132"/>
                    <a:pt x="90" y="132"/>
                    <a:pt x="90" y="132"/>
                  </a:cubicBezTo>
                  <a:moveTo>
                    <a:pt x="91" y="129"/>
                  </a:moveTo>
                  <a:cubicBezTo>
                    <a:pt x="91" y="129"/>
                    <a:pt x="91" y="129"/>
                    <a:pt x="91" y="129"/>
                  </a:cubicBezTo>
                  <a:cubicBezTo>
                    <a:pt x="91" y="130"/>
                    <a:pt x="91" y="130"/>
                    <a:pt x="91" y="130"/>
                  </a:cubicBezTo>
                  <a:cubicBezTo>
                    <a:pt x="91" y="130"/>
                    <a:pt x="91" y="130"/>
                    <a:pt x="91" y="130"/>
                  </a:cubicBezTo>
                  <a:cubicBezTo>
                    <a:pt x="91" y="129"/>
                    <a:pt x="91" y="129"/>
                    <a:pt x="91" y="129"/>
                  </a:cubicBezTo>
                  <a:moveTo>
                    <a:pt x="95" y="121"/>
                  </a:moveTo>
                  <a:cubicBezTo>
                    <a:pt x="95" y="121"/>
                    <a:pt x="95" y="121"/>
                    <a:pt x="95" y="121"/>
                  </a:cubicBezTo>
                  <a:cubicBezTo>
                    <a:pt x="93" y="125"/>
                    <a:pt x="93" y="125"/>
                    <a:pt x="93" y="125"/>
                  </a:cubicBezTo>
                  <a:cubicBezTo>
                    <a:pt x="93" y="125"/>
                    <a:pt x="93" y="125"/>
                    <a:pt x="93" y="125"/>
                  </a:cubicBezTo>
                  <a:cubicBezTo>
                    <a:pt x="95" y="121"/>
                    <a:pt x="95" y="121"/>
                    <a:pt x="95" y="121"/>
                  </a:cubicBezTo>
                  <a:moveTo>
                    <a:pt x="144" y="0"/>
                  </a:moveTo>
                  <a:cubicBezTo>
                    <a:pt x="144" y="0"/>
                    <a:pt x="144" y="0"/>
                    <a:pt x="144" y="0"/>
                  </a:cubicBezTo>
                  <a:cubicBezTo>
                    <a:pt x="101" y="105"/>
                    <a:pt x="101" y="105"/>
                    <a:pt x="101" y="105"/>
                  </a:cubicBezTo>
                  <a:cubicBezTo>
                    <a:pt x="101" y="105"/>
                    <a:pt x="101" y="105"/>
                    <a:pt x="101" y="105"/>
                  </a:cubicBezTo>
                  <a:cubicBezTo>
                    <a:pt x="144" y="0"/>
                    <a:pt x="144" y="0"/>
                    <a:pt x="144" y="0"/>
                  </a:cubicBezTo>
                </a:path>
              </a:pathLst>
            </a:custGeom>
            <a:solidFill>
              <a:srgbClr val="F3F5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33">
              <a:extLst>
                <a:ext uri="{FF2B5EF4-FFF2-40B4-BE49-F238E27FC236}">
                  <a16:creationId xmlns:a16="http://schemas.microsoft.com/office/drawing/2014/main" id="{182FD126-3B3E-C93F-BA8C-F2E3169B5DEA}"/>
                </a:ext>
              </a:extLst>
            </p:cNvPr>
            <p:cNvSpPr>
              <a:spLocks noEditPoints="1"/>
            </p:cNvSpPr>
            <p:nvPr/>
          </p:nvSpPr>
          <p:spPr bwMode="auto">
            <a:xfrm>
              <a:off x="5343525" y="2649538"/>
              <a:ext cx="871538" cy="1358900"/>
            </a:xfrm>
            <a:custGeom>
              <a:avLst/>
              <a:gdLst>
                <a:gd name="T0" fmla="*/ 4 w 205"/>
                <a:gd name="T1" fmla="*/ 309 h 319"/>
                <a:gd name="T2" fmla="*/ 54 w 205"/>
                <a:gd name="T3" fmla="*/ 189 h 319"/>
                <a:gd name="T4" fmla="*/ 44 w 205"/>
                <a:gd name="T5" fmla="*/ 187 h 319"/>
                <a:gd name="T6" fmla="*/ 8 w 205"/>
                <a:gd name="T7" fmla="*/ 291 h 319"/>
                <a:gd name="T8" fmla="*/ 5 w 205"/>
                <a:gd name="T9" fmla="*/ 317 h 319"/>
                <a:gd name="T10" fmla="*/ 26 w 205"/>
                <a:gd name="T11" fmla="*/ 288 h 319"/>
                <a:gd name="T12" fmla="*/ 77 w 205"/>
                <a:gd name="T13" fmla="*/ 249 h 319"/>
                <a:gd name="T14" fmla="*/ 67 w 205"/>
                <a:gd name="T15" fmla="*/ 193 h 319"/>
                <a:gd name="T16" fmla="*/ 41 w 205"/>
                <a:gd name="T17" fmla="*/ 183 h 319"/>
                <a:gd name="T18" fmla="*/ 44 w 205"/>
                <a:gd name="T19" fmla="*/ 158 h 319"/>
                <a:gd name="T20" fmla="*/ 168 w 205"/>
                <a:gd name="T21" fmla="*/ 158 h 319"/>
                <a:gd name="T22" fmla="*/ 133 w 205"/>
                <a:gd name="T23" fmla="*/ 192 h 319"/>
                <a:gd name="T24" fmla="*/ 147 w 205"/>
                <a:gd name="T25" fmla="*/ 254 h 319"/>
                <a:gd name="T26" fmla="*/ 158 w 205"/>
                <a:gd name="T27" fmla="*/ 172 h 319"/>
                <a:gd name="T28" fmla="*/ 194 w 205"/>
                <a:gd name="T29" fmla="*/ 139 h 319"/>
                <a:gd name="T30" fmla="*/ 197 w 205"/>
                <a:gd name="T31" fmla="*/ 130 h 319"/>
                <a:gd name="T32" fmla="*/ 105 w 205"/>
                <a:gd name="T33" fmla="*/ 122 h 319"/>
                <a:gd name="T34" fmla="*/ 175 w 205"/>
                <a:gd name="T35" fmla="*/ 122 h 319"/>
                <a:gd name="T36" fmla="*/ 176 w 205"/>
                <a:gd name="T37" fmla="*/ 122 h 319"/>
                <a:gd name="T38" fmla="*/ 176 w 205"/>
                <a:gd name="T39" fmla="*/ 124 h 319"/>
                <a:gd name="T40" fmla="*/ 176 w 205"/>
                <a:gd name="T41" fmla="*/ 143 h 319"/>
                <a:gd name="T42" fmla="*/ 108 w 205"/>
                <a:gd name="T43" fmla="*/ 113 h 319"/>
                <a:gd name="T44" fmla="*/ 107 w 205"/>
                <a:gd name="T45" fmla="*/ 118 h 319"/>
                <a:gd name="T46" fmla="*/ 198 w 205"/>
                <a:gd name="T47" fmla="*/ 115 h 319"/>
                <a:gd name="T48" fmla="*/ 170 w 205"/>
                <a:gd name="T49" fmla="*/ 80 h 319"/>
                <a:gd name="T50" fmla="*/ 79 w 205"/>
                <a:gd name="T51" fmla="*/ 100 h 319"/>
                <a:gd name="T52" fmla="*/ 53 w 205"/>
                <a:gd name="T53" fmla="*/ 145 h 319"/>
                <a:gd name="T54" fmla="*/ 92 w 205"/>
                <a:gd name="T55" fmla="*/ 120 h 319"/>
                <a:gd name="T56" fmla="*/ 92 w 205"/>
                <a:gd name="T57" fmla="*/ 116 h 319"/>
                <a:gd name="T58" fmla="*/ 110 w 205"/>
                <a:gd name="T59" fmla="*/ 107 h 319"/>
                <a:gd name="T60" fmla="*/ 101 w 205"/>
                <a:gd name="T61" fmla="*/ 89 h 319"/>
                <a:gd name="T62" fmla="*/ 84 w 205"/>
                <a:gd name="T63" fmla="*/ 60 h 319"/>
                <a:gd name="T64" fmla="*/ 91 w 205"/>
                <a:gd name="T65" fmla="*/ 68 h 319"/>
                <a:gd name="T66" fmla="*/ 100 w 205"/>
                <a:gd name="T67" fmla="*/ 50 h 319"/>
                <a:gd name="T68" fmla="*/ 86 w 205"/>
                <a:gd name="T69" fmla="*/ 55 h 319"/>
                <a:gd name="T70" fmla="*/ 92 w 205"/>
                <a:gd name="T71" fmla="*/ 47 h 319"/>
                <a:gd name="T72" fmla="*/ 95 w 205"/>
                <a:gd name="T73" fmla="*/ 34 h 319"/>
                <a:gd name="T74" fmla="*/ 100 w 205"/>
                <a:gd name="T75" fmla="*/ 48 h 319"/>
                <a:gd name="T76" fmla="*/ 98 w 205"/>
                <a:gd name="T77" fmla="*/ 66 h 319"/>
                <a:gd name="T78" fmla="*/ 110 w 205"/>
                <a:gd name="T79" fmla="*/ 67 h 319"/>
                <a:gd name="T80" fmla="*/ 113 w 205"/>
                <a:gd name="T81" fmla="*/ 55 h 319"/>
                <a:gd name="T82" fmla="*/ 107 w 205"/>
                <a:gd name="T83" fmla="*/ 43 h 319"/>
                <a:gd name="T84" fmla="*/ 95 w 205"/>
                <a:gd name="T85" fmla="*/ 42 h 319"/>
                <a:gd name="T86" fmla="*/ 99 w 205"/>
                <a:gd name="T87" fmla="*/ 31 h 319"/>
                <a:gd name="T88" fmla="*/ 124 w 205"/>
                <a:gd name="T89" fmla="*/ 29 h 319"/>
                <a:gd name="T90" fmla="*/ 132 w 205"/>
                <a:gd name="T91" fmla="*/ 22 h 319"/>
                <a:gd name="T92" fmla="*/ 133 w 205"/>
                <a:gd name="T93" fmla="*/ 57 h 319"/>
                <a:gd name="T94" fmla="*/ 127 w 205"/>
                <a:gd name="T95" fmla="*/ 89 h 319"/>
                <a:gd name="T96" fmla="*/ 163 w 205"/>
                <a:gd name="T97" fmla="*/ 81 h 319"/>
                <a:gd name="T98" fmla="*/ 172 w 205"/>
                <a:gd name="T99" fmla="*/ 67 h 319"/>
                <a:gd name="T100" fmla="*/ 185 w 205"/>
                <a:gd name="T101" fmla="*/ 54 h 319"/>
                <a:gd name="T102" fmla="*/ 194 w 205"/>
                <a:gd name="T103" fmla="*/ 38 h 319"/>
                <a:gd name="T104" fmla="*/ 172 w 205"/>
                <a:gd name="T105" fmla="*/ 20 h 319"/>
                <a:gd name="T106" fmla="*/ 143 w 205"/>
                <a:gd name="T107" fmla="*/ 16 h 319"/>
                <a:gd name="T108" fmla="*/ 108 w 205"/>
                <a:gd name="T109" fmla="*/ 2 h 319"/>
                <a:gd name="T110" fmla="*/ 116 w 205"/>
                <a:gd name="T111" fmla="*/ 9 h 319"/>
                <a:gd name="T112" fmla="*/ 102 w 205"/>
                <a:gd name="T113" fmla="*/ 17 h 319"/>
                <a:gd name="T114" fmla="*/ 100 w 205"/>
                <a:gd name="T115" fmla="*/ 21 h 319"/>
                <a:gd name="T116" fmla="*/ 112 w 205"/>
                <a:gd name="T117" fmla="*/ 23 h 319"/>
                <a:gd name="T118" fmla="*/ 141 w 205"/>
                <a:gd name="T119" fmla="*/ 13 h 319"/>
                <a:gd name="T120" fmla="*/ 110 w 205"/>
                <a:gd name="T12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5" h="319">
                  <a:moveTo>
                    <a:pt x="37" y="180"/>
                  </a:moveTo>
                  <a:cubicBezTo>
                    <a:pt x="37" y="180"/>
                    <a:pt x="37" y="180"/>
                    <a:pt x="37" y="180"/>
                  </a:cubicBezTo>
                  <a:cubicBezTo>
                    <a:pt x="37" y="180"/>
                    <a:pt x="37" y="180"/>
                    <a:pt x="37" y="180"/>
                  </a:cubicBezTo>
                  <a:moveTo>
                    <a:pt x="5" y="312"/>
                  </a:moveTo>
                  <a:cubicBezTo>
                    <a:pt x="5" y="312"/>
                    <a:pt x="5" y="312"/>
                    <a:pt x="5" y="312"/>
                  </a:cubicBezTo>
                  <a:cubicBezTo>
                    <a:pt x="5" y="312"/>
                    <a:pt x="5" y="312"/>
                    <a:pt x="5" y="312"/>
                  </a:cubicBezTo>
                  <a:moveTo>
                    <a:pt x="2" y="311"/>
                  </a:moveTo>
                  <a:cubicBezTo>
                    <a:pt x="2" y="311"/>
                    <a:pt x="2" y="310"/>
                    <a:pt x="2" y="310"/>
                  </a:cubicBezTo>
                  <a:cubicBezTo>
                    <a:pt x="2" y="310"/>
                    <a:pt x="2" y="311"/>
                    <a:pt x="2" y="311"/>
                  </a:cubicBezTo>
                  <a:moveTo>
                    <a:pt x="8" y="310"/>
                  </a:moveTo>
                  <a:cubicBezTo>
                    <a:pt x="8" y="310"/>
                    <a:pt x="8" y="310"/>
                    <a:pt x="7" y="310"/>
                  </a:cubicBezTo>
                  <a:cubicBezTo>
                    <a:pt x="7" y="310"/>
                    <a:pt x="7" y="310"/>
                    <a:pt x="7" y="310"/>
                  </a:cubicBezTo>
                  <a:cubicBezTo>
                    <a:pt x="8" y="310"/>
                    <a:pt x="8" y="310"/>
                    <a:pt x="8" y="310"/>
                  </a:cubicBezTo>
                  <a:cubicBezTo>
                    <a:pt x="8" y="310"/>
                    <a:pt x="8" y="310"/>
                    <a:pt x="8" y="310"/>
                  </a:cubicBezTo>
                  <a:moveTo>
                    <a:pt x="3" y="309"/>
                  </a:moveTo>
                  <a:cubicBezTo>
                    <a:pt x="3" y="309"/>
                    <a:pt x="3" y="309"/>
                    <a:pt x="3" y="309"/>
                  </a:cubicBezTo>
                  <a:cubicBezTo>
                    <a:pt x="3" y="309"/>
                    <a:pt x="4" y="309"/>
                    <a:pt x="4" y="309"/>
                  </a:cubicBezTo>
                  <a:cubicBezTo>
                    <a:pt x="4" y="309"/>
                    <a:pt x="4" y="309"/>
                    <a:pt x="3" y="309"/>
                  </a:cubicBezTo>
                  <a:cubicBezTo>
                    <a:pt x="3" y="309"/>
                    <a:pt x="3" y="309"/>
                    <a:pt x="3" y="309"/>
                  </a:cubicBezTo>
                  <a:moveTo>
                    <a:pt x="3" y="307"/>
                  </a:moveTo>
                  <a:cubicBezTo>
                    <a:pt x="3" y="307"/>
                    <a:pt x="3" y="307"/>
                    <a:pt x="3" y="307"/>
                  </a:cubicBezTo>
                  <a:cubicBezTo>
                    <a:pt x="3" y="307"/>
                    <a:pt x="3" y="307"/>
                    <a:pt x="3" y="307"/>
                  </a:cubicBezTo>
                  <a:cubicBezTo>
                    <a:pt x="3" y="307"/>
                    <a:pt x="3" y="307"/>
                    <a:pt x="3" y="307"/>
                  </a:cubicBezTo>
                  <a:cubicBezTo>
                    <a:pt x="3" y="307"/>
                    <a:pt x="3" y="307"/>
                    <a:pt x="3" y="307"/>
                  </a:cubicBezTo>
                  <a:moveTo>
                    <a:pt x="75" y="220"/>
                  </a:moveTo>
                  <a:cubicBezTo>
                    <a:pt x="75" y="219"/>
                    <a:pt x="75" y="219"/>
                    <a:pt x="75" y="219"/>
                  </a:cubicBezTo>
                  <a:cubicBezTo>
                    <a:pt x="75" y="219"/>
                    <a:pt x="75" y="219"/>
                    <a:pt x="75" y="220"/>
                  </a:cubicBezTo>
                  <a:moveTo>
                    <a:pt x="66" y="192"/>
                  </a:moveTo>
                  <a:cubicBezTo>
                    <a:pt x="66" y="192"/>
                    <a:pt x="66" y="192"/>
                    <a:pt x="66" y="192"/>
                  </a:cubicBezTo>
                  <a:cubicBezTo>
                    <a:pt x="66" y="192"/>
                    <a:pt x="67" y="192"/>
                    <a:pt x="66" y="192"/>
                  </a:cubicBezTo>
                  <a:moveTo>
                    <a:pt x="54" y="189"/>
                  </a:moveTo>
                  <a:cubicBezTo>
                    <a:pt x="54" y="189"/>
                    <a:pt x="54" y="188"/>
                    <a:pt x="55" y="187"/>
                  </a:cubicBezTo>
                  <a:cubicBezTo>
                    <a:pt x="54" y="189"/>
                    <a:pt x="54" y="189"/>
                    <a:pt x="54" y="189"/>
                  </a:cubicBezTo>
                  <a:cubicBezTo>
                    <a:pt x="54" y="189"/>
                    <a:pt x="54" y="189"/>
                    <a:pt x="54" y="189"/>
                  </a:cubicBezTo>
                  <a:moveTo>
                    <a:pt x="40" y="168"/>
                  </a:moveTo>
                  <a:cubicBezTo>
                    <a:pt x="37" y="175"/>
                    <a:pt x="37" y="175"/>
                    <a:pt x="37" y="175"/>
                  </a:cubicBezTo>
                  <a:cubicBezTo>
                    <a:pt x="37" y="175"/>
                    <a:pt x="37" y="175"/>
                    <a:pt x="37" y="175"/>
                  </a:cubicBezTo>
                  <a:cubicBezTo>
                    <a:pt x="37" y="175"/>
                    <a:pt x="37" y="175"/>
                    <a:pt x="37" y="175"/>
                  </a:cubicBezTo>
                  <a:cubicBezTo>
                    <a:pt x="37" y="175"/>
                    <a:pt x="37" y="175"/>
                    <a:pt x="37" y="175"/>
                  </a:cubicBezTo>
                  <a:cubicBezTo>
                    <a:pt x="37" y="176"/>
                    <a:pt x="37" y="177"/>
                    <a:pt x="37" y="178"/>
                  </a:cubicBezTo>
                  <a:cubicBezTo>
                    <a:pt x="37" y="178"/>
                    <a:pt x="37" y="178"/>
                    <a:pt x="37" y="178"/>
                  </a:cubicBezTo>
                  <a:cubicBezTo>
                    <a:pt x="37" y="178"/>
                    <a:pt x="37" y="179"/>
                    <a:pt x="37" y="179"/>
                  </a:cubicBezTo>
                  <a:cubicBezTo>
                    <a:pt x="37" y="180"/>
                    <a:pt x="37" y="180"/>
                    <a:pt x="37" y="180"/>
                  </a:cubicBezTo>
                  <a:cubicBezTo>
                    <a:pt x="37" y="180"/>
                    <a:pt x="37" y="180"/>
                    <a:pt x="37" y="180"/>
                  </a:cubicBezTo>
                  <a:cubicBezTo>
                    <a:pt x="37" y="182"/>
                    <a:pt x="38" y="184"/>
                    <a:pt x="39" y="185"/>
                  </a:cubicBezTo>
                  <a:cubicBezTo>
                    <a:pt x="39" y="186"/>
                    <a:pt x="40" y="187"/>
                    <a:pt x="40" y="187"/>
                  </a:cubicBezTo>
                  <a:cubicBezTo>
                    <a:pt x="41" y="188"/>
                    <a:pt x="41" y="188"/>
                    <a:pt x="41" y="188"/>
                  </a:cubicBezTo>
                  <a:cubicBezTo>
                    <a:pt x="41" y="188"/>
                    <a:pt x="42" y="188"/>
                    <a:pt x="42" y="188"/>
                  </a:cubicBezTo>
                  <a:cubicBezTo>
                    <a:pt x="42" y="188"/>
                    <a:pt x="42" y="186"/>
                    <a:pt x="43" y="186"/>
                  </a:cubicBezTo>
                  <a:cubicBezTo>
                    <a:pt x="44" y="186"/>
                    <a:pt x="44" y="186"/>
                    <a:pt x="44" y="186"/>
                  </a:cubicBezTo>
                  <a:cubicBezTo>
                    <a:pt x="45" y="186"/>
                    <a:pt x="44" y="187"/>
                    <a:pt x="44" y="187"/>
                  </a:cubicBezTo>
                  <a:cubicBezTo>
                    <a:pt x="45" y="189"/>
                    <a:pt x="44" y="191"/>
                    <a:pt x="43" y="193"/>
                  </a:cubicBezTo>
                  <a:cubicBezTo>
                    <a:pt x="43" y="196"/>
                    <a:pt x="42" y="196"/>
                    <a:pt x="39" y="198"/>
                  </a:cubicBezTo>
                  <a:cubicBezTo>
                    <a:pt x="39" y="199"/>
                    <a:pt x="31" y="206"/>
                    <a:pt x="34" y="207"/>
                  </a:cubicBezTo>
                  <a:cubicBezTo>
                    <a:pt x="33" y="208"/>
                    <a:pt x="32" y="207"/>
                    <a:pt x="31" y="209"/>
                  </a:cubicBezTo>
                  <a:cubicBezTo>
                    <a:pt x="30" y="211"/>
                    <a:pt x="31" y="212"/>
                    <a:pt x="31" y="214"/>
                  </a:cubicBezTo>
                  <a:cubicBezTo>
                    <a:pt x="32" y="219"/>
                    <a:pt x="30" y="225"/>
                    <a:pt x="31" y="230"/>
                  </a:cubicBezTo>
                  <a:cubicBezTo>
                    <a:pt x="31" y="234"/>
                    <a:pt x="35" y="236"/>
                    <a:pt x="35" y="240"/>
                  </a:cubicBezTo>
                  <a:cubicBezTo>
                    <a:pt x="35" y="243"/>
                    <a:pt x="31" y="249"/>
                    <a:pt x="29" y="252"/>
                  </a:cubicBezTo>
                  <a:cubicBezTo>
                    <a:pt x="27" y="256"/>
                    <a:pt x="25" y="259"/>
                    <a:pt x="23" y="263"/>
                  </a:cubicBezTo>
                  <a:cubicBezTo>
                    <a:pt x="21" y="267"/>
                    <a:pt x="19" y="270"/>
                    <a:pt x="17" y="273"/>
                  </a:cubicBezTo>
                  <a:cubicBezTo>
                    <a:pt x="15" y="276"/>
                    <a:pt x="14" y="279"/>
                    <a:pt x="12" y="282"/>
                  </a:cubicBezTo>
                  <a:cubicBezTo>
                    <a:pt x="11" y="283"/>
                    <a:pt x="10" y="285"/>
                    <a:pt x="9" y="287"/>
                  </a:cubicBezTo>
                  <a:cubicBezTo>
                    <a:pt x="9" y="287"/>
                    <a:pt x="10" y="288"/>
                    <a:pt x="10" y="288"/>
                  </a:cubicBezTo>
                  <a:cubicBezTo>
                    <a:pt x="11" y="288"/>
                    <a:pt x="12" y="284"/>
                    <a:pt x="13" y="284"/>
                  </a:cubicBezTo>
                  <a:cubicBezTo>
                    <a:pt x="13" y="286"/>
                    <a:pt x="10" y="289"/>
                    <a:pt x="9" y="291"/>
                  </a:cubicBezTo>
                  <a:cubicBezTo>
                    <a:pt x="9" y="290"/>
                    <a:pt x="9" y="289"/>
                    <a:pt x="9" y="289"/>
                  </a:cubicBezTo>
                  <a:cubicBezTo>
                    <a:pt x="8" y="289"/>
                    <a:pt x="8" y="290"/>
                    <a:pt x="8" y="291"/>
                  </a:cubicBezTo>
                  <a:cubicBezTo>
                    <a:pt x="8" y="291"/>
                    <a:pt x="8" y="291"/>
                    <a:pt x="8" y="291"/>
                  </a:cubicBezTo>
                  <a:cubicBezTo>
                    <a:pt x="7" y="291"/>
                    <a:pt x="5" y="293"/>
                    <a:pt x="5" y="294"/>
                  </a:cubicBezTo>
                  <a:cubicBezTo>
                    <a:pt x="5" y="295"/>
                    <a:pt x="6" y="294"/>
                    <a:pt x="6" y="295"/>
                  </a:cubicBezTo>
                  <a:cubicBezTo>
                    <a:pt x="6" y="295"/>
                    <a:pt x="6" y="295"/>
                    <a:pt x="6" y="295"/>
                  </a:cubicBezTo>
                  <a:cubicBezTo>
                    <a:pt x="6" y="295"/>
                    <a:pt x="5" y="296"/>
                    <a:pt x="5" y="297"/>
                  </a:cubicBezTo>
                  <a:cubicBezTo>
                    <a:pt x="5" y="296"/>
                    <a:pt x="5" y="296"/>
                    <a:pt x="4" y="296"/>
                  </a:cubicBezTo>
                  <a:cubicBezTo>
                    <a:pt x="3" y="296"/>
                    <a:pt x="3" y="299"/>
                    <a:pt x="4" y="299"/>
                  </a:cubicBezTo>
                  <a:cubicBezTo>
                    <a:pt x="3" y="300"/>
                    <a:pt x="2" y="302"/>
                    <a:pt x="3" y="302"/>
                  </a:cubicBezTo>
                  <a:cubicBezTo>
                    <a:pt x="3" y="302"/>
                    <a:pt x="3" y="302"/>
                    <a:pt x="3" y="302"/>
                  </a:cubicBezTo>
                  <a:cubicBezTo>
                    <a:pt x="2" y="304"/>
                    <a:pt x="0" y="304"/>
                    <a:pt x="2" y="305"/>
                  </a:cubicBezTo>
                  <a:cubicBezTo>
                    <a:pt x="1" y="306"/>
                    <a:pt x="2" y="307"/>
                    <a:pt x="2" y="307"/>
                  </a:cubicBezTo>
                  <a:cubicBezTo>
                    <a:pt x="1" y="307"/>
                    <a:pt x="1" y="309"/>
                    <a:pt x="1" y="310"/>
                  </a:cubicBezTo>
                  <a:cubicBezTo>
                    <a:pt x="1" y="312"/>
                    <a:pt x="0" y="311"/>
                    <a:pt x="1" y="313"/>
                  </a:cubicBezTo>
                  <a:cubicBezTo>
                    <a:pt x="2" y="314"/>
                    <a:pt x="3" y="317"/>
                    <a:pt x="3" y="317"/>
                  </a:cubicBezTo>
                  <a:cubicBezTo>
                    <a:pt x="3" y="317"/>
                    <a:pt x="3" y="317"/>
                    <a:pt x="3" y="316"/>
                  </a:cubicBezTo>
                  <a:cubicBezTo>
                    <a:pt x="3" y="317"/>
                    <a:pt x="4" y="318"/>
                    <a:pt x="4" y="318"/>
                  </a:cubicBezTo>
                  <a:cubicBezTo>
                    <a:pt x="5" y="318"/>
                    <a:pt x="5" y="318"/>
                    <a:pt x="5" y="317"/>
                  </a:cubicBezTo>
                  <a:cubicBezTo>
                    <a:pt x="5" y="318"/>
                    <a:pt x="5" y="319"/>
                    <a:pt x="6" y="319"/>
                  </a:cubicBezTo>
                  <a:cubicBezTo>
                    <a:pt x="6" y="319"/>
                    <a:pt x="6" y="319"/>
                    <a:pt x="6" y="318"/>
                  </a:cubicBezTo>
                  <a:cubicBezTo>
                    <a:pt x="6" y="318"/>
                    <a:pt x="8" y="319"/>
                    <a:pt x="9" y="319"/>
                  </a:cubicBezTo>
                  <a:cubicBezTo>
                    <a:pt x="10" y="319"/>
                    <a:pt x="10" y="318"/>
                    <a:pt x="11" y="318"/>
                  </a:cubicBezTo>
                  <a:cubicBezTo>
                    <a:pt x="11" y="317"/>
                    <a:pt x="8" y="314"/>
                    <a:pt x="8" y="313"/>
                  </a:cubicBezTo>
                  <a:cubicBezTo>
                    <a:pt x="8" y="312"/>
                    <a:pt x="9" y="308"/>
                    <a:pt x="9" y="307"/>
                  </a:cubicBezTo>
                  <a:cubicBezTo>
                    <a:pt x="10" y="305"/>
                    <a:pt x="13" y="304"/>
                    <a:pt x="15" y="302"/>
                  </a:cubicBezTo>
                  <a:cubicBezTo>
                    <a:pt x="15" y="302"/>
                    <a:pt x="17" y="301"/>
                    <a:pt x="17" y="300"/>
                  </a:cubicBezTo>
                  <a:cubicBezTo>
                    <a:pt x="17" y="299"/>
                    <a:pt x="16" y="299"/>
                    <a:pt x="16" y="298"/>
                  </a:cubicBezTo>
                  <a:cubicBezTo>
                    <a:pt x="16" y="295"/>
                    <a:pt x="19" y="295"/>
                    <a:pt x="20" y="294"/>
                  </a:cubicBezTo>
                  <a:cubicBezTo>
                    <a:pt x="21" y="293"/>
                    <a:pt x="22" y="292"/>
                    <a:pt x="22" y="291"/>
                  </a:cubicBezTo>
                  <a:cubicBezTo>
                    <a:pt x="23" y="291"/>
                    <a:pt x="23" y="291"/>
                    <a:pt x="23" y="291"/>
                  </a:cubicBezTo>
                  <a:cubicBezTo>
                    <a:pt x="23" y="291"/>
                    <a:pt x="23" y="291"/>
                    <a:pt x="23" y="291"/>
                  </a:cubicBezTo>
                  <a:cubicBezTo>
                    <a:pt x="23" y="291"/>
                    <a:pt x="23" y="291"/>
                    <a:pt x="23" y="291"/>
                  </a:cubicBezTo>
                  <a:cubicBezTo>
                    <a:pt x="24" y="291"/>
                    <a:pt x="24" y="291"/>
                    <a:pt x="24" y="291"/>
                  </a:cubicBezTo>
                  <a:cubicBezTo>
                    <a:pt x="25" y="289"/>
                    <a:pt x="21" y="290"/>
                    <a:pt x="24" y="286"/>
                  </a:cubicBezTo>
                  <a:cubicBezTo>
                    <a:pt x="25" y="287"/>
                    <a:pt x="25" y="288"/>
                    <a:pt x="26" y="288"/>
                  </a:cubicBezTo>
                  <a:cubicBezTo>
                    <a:pt x="27" y="288"/>
                    <a:pt x="27" y="286"/>
                    <a:pt x="29" y="284"/>
                  </a:cubicBezTo>
                  <a:cubicBezTo>
                    <a:pt x="29" y="285"/>
                    <a:pt x="30" y="285"/>
                    <a:pt x="32" y="285"/>
                  </a:cubicBezTo>
                  <a:cubicBezTo>
                    <a:pt x="34" y="285"/>
                    <a:pt x="37" y="284"/>
                    <a:pt x="38" y="282"/>
                  </a:cubicBezTo>
                  <a:cubicBezTo>
                    <a:pt x="38" y="282"/>
                    <a:pt x="38" y="280"/>
                    <a:pt x="38" y="280"/>
                  </a:cubicBezTo>
                  <a:cubicBezTo>
                    <a:pt x="38" y="278"/>
                    <a:pt x="38" y="278"/>
                    <a:pt x="38" y="278"/>
                  </a:cubicBezTo>
                  <a:cubicBezTo>
                    <a:pt x="37" y="277"/>
                    <a:pt x="37" y="277"/>
                    <a:pt x="37" y="277"/>
                  </a:cubicBezTo>
                  <a:cubicBezTo>
                    <a:pt x="37" y="277"/>
                    <a:pt x="37" y="277"/>
                    <a:pt x="37" y="277"/>
                  </a:cubicBezTo>
                  <a:cubicBezTo>
                    <a:pt x="38" y="278"/>
                    <a:pt x="40" y="279"/>
                    <a:pt x="41" y="279"/>
                  </a:cubicBezTo>
                  <a:cubicBezTo>
                    <a:pt x="43" y="279"/>
                    <a:pt x="46" y="277"/>
                    <a:pt x="48" y="274"/>
                  </a:cubicBezTo>
                  <a:cubicBezTo>
                    <a:pt x="48" y="275"/>
                    <a:pt x="48" y="275"/>
                    <a:pt x="48" y="275"/>
                  </a:cubicBezTo>
                  <a:cubicBezTo>
                    <a:pt x="49" y="275"/>
                    <a:pt x="53" y="271"/>
                    <a:pt x="53" y="270"/>
                  </a:cubicBezTo>
                  <a:cubicBezTo>
                    <a:pt x="55" y="269"/>
                    <a:pt x="56" y="265"/>
                    <a:pt x="58" y="264"/>
                  </a:cubicBezTo>
                  <a:cubicBezTo>
                    <a:pt x="59" y="262"/>
                    <a:pt x="62" y="262"/>
                    <a:pt x="64" y="262"/>
                  </a:cubicBezTo>
                  <a:cubicBezTo>
                    <a:pt x="64" y="262"/>
                    <a:pt x="65" y="262"/>
                    <a:pt x="65" y="262"/>
                  </a:cubicBezTo>
                  <a:cubicBezTo>
                    <a:pt x="66" y="262"/>
                    <a:pt x="66" y="262"/>
                    <a:pt x="66" y="262"/>
                  </a:cubicBezTo>
                  <a:cubicBezTo>
                    <a:pt x="67" y="262"/>
                    <a:pt x="68" y="262"/>
                    <a:pt x="70" y="260"/>
                  </a:cubicBezTo>
                  <a:cubicBezTo>
                    <a:pt x="73" y="257"/>
                    <a:pt x="75" y="253"/>
                    <a:pt x="77" y="249"/>
                  </a:cubicBezTo>
                  <a:cubicBezTo>
                    <a:pt x="80" y="242"/>
                    <a:pt x="87" y="243"/>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3"/>
                    <a:pt x="86" y="229"/>
                    <a:pt x="86" y="228"/>
                  </a:cubicBezTo>
                  <a:cubicBezTo>
                    <a:pt x="85" y="227"/>
                    <a:pt x="82" y="224"/>
                    <a:pt x="80" y="224"/>
                  </a:cubicBezTo>
                  <a:cubicBezTo>
                    <a:pt x="80" y="224"/>
                    <a:pt x="80" y="224"/>
                    <a:pt x="79" y="224"/>
                  </a:cubicBezTo>
                  <a:cubicBezTo>
                    <a:pt x="81" y="222"/>
                    <a:pt x="78" y="218"/>
                    <a:pt x="76" y="218"/>
                  </a:cubicBezTo>
                  <a:cubicBezTo>
                    <a:pt x="76" y="218"/>
                    <a:pt x="76" y="219"/>
                    <a:pt x="76" y="219"/>
                  </a:cubicBezTo>
                  <a:cubicBezTo>
                    <a:pt x="77" y="217"/>
                    <a:pt x="75" y="216"/>
                    <a:pt x="74" y="216"/>
                  </a:cubicBezTo>
                  <a:cubicBezTo>
                    <a:pt x="77" y="214"/>
                    <a:pt x="76" y="206"/>
                    <a:pt x="74" y="204"/>
                  </a:cubicBezTo>
                  <a:cubicBezTo>
                    <a:pt x="72" y="202"/>
                    <a:pt x="70" y="203"/>
                    <a:pt x="70" y="201"/>
                  </a:cubicBezTo>
                  <a:cubicBezTo>
                    <a:pt x="69" y="198"/>
                    <a:pt x="69" y="196"/>
                    <a:pt x="67" y="195"/>
                  </a:cubicBezTo>
                  <a:cubicBezTo>
                    <a:pt x="68" y="195"/>
                    <a:pt x="68" y="194"/>
                    <a:pt x="67" y="193"/>
                  </a:cubicBezTo>
                  <a:cubicBezTo>
                    <a:pt x="70" y="193"/>
                    <a:pt x="67" y="191"/>
                    <a:pt x="66" y="191"/>
                  </a:cubicBezTo>
                  <a:cubicBezTo>
                    <a:pt x="64" y="190"/>
                    <a:pt x="63" y="191"/>
                    <a:pt x="61" y="189"/>
                  </a:cubicBezTo>
                  <a:cubicBezTo>
                    <a:pt x="61" y="188"/>
                    <a:pt x="60" y="188"/>
                    <a:pt x="60" y="188"/>
                  </a:cubicBezTo>
                  <a:cubicBezTo>
                    <a:pt x="60" y="188"/>
                    <a:pt x="60" y="188"/>
                    <a:pt x="60" y="188"/>
                  </a:cubicBezTo>
                  <a:cubicBezTo>
                    <a:pt x="59" y="188"/>
                    <a:pt x="59" y="187"/>
                    <a:pt x="60" y="187"/>
                  </a:cubicBezTo>
                  <a:cubicBezTo>
                    <a:pt x="59" y="185"/>
                    <a:pt x="59" y="185"/>
                    <a:pt x="59" y="185"/>
                  </a:cubicBezTo>
                  <a:cubicBezTo>
                    <a:pt x="59" y="185"/>
                    <a:pt x="58" y="185"/>
                    <a:pt x="58" y="185"/>
                  </a:cubicBezTo>
                  <a:cubicBezTo>
                    <a:pt x="57" y="185"/>
                    <a:pt x="56" y="185"/>
                    <a:pt x="55" y="186"/>
                  </a:cubicBezTo>
                  <a:cubicBezTo>
                    <a:pt x="55" y="184"/>
                    <a:pt x="58" y="185"/>
                    <a:pt x="57" y="183"/>
                  </a:cubicBezTo>
                  <a:cubicBezTo>
                    <a:pt x="57" y="183"/>
                    <a:pt x="56" y="183"/>
                    <a:pt x="56" y="183"/>
                  </a:cubicBezTo>
                  <a:cubicBezTo>
                    <a:pt x="55" y="183"/>
                    <a:pt x="54" y="184"/>
                    <a:pt x="53" y="184"/>
                  </a:cubicBezTo>
                  <a:cubicBezTo>
                    <a:pt x="50" y="184"/>
                    <a:pt x="49" y="185"/>
                    <a:pt x="46" y="188"/>
                  </a:cubicBezTo>
                  <a:cubicBezTo>
                    <a:pt x="46" y="186"/>
                    <a:pt x="46" y="185"/>
                    <a:pt x="45" y="184"/>
                  </a:cubicBezTo>
                  <a:cubicBezTo>
                    <a:pt x="45" y="184"/>
                    <a:pt x="44" y="184"/>
                    <a:pt x="44" y="184"/>
                  </a:cubicBezTo>
                  <a:cubicBezTo>
                    <a:pt x="44" y="184"/>
                    <a:pt x="43" y="184"/>
                    <a:pt x="43" y="184"/>
                  </a:cubicBezTo>
                  <a:cubicBezTo>
                    <a:pt x="43" y="184"/>
                    <a:pt x="43" y="184"/>
                    <a:pt x="42" y="184"/>
                  </a:cubicBezTo>
                  <a:cubicBezTo>
                    <a:pt x="42" y="184"/>
                    <a:pt x="41" y="184"/>
                    <a:pt x="41" y="183"/>
                  </a:cubicBezTo>
                  <a:cubicBezTo>
                    <a:pt x="39" y="181"/>
                    <a:pt x="41" y="178"/>
                    <a:pt x="43" y="175"/>
                  </a:cubicBezTo>
                  <a:cubicBezTo>
                    <a:pt x="44" y="172"/>
                    <a:pt x="44" y="173"/>
                    <a:pt x="44" y="171"/>
                  </a:cubicBezTo>
                  <a:cubicBezTo>
                    <a:pt x="43" y="170"/>
                    <a:pt x="41" y="169"/>
                    <a:pt x="40" y="168"/>
                  </a:cubicBezTo>
                  <a:cubicBezTo>
                    <a:pt x="40" y="168"/>
                    <a:pt x="40" y="168"/>
                    <a:pt x="40" y="168"/>
                  </a:cubicBezTo>
                  <a:cubicBezTo>
                    <a:pt x="40" y="168"/>
                    <a:pt x="40" y="168"/>
                    <a:pt x="40" y="168"/>
                  </a:cubicBezTo>
                  <a:cubicBezTo>
                    <a:pt x="40" y="168"/>
                    <a:pt x="40" y="168"/>
                    <a:pt x="40" y="168"/>
                  </a:cubicBezTo>
                  <a:moveTo>
                    <a:pt x="44" y="158"/>
                  </a:moveTo>
                  <a:cubicBezTo>
                    <a:pt x="42" y="162"/>
                    <a:pt x="42" y="162"/>
                    <a:pt x="42" y="162"/>
                  </a:cubicBezTo>
                  <a:cubicBezTo>
                    <a:pt x="42" y="162"/>
                    <a:pt x="42" y="162"/>
                    <a:pt x="42" y="162"/>
                  </a:cubicBezTo>
                  <a:cubicBezTo>
                    <a:pt x="42" y="162"/>
                    <a:pt x="42" y="162"/>
                    <a:pt x="42" y="162"/>
                  </a:cubicBezTo>
                  <a:cubicBezTo>
                    <a:pt x="42" y="162"/>
                    <a:pt x="42" y="162"/>
                    <a:pt x="42" y="162"/>
                  </a:cubicBezTo>
                  <a:cubicBezTo>
                    <a:pt x="42" y="162"/>
                    <a:pt x="42" y="162"/>
                    <a:pt x="42" y="162"/>
                  </a:cubicBezTo>
                  <a:cubicBezTo>
                    <a:pt x="43" y="161"/>
                    <a:pt x="45" y="160"/>
                    <a:pt x="44" y="158"/>
                  </a:cubicBezTo>
                  <a:cubicBezTo>
                    <a:pt x="44" y="158"/>
                    <a:pt x="44" y="158"/>
                    <a:pt x="44" y="158"/>
                  </a:cubicBezTo>
                  <a:cubicBezTo>
                    <a:pt x="44" y="158"/>
                    <a:pt x="44" y="158"/>
                    <a:pt x="44" y="158"/>
                  </a:cubicBezTo>
                  <a:cubicBezTo>
                    <a:pt x="44" y="158"/>
                    <a:pt x="44" y="158"/>
                    <a:pt x="44" y="158"/>
                  </a:cubicBezTo>
                  <a:cubicBezTo>
                    <a:pt x="44" y="158"/>
                    <a:pt x="44" y="158"/>
                    <a:pt x="44" y="158"/>
                  </a:cubicBezTo>
                  <a:moveTo>
                    <a:pt x="197" y="130"/>
                  </a:moveTo>
                  <a:cubicBezTo>
                    <a:pt x="196" y="130"/>
                    <a:pt x="193" y="131"/>
                    <a:pt x="193" y="132"/>
                  </a:cubicBezTo>
                  <a:cubicBezTo>
                    <a:pt x="191" y="134"/>
                    <a:pt x="192" y="135"/>
                    <a:pt x="191" y="137"/>
                  </a:cubicBezTo>
                  <a:cubicBezTo>
                    <a:pt x="191" y="139"/>
                    <a:pt x="191" y="139"/>
                    <a:pt x="190" y="139"/>
                  </a:cubicBezTo>
                  <a:cubicBezTo>
                    <a:pt x="190" y="139"/>
                    <a:pt x="189" y="139"/>
                    <a:pt x="188" y="139"/>
                  </a:cubicBezTo>
                  <a:cubicBezTo>
                    <a:pt x="188" y="139"/>
                    <a:pt x="188" y="139"/>
                    <a:pt x="188" y="139"/>
                  </a:cubicBezTo>
                  <a:cubicBezTo>
                    <a:pt x="185" y="139"/>
                    <a:pt x="183" y="141"/>
                    <a:pt x="180" y="142"/>
                  </a:cubicBezTo>
                  <a:cubicBezTo>
                    <a:pt x="179" y="143"/>
                    <a:pt x="178" y="144"/>
                    <a:pt x="176" y="144"/>
                  </a:cubicBezTo>
                  <a:cubicBezTo>
                    <a:pt x="176" y="145"/>
                    <a:pt x="176" y="145"/>
                    <a:pt x="176" y="145"/>
                  </a:cubicBezTo>
                  <a:cubicBezTo>
                    <a:pt x="175" y="145"/>
                    <a:pt x="175" y="145"/>
                    <a:pt x="175" y="145"/>
                  </a:cubicBezTo>
                  <a:cubicBezTo>
                    <a:pt x="174" y="145"/>
                    <a:pt x="174" y="144"/>
                    <a:pt x="174" y="144"/>
                  </a:cubicBezTo>
                  <a:cubicBezTo>
                    <a:pt x="174" y="144"/>
                    <a:pt x="174" y="144"/>
                    <a:pt x="173" y="144"/>
                  </a:cubicBezTo>
                  <a:cubicBezTo>
                    <a:pt x="173" y="146"/>
                    <a:pt x="173" y="146"/>
                    <a:pt x="173" y="146"/>
                  </a:cubicBezTo>
                  <a:cubicBezTo>
                    <a:pt x="172" y="146"/>
                    <a:pt x="171" y="144"/>
                    <a:pt x="170" y="144"/>
                  </a:cubicBezTo>
                  <a:cubicBezTo>
                    <a:pt x="170" y="144"/>
                    <a:pt x="170" y="144"/>
                    <a:pt x="170" y="144"/>
                  </a:cubicBezTo>
                  <a:cubicBezTo>
                    <a:pt x="166" y="146"/>
                    <a:pt x="170" y="148"/>
                    <a:pt x="170" y="149"/>
                  </a:cubicBezTo>
                  <a:cubicBezTo>
                    <a:pt x="171" y="151"/>
                    <a:pt x="171" y="157"/>
                    <a:pt x="168" y="158"/>
                  </a:cubicBezTo>
                  <a:cubicBezTo>
                    <a:pt x="168" y="158"/>
                    <a:pt x="168" y="158"/>
                    <a:pt x="168" y="158"/>
                  </a:cubicBezTo>
                  <a:cubicBezTo>
                    <a:pt x="166" y="158"/>
                    <a:pt x="163" y="155"/>
                    <a:pt x="162" y="155"/>
                  </a:cubicBezTo>
                  <a:cubicBezTo>
                    <a:pt x="161" y="155"/>
                    <a:pt x="161" y="154"/>
                    <a:pt x="160" y="154"/>
                  </a:cubicBezTo>
                  <a:cubicBezTo>
                    <a:pt x="160" y="154"/>
                    <a:pt x="160" y="154"/>
                    <a:pt x="160" y="154"/>
                  </a:cubicBezTo>
                  <a:cubicBezTo>
                    <a:pt x="158" y="154"/>
                    <a:pt x="159" y="155"/>
                    <a:pt x="158" y="156"/>
                  </a:cubicBezTo>
                  <a:cubicBezTo>
                    <a:pt x="157" y="158"/>
                    <a:pt x="157" y="160"/>
                    <a:pt x="156" y="161"/>
                  </a:cubicBezTo>
                  <a:cubicBezTo>
                    <a:pt x="156" y="162"/>
                    <a:pt x="155" y="162"/>
                    <a:pt x="155" y="163"/>
                  </a:cubicBezTo>
                  <a:cubicBezTo>
                    <a:pt x="154" y="164"/>
                    <a:pt x="155" y="164"/>
                    <a:pt x="154" y="165"/>
                  </a:cubicBezTo>
                  <a:cubicBezTo>
                    <a:pt x="154" y="165"/>
                    <a:pt x="153" y="168"/>
                    <a:pt x="153" y="168"/>
                  </a:cubicBezTo>
                  <a:cubicBezTo>
                    <a:pt x="154" y="169"/>
                    <a:pt x="154" y="169"/>
                    <a:pt x="155" y="169"/>
                  </a:cubicBezTo>
                  <a:cubicBezTo>
                    <a:pt x="155" y="169"/>
                    <a:pt x="155" y="169"/>
                    <a:pt x="155" y="169"/>
                  </a:cubicBezTo>
                  <a:cubicBezTo>
                    <a:pt x="155" y="169"/>
                    <a:pt x="155" y="169"/>
                    <a:pt x="155" y="169"/>
                  </a:cubicBezTo>
                  <a:cubicBezTo>
                    <a:pt x="155" y="169"/>
                    <a:pt x="156" y="169"/>
                    <a:pt x="156" y="169"/>
                  </a:cubicBezTo>
                  <a:cubicBezTo>
                    <a:pt x="158" y="173"/>
                    <a:pt x="152" y="175"/>
                    <a:pt x="150" y="176"/>
                  </a:cubicBezTo>
                  <a:cubicBezTo>
                    <a:pt x="148" y="177"/>
                    <a:pt x="148" y="180"/>
                    <a:pt x="146" y="182"/>
                  </a:cubicBezTo>
                  <a:cubicBezTo>
                    <a:pt x="145" y="184"/>
                    <a:pt x="142" y="184"/>
                    <a:pt x="140" y="185"/>
                  </a:cubicBezTo>
                  <a:cubicBezTo>
                    <a:pt x="138" y="186"/>
                    <a:pt x="134" y="190"/>
                    <a:pt x="133" y="192"/>
                  </a:cubicBezTo>
                  <a:cubicBezTo>
                    <a:pt x="130" y="195"/>
                    <a:pt x="131" y="197"/>
                    <a:pt x="129" y="201"/>
                  </a:cubicBezTo>
                  <a:cubicBezTo>
                    <a:pt x="128" y="204"/>
                    <a:pt x="125" y="207"/>
                    <a:pt x="125" y="211"/>
                  </a:cubicBezTo>
                  <a:cubicBezTo>
                    <a:pt x="125" y="214"/>
                    <a:pt x="126" y="217"/>
                    <a:pt x="126" y="219"/>
                  </a:cubicBezTo>
                  <a:cubicBezTo>
                    <a:pt x="126" y="223"/>
                    <a:pt x="127" y="227"/>
                    <a:pt x="129" y="230"/>
                  </a:cubicBezTo>
                  <a:cubicBezTo>
                    <a:pt x="131" y="231"/>
                    <a:pt x="132" y="230"/>
                    <a:pt x="134" y="231"/>
                  </a:cubicBezTo>
                  <a:cubicBezTo>
                    <a:pt x="136" y="231"/>
                    <a:pt x="137" y="233"/>
                    <a:pt x="139" y="233"/>
                  </a:cubicBezTo>
                  <a:cubicBezTo>
                    <a:pt x="139" y="233"/>
                    <a:pt x="139" y="233"/>
                    <a:pt x="139" y="233"/>
                  </a:cubicBezTo>
                  <a:cubicBezTo>
                    <a:pt x="140" y="233"/>
                    <a:pt x="141" y="233"/>
                    <a:pt x="141" y="232"/>
                  </a:cubicBezTo>
                  <a:cubicBezTo>
                    <a:pt x="142" y="232"/>
                    <a:pt x="143" y="232"/>
                    <a:pt x="143" y="232"/>
                  </a:cubicBezTo>
                  <a:cubicBezTo>
                    <a:pt x="145" y="232"/>
                    <a:pt x="146" y="233"/>
                    <a:pt x="147" y="235"/>
                  </a:cubicBezTo>
                  <a:cubicBezTo>
                    <a:pt x="147" y="236"/>
                    <a:pt x="147" y="237"/>
                    <a:pt x="147" y="238"/>
                  </a:cubicBezTo>
                  <a:cubicBezTo>
                    <a:pt x="148" y="238"/>
                    <a:pt x="149" y="238"/>
                    <a:pt x="150" y="238"/>
                  </a:cubicBezTo>
                  <a:cubicBezTo>
                    <a:pt x="151" y="239"/>
                    <a:pt x="151" y="240"/>
                    <a:pt x="151" y="241"/>
                  </a:cubicBezTo>
                  <a:cubicBezTo>
                    <a:pt x="150" y="243"/>
                    <a:pt x="149" y="243"/>
                    <a:pt x="149" y="244"/>
                  </a:cubicBezTo>
                  <a:cubicBezTo>
                    <a:pt x="148" y="246"/>
                    <a:pt x="148" y="246"/>
                    <a:pt x="148" y="246"/>
                  </a:cubicBezTo>
                  <a:cubicBezTo>
                    <a:pt x="148" y="247"/>
                    <a:pt x="147" y="247"/>
                    <a:pt x="146" y="248"/>
                  </a:cubicBezTo>
                  <a:cubicBezTo>
                    <a:pt x="146" y="250"/>
                    <a:pt x="146" y="252"/>
                    <a:pt x="147" y="254"/>
                  </a:cubicBezTo>
                  <a:cubicBezTo>
                    <a:pt x="147" y="254"/>
                    <a:pt x="147" y="254"/>
                    <a:pt x="147" y="254"/>
                  </a:cubicBezTo>
                  <a:cubicBezTo>
                    <a:pt x="147" y="254"/>
                    <a:pt x="147" y="254"/>
                    <a:pt x="147" y="254"/>
                  </a:cubicBezTo>
                  <a:cubicBezTo>
                    <a:pt x="175" y="184"/>
                    <a:pt x="175" y="184"/>
                    <a:pt x="175" y="184"/>
                  </a:cubicBezTo>
                  <a:cubicBezTo>
                    <a:pt x="175" y="184"/>
                    <a:pt x="175" y="184"/>
                    <a:pt x="175" y="184"/>
                  </a:cubicBezTo>
                  <a:cubicBezTo>
                    <a:pt x="175" y="184"/>
                    <a:pt x="175" y="184"/>
                    <a:pt x="175" y="184"/>
                  </a:cubicBezTo>
                  <a:cubicBezTo>
                    <a:pt x="175" y="184"/>
                    <a:pt x="175" y="184"/>
                    <a:pt x="175" y="184"/>
                  </a:cubicBezTo>
                  <a:cubicBezTo>
                    <a:pt x="175" y="183"/>
                    <a:pt x="176" y="183"/>
                    <a:pt x="176" y="183"/>
                  </a:cubicBezTo>
                  <a:cubicBezTo>
                    <a:pt x="176" y="183"/>
                    <a:pt x="176" y="183"/>
                    <a:pt x="176" y="183"/>
                  </a:cubicBezTo>
                  <a:cubicBezTo>
                    <a:pt x="176" y="183"/>
                    <a:pt x="176" y="183"/>
                    <a:pt x="176" y="183"/>
                  </a:cubicBezTo>
                  <a:cubicBezTo>
                    <a:pt x="178" y="178"/>
                    <a:pt x="178" y="178"/>
                    <a:pt x="178" y="178"/>
                  </a:cubicBezTo>
                  <a:cubicBezTo>
                    <a:pt x="178" y="178"/>
                    <a:pt x="178" y="178"/>
                    <a:pt x="178" y="178"/>
                  </a:cubicBezTo>
                  <a:cubicBezTo>
                    <a:pt x="178" y="178"/>
                    <a:pt x="178" y="178"/>
                    <a:pt x="178" y="178"/>
                  </a:cubicBezTo>
                  <a:cubicBezTo>
                    <a:pt x="178" y="176"/>
                    <a:pt x="168" y="174"/>
                    <a:pt x="166" y="174"/>
                  </a:cubicBezTo>
                  <a:cubicBezTo>
                    <a:pt x="166" y="174"/>
                    <a:pt x="166" y="174"/>
                    <a:pt x="166" y="174"/>
                  </a:cubicBezTo>
                  <a:cubicBezTo>
                    <a:pt x="164" y="174"/>
                    <a:pt x="162" y="175"/>
                    <a:pt x="161" y="175"/>
                  </a:cubicBezTo>
                  <a:cubicBezTo>
                    <a:pt x="161" y="175"/>
                    <a:pt x="161" y="175"/>
                    <a:pt x="161" y="175"/>
                  </a:cubicBezTo>
                  <a:cubicBezTo>
                    <a:pt x="159" y="175"/>
                    <a:pt x="157" y="173"/>
                    <a:pt x="158" y="172"/>
                  </a:cubicBezTo>
                  <a:cubicBezTo>
                    <a:pt x="158" y="172"/>
                    <a:pt x="160" y="172"/>
                    <a:pt x="161" y="172"/>
                  </a:cubicBezTo>
                  <a:cubicBezTo>
                    <a:pt x="162" y="172"/>
                    <a:pt x="163" y="172"/>
                    <a:pt x="164" y="171"/>
                  </a:cubicBezTo>
                  <a:cubicBezTo>
                    <a:pt x="166" y="169"/>
                    <a:pt x="167" y="166"/>
                    <a:pt x="169" y="165"/>
                  </a:cubicBezTo>
                  <a:cubicBezTo>
                    <a:pt x="171" y="164"/>
                    <a:pt x="172" y="164"/>
                    <a:pt x="174" y="163"/>
                  </a:cubicBezTo>
                  <a:cubicBezTo>
                    <a:pt x="175" y="162"/>
                    <a:pt x="174" y="162"/>
                    <a:pt x="175" y="162"/>
                  </a:cubicBezTo>
                  <a:cubicBezTo>
                    <a:pt x="175" y="162"/>
                    <a:pt x="175" y="162"/>
                    <a:pt x="176" y="162"/>
                  </a:cubicBezTo>
                  <a:cubicBezTo>
                    <a:pt x="176" y="162"/>
                    <a:pt x="177" y="163"/>
                    <a:pt x="177" y="163"/>
                  </a:cubicBezTo>
                  <a:cubicBezTo>
                    <a:pt x="177" y="163"/>
                    <a:pt x="177" y="163"/>
                    <a:pt x="178" y="163"/>
                  </a:cubicBezTo>
                  <a:cubicBezTo>
                    <a:pt x="178" y="163"/>
                    <a:pt x="179" y="163"/>
                    <a:pt x="180" y="163"/>
                  </a:cubicBezTo>
                  <a:cubicBezTo>
                    <a:pt x="181" y="162"/>
                    <a:pt x="181" y="162"/>
                    <a:pt x="182" y="162"/>
                  </a:cubicBezTo>
                  <a:cubicBezTo>
                    <a:pt x="182" y="162"/>
                    <a:pt x="182" y="162"/>
                    <a:pt x="183" y="162"/>
                  </a:cubicBezTo>
                  <a:cubicBezTo>
                    <a:pt x="183" y="163"/>
                    <a:pt x="183" y="165"/>
                    <a:pt x="183" y="166"/>
                  </a:cubicBezTo>
                  <a:cubicBezTo>
                    <a:pt x="183" y="166"/>
                    <a:pt x="183" y="166"/>
                    <a:pt x="183" y="166"/>
                  </a:cubicBezTo>
                  <a:cubicBezTo>
                    <a:pt x="183" y="166"/>
                    <a:pt x="183" y="166"/>
                    <a:pt x="183" y="166"/>
                  </a:cubicBezTo>
                  <a:cubicBezTo>
                    <a:pt x="194" y="139"/>
                    <a:pt x="194" y="139"/>
                    <a:pt x="194" y="139"/>
                  </a:cubicBezTo>
                  <a:cubicBezTo>
                    <a:pt x="194" y="139"/>
                    <a:pt x="194" y="139"/>
                    <a:pt x="194" y="139"/>
                  </a:cubicBezTo>
                  <a:cubicBezTo>
                    <a:pt x="194" y="139"/>
                    <a:pt x="194" y="139"/>
                    <a:pt x="194" y="139"/>
                  </a:cubicBezTo>
                  <a:cubicBezTo>
                    <a:pt x="194" y="139"/>
                    <a:pt x="194" y="138"/>
                    <a:pt x="194" y="138"/>
                  </a:cubicBezTo>
                  <a:cubicBezTo>
                    <a:pt x="194" y="138"/>
                    <a:pt x="194" y="138"/>
                    <a:pt x="194" y="138"/>
                  </a:cubicBezTo>
                  <a:cubicBezTo>
                    <a:pt x="194" y="138"/>
                    <a:pt x="194" y="138"/>
                    <a:pt x="194" y="138"/>
                  </a:cubicBezTo>
                  <a:cubicBezTo>
                    <a:pt x="194" y="138"/>
                    <a:pt x="194" y="138"/>
                    <a:pt x="194" y="138"/>
                  </a:cubicBezTo>
                  <a:cubicBezTo>
                    <a:pt x="195" y="136"/>
                    <a:pt x="195" y="136"/>
                    <a:pt x="195" y="136"/>
                  </a:cubicBezTo>
                  <a:cubicBezTo>
                    <a:pt x="195" y="136"/>
                    <a:pt x="195" y="136"/>
                    <a:pt x="195" y="136"/>
                  </a:cubicBezTo>
                  <a:cubicBezTo>
                    <a:pt x="195" y="136"/>
                    <a:pt x="195" y="136"/>
                    <a:pt x="195" y="136"/>
                  </a:cubicBezTo>
                  <a:cubicBezTo>
                    <a:pt x="195" y="136"/>
                    <a:pt x="195" y="136"/>
                    <a:pt x="195" y="136"/>
                  </a:cubicBezTo>
                  <a:cubicBezTo>
                    <a:pt x="195" y="136"/>
                    <a:pt x="195" y="136"/>
                    <a:pt x="195" y="136"/>
                  </a:cubicBezTo>
                  <a:cubicBezTo>
                    <a:pt x="195" y="135"/>
                    <a:pt x="195" y="135"/>
                    <a:pt x="195" y="135"/>
                  </a:cubicBezTo>
                  <a:cubicBezTo>
                    <a:pt x="195" y="135"/>
                    <a:pt x="195" y="135"/>
                    <a:pt x="195" y="135"/>
                  </a:cubicBezTo>
                  <a:cubicBezTo>
                    <a:pt x="195" y="135"/>
                    <a:pt x="195" y="135"/>
                    <a:pt x="195" y="135"/>
                  </a:cubicBezTo>
                  <a:cubicBezTo>
                    <a:pt x="197" y="131"/>
                    <a:pt x="197" y="131"/>
                    <a:pt x="197" y="131"/>
                  </a:cubicBezTo>
                  <a:cubicBezTo>
                    <a:pt x="197" y="131"/>
                    <a:pt x="197" y="131"/>
                    <a:pt x="197" y="131"/>
                  </a:cubicBezTo>
                  <a:cubicBezTo>
                    <a:pt x="197" y="131"/>
                    <a:pt x="197" y="131"/>
                    <a:pt x="197" y="131"/>
                  </a:cubicBezTo>
                  <a:cubicBezTo>
                    <a:pt x="197" y="131"/>
                    <a:pt x="197" y="130"/>
                    <a:pt x="197" y="130"/>
                  </a:cubicBezTo>
                  <a:cubicBezTo>
                    <a:pt x="197" y="130"/>
                    <a:pt x="197" y="130"/>
                    <a:pt x="197" y="130"/>
                  </a:cubicBezTo>
                  <a:moveTo>
                    <a:pt x="171" y="127"/>
                  </a:moveTo>
                  <a:cubicBezTo>
                    <a:pt x="170" y="127"/>
                    <a:pt x="170" y="128"/>
                    <a:pt x="170" y="129"/>
                  </a:cubicBezTo>
                  <a:cubicBezTo>
                    <a:pt x="170" y="129"/>
                    <a:pt x="170" y="129"/>
                    <a:pt x="170" y="129"/>
                  </a:cubicBezTo>
                  <a:cubicBezTo>
                    <a:pt x="168" y="129"/>
                    <a:pt x="167" y="129"/>
                    <a:pt x="167" y="132"/>
                  </a:cubicBezTo>
                  <a:cubicBezTo>
                    <a:pt x="166" y="133"/>
                    <a:pt x="164" y="135"/>
                    <a:pt x="166" y="136"/>
                  </a:cubicBezTo>
                  <a:cubicBezTo>
                    <a:pt x="166" y="136"/>
                    <a:pt x="167" y="136"/>
                    <a:pt x="167" y="136"/>
                  </a:cubicBezTo>
                  <a:cubicBezTo>
                    <a:pt x="168" y="136"/>
                    <a:pt x="170" y="136"/>
                    <a:pt x="170" y="136"/>
                  </a:cubicBezTo>
                  <a:cubicBezTo>
                    <a:pt x="172" y="135"/>
                    <a:pt x="172" y="133"/>
                    <a:pt x="173" y="131"/>
                  </a:cubicBezTo>
                  <a:cubicBezTo>
                    <a:pt x="173" y="131"/>
                    <a:pt x="173" y="131"/>
                    <a:pt x="173" y="131"/>
                  </a:cubicBezTo>
                  <a:cubicBezTo>
                    <a:pt x="173" y="131"/>
                    <a:pt x="174" y="131"/>
                    <a:pt x="174" y="131"/>
                  </a:cubicBezTo>
                  <a:cubicBezTo>
                    <a:pt x="174" y="131"/>
                    <a:pt x="174" y="131"/>
                    <a:pt x="174" y="131"/>
                  </a:cubicBezTo>
                  <a:cubicBezTo>
                    <a:pt x="174" y="131"/>
                    <a:pt x="174" y="131"/>
                    <a:pt x="174" y="129"/>
                  </a:cubicBezTo>
                  <a:cubicBezTo>
                    <a:pt x="174" y="128"/>
                    <a:pt x="174" y="128"/>
                    <a:pt x="173" y="128"/>
                  </a:cubicBezTo>
                  <a:cubicBezTo>
                    <a:pt x="172" y="128"/>
                    <a:pt x="172" y="127"/>
                    <a:pt x="171" y="127"/>
                  </a:cubicBezTo>
                  <a:moveTo>
                    <a:pt x="105" y="122"/>
                  </a:moveTo>
                  <a:cubicBezTo>
                    <a:pt x="105" y="122"/>
                    <a:pt x="105" y="122"/>
                    <a:pt x="104" y="123"/>
                  </a:cubicBezTo>
                  <a:cubicBezTo>
                    <a:pt x="105" y="123"/>
                    <a:pt x="105" y="122"/>
                    <a:pt x="10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6" y="122"/>
                  </a:moveTo>
                  <a:cubicBezTo>
                    <a:pt x="176" y="122"/>
                    <a:pt x="175" y="122"/>
                    <a:pt x="175" y="122"/>
                  </a:cubicBezTo>
                  <a:cubicBezTo>
                    <a:pt x="175"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81" y="120"/>
                  </a:moveTo>
                  <a:cubicBezTo>
                    <a:pt x="181" y="120"/>
                    <a:pt x="181" y="120"/>
                    <a:pt x="181" y="120"/>
                  </a:cubicBezTo>
                  <a:cubicBezTo>
                    <a:pt x="181" y="121"/>
                    <a:pt x="181" y="121"/>
                    <a:pt x="180" y="121"/>
                  </a:cubicBezTo>
                  <a:cubicBezTo>
                    <a:pt x="180" y="121"/>
                    <a:pt x="180" y="121"/>
                    <a:pt x="180" y="121"/>
                  </a:cubicBezTo>
                  <a:cubicBezTo>
                    <a:pt x="180" y="121"/>
                    <a:pt x="180" y="120"/>
                    <a:pt x="179" y="120"/>
                  </a:cubicBezTo>
                  <a:cubicBezTo>
                    <a:pt x="179" y="120"/>
                    <a:pt x="179" y="121"/>
                    <a:pt x="178" y="121"/>
                  </a:cubicBezTo>
                  <a:cubicBezTo>
                    <a:pt x="178" y="121"/>
                    <a:pt x="177" y="122"/>
                    <a:pt x="177" y="122"/>
                  </a:cubicBezTo>
                  <a:cubicBezTo>
                    <a:pt x="177" y="122"/>
                    <a:pt x="177" y="122"/>
                    <a:pt x="177"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5" y="123"/>
                    <a:pt x="175" y="124"/>
                    <a:pt x="176" y="124"/>
                  </a:cubicBezTo>
                  <a:cubicBezTo>
                    <a:pt x="175" y="124"/>
                    <a:pt x="174" y="125"/>
                    <a:pt x="175" y="126"/>
                  </a:cubicBezTo>
                  <a:cubicBezTo>
                    <a:pt x="172" y="126"/>
                    <a:pt x="174" y="128"/>
                    <a:pt x="175" y="128"/>
                  </a:cubicBezTo>
                  <a:cubicBezTo>
                    <a:pt x="175" y="128"/>
                    <a:pt x="175" y="128"/>
                    <a:pt x="175" y="128"/>
                  </a:cubicBezTo>
                  <a:cubicBezTo>
                    <a:pt x="175" y="129"/>
                    <a:pt x="174" y="131"/>
                    <a:pt x="175" y="131"/>
                  </a:cubicBezTo>
                  <a:cubicBezTo>
                    <a:pt x="175" y="131"/>
                    <a:pt x="176" y="131"/>
                    <a:pt x="176" y="131"/>
                  </a:cubicBezTo>
                  <a:cubicBezTo>
                    <a:pt x="175" y="132"/>
                    <a:pt x="177" y="132"/>
                    <a:pt x="176" y="134"/>
                  </a:cubicBezTo>
                  <a:cubicBezTo>
                    <a:pt x="176" y="134"/>
                    <a:pt x="175" y="134"/>
                    <a:pt x="175" y="134"/>
                  </a:cubicBezTo>
                  <a:cubicBezTo>
                    <a:pt x="175" y="134"/>
                    <a:pt x="175" y="134"/>
                    <a:pt x="175" y="134"/>
                  </a:cubicBezTo>
                  <a:cubicBezTo>
                    <a:pt x="175" y="134"/>
                    <a:pt x="175" y="134"/>
                    <a:pt x="175" y="134"/>
                  </a:cubicBezTo>
                  <a:cubicBezTo>
                    <a:pt x="175" y="134"/>
                    <a:pt x="175" y="134"/>
                    <a:pt x="175" y="134"/>
                  </a:cubicBezTo>
                  <a:cubicBezTo>
                    <a:pt x="174" y="134"/>
                    <a:pt x="172" y="135"/>
                    <a:pt x="173" y="136"/>
                  </a:cubicBezTo>
                  <a:cubicBezTo>
                    <a:pt x="171" y="138"/>
                    <a:pt x="170" y="137"/>
                    <a:pt x="173" y="139"/>
                  </a:cubicBezTo>
                  <a:cubicBezTo>
                    <a:pt x="173" y="139"/>
                    <a:pt x="173" y="139"/>
                    <a:pt x="173" y="139"/>
                  </a:cubicBezTo>
                  <a:cubicBezTo>
                    <a:pt x="171" y="139"/>
                    <a:pt x="169" y="141"/>
                    <a:pt x="170" y="142"/>
                  </a:cubicBezTo>
                  <a:cubicBezTo>
                    <a:pt x="172" y="142"/>
                    <a:pt x="172" y="142"/>
                    <a:pt x="172" y="142"/>
                  </a:cubicBezTo>
                  <a:cubicBezTo>
                    <a:pt x="172" y="142"/>
                    <a:pt x="172" y="142"/>
                    <a:pt x="172" y="142"/>
                  </a:cubicBezTo>
                  <a:cubicBezTo>
                    <a:pt x="174" y="142"/>
                    <a:pt x="175" y="142"/>
                    <a:pt x="176" y="143"/>
                  </a:cubicBezTo>
                  <a:cubicBezTo>
                    <a:pt x="176" y="143"/>
                    <a:pt x="176" y="143"/>
                    <a:pt x="176" y="143"/>
                  </a:cubicBezTo>
                  <a:cubicBezTo>
                    <a:pt x="177" y="143"/>
                    <a:pt x="181" y="142"/>
                    <a:pt x="179" y="141"/>
                  </a:cubicBezTo>
                  <a:cubicBezTo>
                    <a:pt x="180" y="140"/>
                    <a:pt x="181" y="140"/>
                    <a:pt x="181" y="139"/>
                  </a:cubicBezTo>
                  <a:cubicBezTo>
                    <a:pt x="182" y="138"/>
                    <a:pt x="181" y="137"/>
                    <a:pt x="180" y="137"/>
                  </a:cubicBezTo>
                  <a:cubicBezTo>
                    <a:pt x="180" y="137"/>
                    <a:pt x="180" y="137"/>
                    <a:pt x="180" y="137"/>
                  </a:cubicBezTo>
                  <a:cubicBezTo>
                    <a:pt x="179" y="135"/>
                    <a:pt x="182" y="129"/>
                    <a:pt x="179" y="128"/>
                  </a:cubicBezTo>
                  <a:cubicBezTo>
                    <a:pt x="182" y="126"/>
                    <a:pt x="183" y="123"/>
                    <a:pt x="180" y="123"/>
                  </a:cubicBezTo>
                  <a:cubicBezTo>
                    <a:pt x="180" y="123"/>
                    <a:pt x="181" y="122"/>
                    <a:pt x="182" y="121"/>
                  </a:cubicBezTo>
                  <a:cubicBezTo>
                    <a:pt x="182" y="120"/>
                    <a:pt x="182" y="120"/>
                    <a:pt x="181" y="120"/>
                  </a:cubicBezTo>
                  <a:moveTo>
                    <a:pt x="177" y="120"/>
                  </a:moveTo>
                  <a:cubicBezTo>
                    <a:pt x="176" y="120"/>
                    <a:pt x="174" y="121"/>
                    <a:pt x="175" y="122"/>
                  </a:cubicBezTo>
                  <a:cubicBezTo>
                    <a:pt x="177" y="120"/>
                    <a:pt x="177" y="120"/>
                    <a:pt x="177" y="120"/>
                  </a:cubicBezTo>
                  <a:cubicBezTo>
                    <a:pt x="177" y="120"/>
                    <a:pt x="177" y="120"/>
                    <a:pt x="177" y="120"/>
                  </a:cubicBezTo>
                  <a:moveTo>
                    <a:pt x="108" y="113"/>
                  </a:move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moveTo>
                    <a:pt x="108" y="112"/>
                  </a:moveTo>
                  <a:cubicBezTo>
                    <a:pt x="107" y="112"/>
                    <a:pt x="106" y="114"/>
                    <a:pt x="105" y="114"/>
                  </a:cubicBezTo>
                  <a:cubicBezTo>
                    <a:pt x="105" y="114"/>
                    <a:pt x="104" y="115"/>
                    <a:pt x="104" y="116"/>
                  </a:cubicBezTo>
                  <a:cubicBezTo>
                    <a:pt x="103" y="116"/>
                    <a:pt x="102" y="117"/>
                    <a:pt x="102" y="117"/>
                  </a:cubicBezTo>
                  <a:cubicBezTo>
                    <a:pt x="100" y="120"/>
                    <a:pt x="100" y="119"/>
                    <a:pt x="102" y="120"/>
                  </a:cubicBezTo>
                  <a:cubicBezTo>
                    <a:pt x="102" y="120"/>
                    <a:pt x="106" y="121"/>
                    <a:pt x="105" y="122"/>
                  </a:cubicBezTo>
                  <a:cubicBezTo>
                    <a:pt x="105" y="122"/>
                    <a:pt x="105" y="122"/>
                    <a:pt x="105" y="122"/>
                  </a:cubicBezTo>
                  <a:cubicBezTo>
                    <a:pt x="105" y="122"/>
                    <a:pt x="105" y="122"/>
                    <a:pt x="105" y="122"/>
                  </a:cubicBezTo>
                  <a:cubicBezTo>
                    <a:pt x="105" y="122"/>
                    <a:pt x="106" y="123"/>
                    <a:pt x="106" y="123"/>
                  </a:cubicBezTo>
                  <a:cubicBezTo>
                    <a:pt x="107" y="124"/>
                    <a:pt x="107" y="124"/>
                    <a:pt x="108" y="124"/>
                  </a:cubicBezTo>
                  <a:cubicBezTo>
                    <a:pt x="108" y="124"/>
                    <a:pt x="108" y="124"/>
                    <a:pt x="108" y="122"/>
                  </a:cubicBezTo>
                  <a:cubicBezTo>
                    <a:pt x="107" y="122"/>
                    <a:pt x="109" y="121"/>
                    <a:pt x="108" y="121"/>
                  </a:cubicBezTo>
                  <a:cubicBezTo>
                    <a:pt x="108" y="120"/>
                    <a:pt x="109" y="119"/>
                    <a:pt x="109" y="119"/>
                  </a:cubicBezTo>
                  <a:cubicBezTo>
                    <a:pt x="107" y="118"/>
                    <a:pt x="107" y="118"/>
                    <a:pt x="107" y="118"/>
                  </a:cubicBezTo>
                  <a:cubicBezTo>
                    <a:pt x="107" y="118"/>
                    <a:pt x="107" y="117"/>
                    <a:pt x="107" y="116"/>
                  </a:cubicBezTo>
                  <a:cubicBezTo>
                    <a:pt x="107" y="116"/>
                    <a:pt x="106" y="116"/>
                    <a:pt x="106" y="116"/>
                  </a:cubicBezTo>
                  <a:cubicBezTo>
                    <a:pt x="106" y="116"/>
                    <a:pt x="106" y="116"/>
                    <a:pt x="106" y="116"/>
                  </a:cubicBezTo>
                  <a:cubicBezTo>
                    <a:pt x="106" y="115"/>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9" y="113"/>
                    <a:pt x="108" y="112"/>
                    <a:pt x="108" y="112"/>
                  </a:cubicBezTo>
                  <a:cubicBezTo>
                    <a:pt x="108" y="112"/>
                    <a:pt x="108" y="112"/>
                    <a:pt x="108" y="112"/>
                  </a:cubicBezTo>
                  <a:moveTo>
                    <a:pt x="205" y="111"/>
                  </a:moveTo>
                  <a:cubicBezTo>
                    <a:pt x="205" y="111"/>
                    <a:pt x="205" y="111"/>
                    <a:pt x="205" y="111"/>
                  </a:cubicBezTo>
                  <a:cubicBezTo>
                    <a:pt x="205" y="111"/>
                    <a:pt x="205" y="111"/>
                    <a:pt x="205" y="111"/>
                  </a:cubicBezTo>
                  <a:cubicBezTo>
                    <a:pt x="205" y="112"/>
                    <a:pt x="204" y="112"/>
                    <a:pt x="204" y="112"/>
                  </a:cubicBezTo>
                  <a:cubicBezTo>
                    <a:pt x="203" y="113"/>
                    <a:pt x="203" y="113"/>
                    <a:pt x="202" y="114"/>
                  </a:cubicBezTo>
                  <a:cubicBezTo>
                    <a:pt x="202" y="113"/>
                    <a:pt x="202" y="113"/>
                    <a:pt x="202" y="113"/>
                  </a:cubicBezTo>
                  <a:cubicBezTo>
                    <a:pt x="201" y="113"/>
                    <a:pt x="199" y="115"/>
                    <a:pt x="198" y="115"/>
                  </a:cubicBezTo>
                  <a:cubicBezTo>
                    <a:pt x="197" y="115"/>
                    <a:pt x="196" y="115"/>
                    <a:pt x="195" y="116"/>
                  </a:cubicBezTo>
                  <a:cubicBezTo>
                    <a:pt x="194" y="117"/>
                    <a:pt x="191" y="124"/>
                    <a:pt x="193" y="124"/>
                  </a:cubicBezTo>
                  <a:cubicBezTo>
                    <a:pt x="193" y="124"/>
                    <a:pt x="193" y="124"/>
                    <a:pt x="193" y="124"/>
                  </a:cubicBezTo>
                  <a:cubicBezTo>
                    <a:pt x="192" y="125"/>
                    <a:pt x="191" y="125"/>
                    <a:pt x="192" y="126"/>
                  </a:cubicBezTo>
                  <a:cubicBezTo>
                    <a:pt x="192" y="127"/>
                    <a:pt x="193" y="128"/>
                    <a:pt x="194" y="129"/>
                  </a:cubicBezTo>
                  <a:cubicBezTo>
                    <a:pt x="194" y="129"/>
                    <a:pt x="194" y="129"/>
                    <a:pt x="194" y="129"/>
                  </a:cubicBezTo>
                  <a:cubicBezTo>
                    <a:pt x="195" y="129"/>
                    <a:pt x="198" y="128"/>
                    <a:pt x="199" y="127"/>
                  </a:cubicBezTo>
                  <a:cubicBezTo>
                    <a:pt x="199" y="127"/>
                    <a:pt x="199" y="127"/>
                    <a:pt x="199" y="127"/>
                  </a:cubicBezTo>
                  <a:cubicBezTo>
                    <a:pt x="199" y="127"/>
                    <a:pt x="199" y="127"/>
                    <a:pt x="199" y="127"/>
                  </a:cubicBezTo>
                  <a:cubicBezTo>
                    <a:pt x="205" y="111"/>
                    <a:pt x="205" y="111"/>
                    <a:pt x="205" y="111"/>
                  </a:cubicBezTo>
                  <a:moveTo>
                    <a:pt x="109" y="104"/>
                  </a:moveTo>
                  <a:cubicBezTo>
                    <a:pt x="109" y="104"/>
                    <a:pt x="109" y="104"/>
                    <a:pt x="109" y="104"/>
                  </a:cubicBezTo>
                  <a:cubicBezTo>
                    <a:pt x="109" y="104"/>
                    <a:pt x="109" y="104"/>
                    <a:pt x="109" y="104"/>
                  </a:cubicBezTo>
                  <a:cubicBezTo>
                    <a:pt x="109" y="104"/>
                    <a:pt x="109" y="104"/>
                    <a:pt x="109" y="104"/>
                  </a:cubicBezTo>
                  <a:moveTo>
                    <a:pt x="170" y="80"/>
                  </a:moveTo>
                  <a:cubicBezTo>
                    <a:pt x="170" y="80"/>
                    <a:pt x="170" y="80"/>
                    <a:pt x="170" y="80"/>
                  </a:cubicBezTo>
                  <a:cubicBezTo>
                    <a:pt x="170" y="80"/>
                    <a:pt x="170" y="80"/>
                    <a:pt x="170" y="80"/>
                  </a:cubicBezTo>
                  <a:cubicBezTo>
                    <a:pt x="170" y="80"/>
                    <a:pt x="170" y="80"/>
                    <a:pt x="170" y="80"/>
                  </a:cubicBezTo>
                  <a:cubicBezTo>
                    <a:pt x="170" y="80"/>
                    <a:pt x="170" y="80"/>
                    <a:pt x="170" y="80"/>
                  </a:cubicBezTo>
                  <a:cubicBezTo>
                    <a:pt x="170" y="80"/>
                    <a:pt x="170" y="80"/>
                    <a:pt x="170" y="80"/>
                  </a:cubicBezTo>
                  <a:moveTo>
                    <a:pt x="93" y="73"/>
                  </a:moveTo>
                  <a:cubicBezTo>
                    <a:pt x="92" y="73"/>
                    <a:pt x="92" y="73"/>
                    <a:pt x="91" y="74"/>
                  </a:cubicBezTo>
                  <a:cubicBezTo>
                    <a:pt x="91" y="74"/>
                    <a:pt x="91" y="74"/>
                    <a:pt x="91" y="74"/>
                  </a:cubicBezTo>
                  <a:cubicBezTo>
                    <a:pt x="92" y="74"/>
                    <a:pt x="91" y="75"/>
                    <a:pt x="91" y="75"/>
                  </a:cubicBezTo>
                  <a:cubicBezTo>
                    <a:pt x="91" y="76"/>
                    <a:pt x="91" y="76"/>
                    <a:pt x="91" y="76"/>
                  </a:cubicBezTo>
                  <a:cubicBezTo>
                    <a:pt x="91" y="76"/>
                    <a:pt x="91" y="76"/>
                    <a:pt x="91" y="76"/>
                  </a:cubicBezTo>
                  <a:cubicBezTo>
                    <a:pt x="90" y="78"/>
                    <a:pt x="90" y="78"/>
                    <a:pt x="90" y="78"/>
                  </a:cubicBezTo>
                  <a:cubicBezTo>
                    <a:pt x="90" y="79"/>
                    <a:pt x="90" y="80"/>
                    <a:pt x="90" y="81"/>
                  </a:cubicBezTo>
                  <a:cubicBezTo>
                    <a:pt x="90" y="81"/>
                    <a:pt x="88" y="82"/>
                    <a:pt x="88" y="82"/>
                  </a:cubicBezTo>
                  <a:cubicBezTo>
                    <a:pt x="86" y="85"/>
                    <a:pt x="90" y="87"/>
                    <a:pt x="86" y="91"/>
                  </a:cubicBezTo>
                  <a:cubicBezTo>
                    <a:pt x="85" y="92"/>
                    <a:pt x="82" y="92"/>
                    <a:pt x="82" y="92"/>
                  </a:cubicBezTo>
                  <a:cubicBezTo>
                    <a:pt x="82" y="93"/>
                    <a:pt x="81" y="95"/>
                    <a:pt x="81" y="96"/>
                  </a:cubicBezTo>
                  <a:cubicBezTo>
                    <a:pt x="81" y="97"/>
                    <a:pt x="79" y="101"/>
                    <a:pt x="79" y="101"/>
                  </a:cubicBezTo>
                  <a:cubicBezTo>
                    <a:pt x="79" y="100"/>
                    <a:pt x="79" y="100"/>
                    <a:pt x="79" y="100"/>
                  </a:cubicBezTo>
                  <a:cubicBezTo>
                    <a:pt x="79" y="100"/>
                    <a:pt x="79" y="100"/>
                    <a:pt x="79" y="101"/>
                  </a:cubicBezTo>
                  <a:cubicBezTo>
                    <a:pt x="78" y="101"/>
                    <a:pt x="78" y="101"/>
                    <a:pt x="78" y="101"/>
                  </a:cubicBezTo>
                  <a:cubicBezTo>
                    <a:pt x="78" y="101"/>
                    <a:pt x="78" y="101"/>
                    <a:pt x="78" y="101"/>
                  </a:cubicBezTo>
                  <a:cubicBezTo>
                    <a:pt x="77" y="100"/>
                    <a:pt x="77" y="99"/>
                    <a:pt x="77" y="98"/>
                  </a:cubicBezTo>
                  <a:cubicBezTo>
                    <a:pt x="77" y="96"/>
                    <a:pt x="77" y="96"/>
                    <a:pt x="77" y="94"/>
                  </a:cubicBezTo>
                  <a:cubicBezTo>
                    <a:pt x="78" y="92"/>
                    <a:pt x="79" y="91"/>
                    <a:pt x="78" y="90"/>
                  </a:cubicBezTo>
                  <a:cubicBezTo>
                    <a:pt x="78" y="89"/>
                    <a:pt x="76" y="89"/>
                    <a:pt x="76" y="88"/>
                  </a:cubicBezTo>
                  <a:cubicBezTo>
                    <a:pt x="75" y="87"/>
                    <a:pt x="74" y="86"/>
                    <a:pt x="74" y="85"/>
                  </a:cubicBezTo>
                  <a:cubicBezTo>
                    <a:pt x="74" y="85"/>
                    <a:pt x="74" y="85"/>
                    <a:pt x="74" y="85"/>
                  </a:cubicBezTo>
                  <a:cubicBezTo>
                    <a:pt x="74" y="85"/>
                    <a:pt x="74" y="85"/>
                    <a:pt x="74" y="85"/>
                  </a:cubicBezTo>
                  <a:cubicBezTo>
                    <a:pt x="74" y="85"/>
                    <a:pt x="74" y="85"/>
                    <a:pt x="74" y="85"/>
                  </a:cubicBezTo>
                  <a:cubicBezTo>
                    <a:pt x="50" y="142"/>
                    <a:pt x="50" y="142"/>
                    <a:pt x="50" y="142"/>
                  </a:cubicBezTo>
                  <a:cubicBezTo>
                    <a:pt x="50" y="142"/>
                    <a:pt x="50" y="142"/>
                    <a:pt x="50" y="142"/>
                  </a:cubicBezTo>
                  <a:cubicBezTo>
                    <a:pt x="50" y="142"/>
                    <a:pt x="50" y="142"/>
                    <a:pt x="50" y="142"/>
                  </a:cubicBezTo>
                  <a:cubicBezTo>
                    <a:pt x="50" y="142"/>
                    <a:pt x="50" y="142"/>
                    <a:pt x="50" y="142"/>
                  </a:cubicBezTo>
                  <a:cubicBezTo>
                    <a:pt x="51" y="143"/>
                    <a:pt x="52" y="144"/>
                    <a:pt x="52" y="144"/>
                  </a:cubicBezTo>
                  <a:cubicBezTo>
                    <a:pt x="53" y="145"/>
                    <a:pt x="53" y="145"/>
                    <a:pt x="53" y="145"/>
                  </a:cubicBezTo>
                  <a:cubicBezTo>
                    <a:pt x="53" y="145"/>
                    <a:pt x="54" y="145"/>
                    <a:pt x="54" y="145"/>
                  </a:cubicBezTo>
                  <a:cubicBezTo>
                    <a:pt x="54" y="145"/>
                    <a:pt x="54" y="145"/>
                    <a:pt x="54" y="145"/>
                  </a:cubicBezTo>
                  <a:cubicBezTo>
                    <a:pt x="54" y="145"/>
                    <a:pt x="55" y="145"/>
                    <a:pt x="54" y="147"/>
                  </a:cubicBezTo>
                  <a:cubicBezTo>
                    <a:pt x="54" y="149"/>
                    <a:pt x="53" y="155"/>
                    <a:pt x="54" y="155"/>
                  </a:cubicBezTo>
                  <a:cubicBezTo>
                    <a:pt x="55" y="155"/>
                    <a:pt x="55" y="155"/>
                    <a:pt x="56" y="154"/>
                  </a:cubicBezTo>
                  <a:cubicBezTo>
                    <a:pt x="60" y="150"/>
                    <a:pt x="55" y="144"/>
                    <a:pt x="62" y="141"/>
                  </a:cubicBezTo>
                  <a:cubicBezTo>
                    <a:pt x="63" y="140"/>
                    <a:pt x="68" y="139"/>
                    <a:pt x="68" y="137"/>
                  </a:cubicBezTo>
                  <a:cubicBezTo>
                    <a:pt x="68" y="138"/>
                    <a:pt x="68" y="138"/>
                    <a:pt x="69" y="138"/>
                  </a:cubicBezTo>
                  <a:cubicBezTo>
                    <a:pt x="70" y="138"/>
                    <a:pt x="71" y="134"/>
                    <a:pt x="70" y="134"/>
                  </a:cubicBezTo>
                  <a:cubicBezTo>
                    <a:pt x="70" y="133"/>
                    <a:pt x="71" y="134"/>
                    <a:pt x="71" y="133"/>
                  </a:cubicBezTo>
                  <a:cubicBezTo>
                    <a:pt x="73" y="132"/>
                    <a:pt x="74" y="129"/>
                    <a:pt x="76" y="128"/>
                  </a:cubicBezTo>
                  <a:cubicBezTo>
                    <a:pt x="77" y="128"/>
                    <a:pt x="80" y="128"/>
                    <a:pt x="81" y="127"/>
                  </a:cubicBezTo>
                  <a:cubicBezTo>
                    <a:pt x="82" y="126"/>
                    <a:pt x="82" y="124"/>
                    <a:pt x="83" y="123"/>
                  </a:cubicBezTo>
                  <a:cubicBezTo>
                    <a:pt x="84" y="123"/>
                    <a:pt x="85" y="122"/>
                    <a:pt x="86" y="122"/>
                  </a:cubicBezTo>
                  <a:cubicBezTo>
                    <a:pt x="86" y="123"/>
                    <a:pt x="86" y="123"/>
                    <a:pt x="86" y="123"/>
                  </a:cubicBezTo>
                  <a:cubicBezTo>
                    <a:pt x="87" y="123"/>
                    <a:pt x="88" y="122"/>
                    <a:pt x="88" y="122"/>
                  </a:cubicBezTo>
                  <a:cubicBezTo>
                    <a:pt x="92" y="120"/>
                    <a:pt x="92" y="120"/>
                    <a:pt x="92" y="120"/>
                  </a:cubicBezTo>
                  <a:cubicBezTo>
                    <a:pt x="92" y="121"/>
                    <a:pt x="91" y="121"/>
                    <a:pt x="91" y="121"/>
                  </a:cubicBezTo>
                  <a:cubicBezTo>
                    <a:pt x="93" y="123"/>
                    <a:pt x="93" y="123"/>
                    <a:pt x="93" y="123"/>
                  </a:cubicBezTo>
                  <a:cubicBezTo>
                    <a:pt x="93" y="123"/>
                    <a:pt x="92" y="123"/>
                    <a:pt x="92" y="123"/>
                  </a:cubicBezTo>
                  <a:cubicBezTo>
                    <a:pt x="92" y="123"/>
                    <a:pt x="92" y="123"/>
                    <a:pt x="91" y="122"/>
                  </a:cubicBezTo>
                  <a:cubicBezTo>
                    <a:pt x="91" y="122"/>
                    <a:pt x="91" y="122"/>
                    <a:pt x="90" y="122"/>
                  </a:cubicBezTo>
                  <a:cubicBezTo>
                    <a:pt x="90" y="122"/>
                    <a:pt x="89" y="123"/>
                    <a:pt x="89" y="123"/>
                  </a:cubicBezTo>
                  <a:cubicBezTo>
                    <a:pt x="88" y="125"/>
                    <a:pt x="88" y="125"/>
                    <a:pt x="89" y="125"/>
                  </a:cubicBezTo>
                  <a:cubicBezTo>
                    <a:pt x="90" y="125"/>
                    <a:pt x="91" y="124"/>
                    <a:pt x="92" y="124"/>
                  </a:cubicBezTo>
                  <a:cubicBezTo>
                    <a:pt x="92" y="124"/>
                    <a:pt x="98" y="123"/>
                    <a:pt x="98" y="123"/>
                  </a:cubicBezTo>
                  <a:cubicBezTo>
                    <a:pt x="98" y="122"/>
                    <a:pt x="97" y="122"/>
                    <a:pt x="98" y="121"/>
                  </a:cubicBezTo>
                  <a:cubicBezTo>
                    <a:pt x="98" y="122"/>
                    <a:pt x="96" y="122"/>
                    <a:pt x="95" y="122"/>
                  </a:cubicBezTo>
                  <a:cubicBezTo>
                    <a:pt x="94" y="122"/>
                    <a:pt x="94" y="122"/>
                    <a:pt x="94" y="122"/>
                  </a:cubicBezTo>
                  <a:cubicBezTo>
                    <a:pt x="93" y="122"/>
                    <a:pt x="93" y="120"/>
                    <a:pt x="93" y="120"/>
                  </a:cubicBezTo>
                  <a:cubicBezTo>
                    <a:pt x="92" y="118"/>
                    <a:pt x="93" y="118"/>
                    <a:pt x="94" y="117"/>
                  </a:cubicBezTo>
                  <a:cubicBezTo>
                    <a:pt x="94" y="116"/>
                    <a:pt x="94" y="116"/>
                    <a:pt x="93" y="116"/>
                  </a:cubicBezTo>
                  <a:cubicBezTo>
                    <a:pt x="93" y="116"/>
                    <a:pt x="93" y="116"/>
                    <a:pt x="93" y="116"/>
                  </a:cubicBezTo>
                  <a:cubicBezTo>
                    <a:pt x="93" y="116"/>
                    <a:pt x="93" y="116"/>
                    <a:pt x="92" y="116"/>
                  </a:cubicBezTo>
                  <a:cubicBezTo>
                    <a:pt x="92" y="116"/>
                    <a:pt x="92" y="116"/>
                    <a:pt x="92" y="116"/>
                  </a:cubicBezTo>
                  <a:cubicBezTo>
                    <a:pt x="92" y="116"/>
                    <a:pt x="98" y="114"/>
                    <a:pt x="93" y="113"/>
                  </a:cubicBezTo>
                  <a:cubicBezTo>
                    <a:pt x="93" y="112"/>
                    <a:pt x="92" y="112"/>
                    <a:pt x="92" y="112"/>
                  </a:cubicBezTo>
                  <a:cubicBezTo>
                    <a:pt x="91" y="112"/>
                    <a:pt x="90" y="113"/>
                    <a:pt x="90" y="113"/>
                  </a:cubicBezTo>
                  <a:cubicBezTo>
                    <a:pt x="89" y="113"/>
                    <a:pt x="86" y="115"/>
                    <a:pt x="85" y="115"/>
                  </a:cubicBezTo>
                  <a:cubicBezTo>
                    <a:pt x="85" y="115"/>
                    <a:pt x="85" y="115"/>
                    <a:pt x="85" y="115"/>
                  </a:cubicBezTo>
                  <a:cubicBezTo>
                    <a:pt x="85" y="115"/>
                    <a:pt x="85" y="115"/>
                    <a:pt x="85" y="115"/>
                  </a:cubicBezTo>
                  <a:cubicBezTo>
                    <a:pt x="86" y="115"/>
                    <a:pt x="90" y="112"/>
                    <a:pt x="90" y="111"/>
                  </a:cubicBezTo>
                  <a:cubicBezTo>
                    <a:pt x="92" y="111"/>
                    <a:pt x="93" y="110"/>
                    <a:pt x="94" y="110"/>
                  </a:cubicBezTo>
                  <a:cubicBezTo>
                    <a:pt x="95" y="110"/>
                    <a:pt x="95" y="110"/>
                    <a:pt x="96" y="111"/>
                  </a:cubicBezTo>
                  <a:cubicBezTo>
                    <a:pt x="98" y="111"/>
                    <a:pt x="100" y="113"/>
                    <a:pt x="102" y="113"/>
                  </a:cubicBezTo>
                  <a:cubicBezTo>
                    <a:pt x="102" y="113"/>
                    <a:pt x="102" y="113"/>
                    <a:pt x="102" y="113"/>
                  </a:cubicBezTo>
                  <a:cubicBezTo>
                    <a:pt x="102" y="113"/>
                    <a:pt x="109" y="111"/>
                    <a:pt x="109" y="110"/>
                  </a:cubicBezTo>
                  <a:cubicBezTo>
                    <a:pt x="109" y="110"/>
                    <a:pt x="109" y="110"/>
                    <a:pt x="109" y="110"/>
                  </a:cubicBezTo>
                  <a:cubicBezTo>
                    <a:pt x="109" y="110"/>
                    <a:pt x="109" y="110"/>
                    <a:pt x="109" y="110"/>
                  </a:cubicBezTo>
                  <a:cubicBezTo>
                    <a:pt x="109" y="110"/>
                    <a:pt x="110" y="109"/>
                    <a:pt x="110" y="108"/>
                  </a:cubicBezTo>
                  <a:cubicBezTo>
                    <a:pt x="110" y="107"/>
                    <a:pt x="110" y="107"/>
                    <a:pt x="110" y="107"/>
                  </a:cubicBezTo>
                  <a:cubicBezTo>
                    <a:pt x="109" y="107"/>
                    <a:pt x="109" y="107"/>
                    <a:pt x="109" y="107"/>
                  </a:cubicBezTo>
                  <a:cubicBezTo>
                    <a:pt x="109" y="107"/>
                    <a:pt x="109" y="107"/>
                    <a:pt x="109" y="107"/>
                  </a:cubicBezTo>
                  <a:cubicBezTo>
                    <a:pt x="109" y="107"/>
                    <a:pt x="109" y="107"/>
                    <a:pt x="108" y="107"/>
                  </a:cubicBezTo>
                  <a:cubicBezTo>
                    <a:pt x="108" y="107"/>
                    <a:pt x="109" y="105"/>
                    <a:pt x="107" y="105"/>
                  </a:cubicBezTo>
                  <a:cubicBezTo>
                    <a:pt x="105" y="105"/>
                    <a:pt x="105" y="105"/>
                    <a:pt x="105" y="105"/>
                  </a:cubicBezTo>
                  <a:cubicBezTo>
                    <a:pt x="104" y="104"/>
                    <a:pt x="109" y="104"/>
                    <a:pt x="109" y="104"/>
                  </a:cubicBezTo>
                  <a:cubicBezTo>
                    <a:pt x="109" y="104"/>
                    <a:pt x="105" y="97"/>
                    <a:pt x="105" y="96"/>
                  </a:cubicBezTo>
                  <a:cubicBezTo>
                    <a:pt x="105" y="96"/>
                    <a:pt x="105" y="96"/>
                    <a:pt x="105" y="96"/>
                  </a:cubicBezTo>
                  <a:cubicBezTo>
                    <a:pt x="105" y="96"/>
                    <a:pt x="105" y="96"/>
                    <a:pt x="105" y="96"/>
                  </a:cubicBezTo>
                  <a:cubicBezTo>
                    <a:pt x="105" y="96"/>
                    <a:pt x="106" y="96"/>
                    <a:pt x="106" y="96"/>
                  </a:cubicBezTo>
                  <a:cubicBezTo>
                    <a:pt x="106" y="96"/>
                    <a:pt x="107" y="96"/>
                    <a:pt x="107" y="96"/>
                  </a:cubicBezTo>
                  <a:cubicBezTo>
                    <a:pt x="107" y="95"/>
                    <a:pt x="107" y="93"/>
                    <a:pt x="107" y="93"/>
                  </a:cubicBezTo>
                  <a:cubicBezTo>
                    <a:pt x="107" y="92"/>
                    <a:pt x="107" y="85"/>
                    <a:pt x="106" y="85"/>
                  </a:cubicBezTo>
                  <a:cubicBezTo>
                    <a:pt x="106" y="85"/>
                    <a:pt x="106" y="85"/>
                    <a:pt x="106" y="85"/>
                  </a:cubicBezTo>
                  <a:cubicBezTo>
                    <a:pt x="105" y="85"/>
                    <a:pt x="104" y="88"/>
                    <a:pt x="103" y="89"/>
                  </a:cubicBezTo>
                  <a:cubicBezTo>
                    <a:pt x="103" y="89"/>
                    <a:pt x="103" y="89"/>
                    <a:pt x="103" y="89"/>
                  </a:cubicBezTo>
                  <a:cubicBezTo>
                    <a:pt x="102" y="89"/>
                    <a:pt x="101" y="89"/>
                    <a:pt x="101" y="89"/>
                  </a:cubicBezTo>
                  <a:cubicBezTo>
                    <a:pt x="100" y="89"/>
                    <a:pt x="100" y="88"/>
                    <a:pt x="100" y="87"/>
                  </a:cubicBezTo>
                  <a:cubicBezTo>
                    <a:pt x="99" y="85"/>
                    <a:pt x="100" y="85"/>
                    <a:pt x="101" y="82"/>
                  </a:cubicBezTo>
                  <a:cubicBezTo>
                    <a:pt x="101" y="82"/>
                    <a:pt x="101" y="82"/>
                    <a:pt x="101" y="82"/>
                  </a:cubicBezTo>
                  <a:cubicBezTo>
                    <a:pt x="100" y="82"/>
                    <a:pt x="99" y="79"/>
                    <a:pt x="99" y="79"/>
                  </a:cubicBezTo>
                  <a:cubicBezTo>
                    <a:pt x="98" y="78"/>
                    <a:pt x="98" y="77"/>
                    <a:pt x="98" y="76"/>
                  </a:cubicBezTo>
                  <a:cubicBezTo>
                    <a:pt x="97" y="75"/>
                    <a:pt x="97" y="76"/>
                    <a:pt x="96" y="75"/>
                  </a:cubicBezTo>
                  <a:cubicBezTo>
                    <a:pt x="95" y="75"/>
                    <a:pt x="94" y="73"/>
                    <a:pt x="93" y="73"/>
                  </a:cubicBezTo>
                  <a:moveTo>
                    <a:pt x="82" y="65"/>
                  </a:moveTo>
                  <a:cubicBezTo>
                    <a:pt x="82" y="65"/>
                    <a:pt x="82" y="65"/>
                    <a:pt x="82" y="65"/>
                  </a:cubicBezTo>
                  <a:cubicBezTo>
                    <a:pt x="82" y="65"/>
                    <a:pt x="82" y="65"/>
                    <a:pt x="82" y="65"/>
                  </a:cubicBezTo>
                  <a:moveTo>
                    <a:pt x="84" y="60"/>
                  </a:moveTo>
                  <a:cubicBezTo>
                    <a:pt x="83" y="62"/>
                    <a:pt x="83" y="62"/>
                    <a:pt x="83" y="62"/>
                  </a:cubicBezTo>
                  <a:cubicBezTo>
                    <a:pt x="83" y="62"/>
                    <a:pt x="83" y="62"/>
                    <a:pt x="83" y="62"/>
                  </a:cubicBezTo>
                  <a:cubicBezTo>
                    <a:pt x="83" y="62"/>
                    <a:pt x="83" y="62"/>
                    <a:pt x="83" y="62"/>
                  </a:cubicBezTo>
                  <a:cubicBezTo>
                    <a:pt x="83" y="62"/>
                    <a:pt x="83" y="62"/>
                    <a:pt x="83" y="62"/>
                  </a:cubicBezTo>
                  <a:cubicBezTo>
                    <a:pt x="84" y="62"/>
                    <a:pt x="84" y="61"/>
                    <a:pt x="84" y="60"/>
                  </a:cubicBezTo>
                  <a:cubicBezTo>
                    <a:pt x="84" y="60"/>
                    <a:pt x="84" y="60"/>
                    <a:pt x="84" y="60"/>
                  </a:cubicBezTo>
                  <a:cubicBezTo>
                    <a:pt x="84" y="60"/>
                    <a:pt x="84" y="60"/>
                    <a:pt x="84" y="60"/>
                  </a:cubicBezTo>
                  <a:cubicBezTo>
                    <a:pt x="84" y="60"/>
                    <a:pt x="84" y="60"/>
                    <a:pt x="84" y="60"/>
                  </a:cubicBezTo>
                  <a:cubicBezTo>
                    <a:pt x="84" y="60"/>
                    <a:pt x="84" y="60"/>
                    <a:pt x="84" y="60"/>
                  </a:cubicBezTo>
                  <a:moveTo>
                    <a:pt x="87" y="60"/>
                  </a:moveTo>
                  <a:cubicBezTo>
                    <a:pt x="86" y="60"/>
                    <a:pt x="86" y="61"/>
                    <a:pt x="85" y="62"/>
                  </a:cubicBezTo>
                  <a:cubicBezTo>
                    <a:pt x="85" y="62"/>
                    <a:pt x="85" y="62"/>
                    <a:pt x="85" y="62"/>
                  </a:cubicBezTo>
                  <a:cubicBezTo>
                    <a:pt x="85" y="62"/>
                    <a:pt x="84" y="63"/>
                    <a:pt x="83" y="63"/>
                  </a:cubicBezTo>
                  <a:cubicBezTo>
                    <a:pt x="83" y="64"/>
                    <a:pt x="82" y="65"/>
                    <a:pt x="82" y="65"/>
                  </a:cubicBezTo>
                  <a:cubicBezTo>
                    <a:pt x="82" y="65"/>
                    <a:pt x="82" y="65"/>
                    <a:pt x="82" y="65"/>
                  </a:cubicBezTo>
                  <a:cubicBezTo>
                    <a:pt x="82" y="66"/>
                    <a:pt x="85" y="67"/>
                    <a:pt x="85" y="67"/>
                  </a:cubicBezTo>
                  <a:cubicBezTo>
                    <a:pt x="86" y="67"/>
                    <a:pt x="86" y="67"/>
                    <a:pt x="86" y="66"/>
                  </a:cubicBezTo>
                  <a:cubicBezTo>
                    <a:pt x="87" y="66"/>
                    <a:pt x="87" y="66"/>
                    <a:pt x="87" y="66"/>
                  </a:cubicBezTo>
                  <a:cubicBezTo>
                    <a:pt x="88" y="66"/>
                    <a:pt x="88" y="66"/>
                    <a:pt x="88" y="67"/>
                  </a:cubicBezTo>
                  <a:cubicBezTo>
                    <a:pt x="88" y="67"/>
                    <a:pt x="89" y="68"/>
                    <a:pt x="90" y="68"/>
                  </a:cubicBezTo>
                  <a:cubicBezTo>
                    <a:pt x="90" y="68"/>
                    <a:pt x="90" y="68"/>
                    <a:pt x="91" y="68"/>
                  </a:cubicBezTo>
                  <a:cubicBezTo>
                    <a:pt x="90" y="68"/>
                    <a:pt x="90" y="68"/>
                    <a:pt x="90" y="68"/>
                  </a:cubicBezTo>
                  <a:cubicBezTo>
                    <a:pt x="90" y="68"/>
                    <a:pt x="90" y="68"/>
                    <a:pt x="91" y="68"/>
                  </a:cubicBezTo>
                  <a:cubicBezTo>
                    <a:pt x="91" y="68"/>
                    <a:pt x="91" y="68"/>
                    <a:pt x="91" y="68"/>
                  </a:cubicBezTo>
                  <a:cubicBezTo>
                    <a:pt x="91" y="68"/>
                    <a:pt x="91" y="68"/>
                    <a:pt x="91" y="68"/>
                  </a:cubicBezTo>
                  <a:cubicBezTo>
                    <a:pt x="91" y="68"/>
                    <a:pt x="91" y="68"/>
                    <a:pt x="91" y="68"/>
                  </a:cubicBezTo>
                  <a:cubicBezTo>
                    <a:pt x="91" y="67"/>
                    <a:pt x="88" y="60"/>
                    <a:pt x="87" y="60"/>
                  </a:cubicBezTo>
                  <a:cubicBezTo>
                    <a:pt x="87" y="60"/>
                    <a:pt x="87" y="60"/>
                    <a:pt x="87" y="60"/>
                  </a:cubicBezTo>
                  <a:moveTo>
                    <a:pt x="88" y="51"/>
                  </a:moveTo>
                  <a:cubicBezTo>
                    <a:pt x="88" y="51"/>
                    <a:pt x="88" y="51"/>
                    <a:pt x="88" y="51"/>
                  </a:cubicBezTo>
                  <a:cubicBezTo>
                    <a:pt x="88" y="51"/>
                    <a:pt x="88" y="51"/>
                    <a:pt x="88" y="51"/>
                  </a:cubicBezTo>
                  <a:moveTo>
                    <a:pt x="110" y="50"/>
                  </a:move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moveTo>
                    <a:pt x="100" y="50"/>
                  </a:moveTo>
                  <a:cubicBezTo>
                    <a:pt x="100" y="50"/>
                    <a:pt x="100" y="50"/>
                    <a:pt x="100" y="50"/>
                  </a:cubicBezTo>
                  <a:cubicBezTo>
                    <a:pt x="100" y="50"/>
                    <a:pt x="100" y="50"/>
                    <a:pt x="100" y="50"/>
                  </a:cubicBezTo>
                  <a:moveTo>
                    <a:pt x="89" y="56"/>
                  </a:moveTo>
                  <a:cubicBezTo>
                    <a:pt x="89" y="56"/>
                    <a:pt x="89" y="56"/>
                    <a:pt x="89" y="56"/>
                  </a:cubicBezTo>
                  <a:cubicBezTo>
                    <a:pt x="89" y="56"/>
                    <a:pt x="89" y="56"/>
                    <a:pt x="89" y="56"/>
                  </a:cubicBezTo>
                  <a:moveTo>
                    <a:pt x="92" y="47"/>
                  </a:moveTo>
                  <a:cubicBezTo>
                    <a:pt x="92" y="47"/>
                    <a:pt x="92" y="48"/>
                    <a:pt x="91" y="49"/>
                  </a:cubicBezTo>
                  <a:cubicBezTo>
                    <a:pt x="91" y="49"/>
                    <a:pt x="92" y="49"/>
                    <a:pt x="92" y="49"/>
                  </a:cubicBezTo>
                  <a:cubicBezTo>
                    <a:pt x="92" y="49"/>
                    <a:pt x="91" y="49"/>
                    <a:pt x="91" y="50"/>
                  </a:cubicBezTo>
                  <a:cubicBezTo>
                    <a:pt x="91" y="50"/>
                    <a:pt x="90" y="51"/>
                    <a:pt x="90" y="51"/>
                  </a:cubicBezTo>
                  <a:cubicBezTo>
                    <a:pt x="90" y="51"/>
                    <a:pt x="90" y="51"/>
                    <a:pt x="90" y="51"/>
                  </a:cubicBezTo>
                  <a:cubicBezTo>
                    <a:pt x="90" y="51"/>
                    <a:pt x="89" y="52"/>
                    <a:pt x="88" y="53"/>
                  </a:cubicBezTo>
                  <a:cubicBezTo>
                    <a:pt x="88" y="51"/>
                    <a:pt x="88" y="51"/>
                    <a:pt x="88" y="51"/>
                  </a:cubicBezTo>
                  <a:cubicBezTo>
                    <a:pt x="88" y="52"/>
                    <a:pt x="87"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4" y="59"/>
                    <a:pt x="84" y="59"/>
                    <a:pt x="84" y="59"/>
                  </a:cubicBezTo>
                  <a:cubicBezTo>
                    <a:pt x="84" y="59"/>
                    <a:pt x="84" y="59"/>
                    <a:pt x="84" y="59"/>
                  </a:cubicBezTo>
                  <a:cubicBezTo>
                    <a:pt x="84" y="59"/>
                    <a:pt x="84" y="59"/>
                    <a:pt x="84" y="59"/>
                  </a:cubicBezTo>
                  <a:cubicBezTo>
                    <a:pt x="84" y="59"/>
                    <a:pt x="84" y="59"/>
                    <a:pt x="84" y="59"/>
                  </a:cubicBezTo>
                  <a:cubicBezTo>
                    <a:pt x="84" y="59"/>
                    <a:pt x="85" y="59"/>
                    <a:pt x="85" y="59"/>
                  </a:cubicBezTo>
                  <a:cubicBezTo>
                    <a:pt x="86" y="59"/>
                    <a:pt x="87" y="59"/>
                    <a:pt x="86" y="57"/>
                  </a:cubicBezTo>
                  <a:cubicBezTo>
                    <a:pt x="89" y="59"/>
                    <a:pt x="89" y="59"/>
                    <a:pt x="89" y="59"/>
                  </a:cubicBezTo>
                  <a:cubicBezTo>
                    <a:pt x="89" y="59"/>
                    <a:pt x="89" y="59"/>
                    <a:pt x="89" y="59"/>
                  </a:cubicBezTo>
                  <a:cubicBezTo>
                    <a:pt x="89" y="59"/>
                    <a:pt x="89" y="58"/>
                    <a:pt x="89" y="57"/>
                  </a:cubicBezTo>
                  <a:cubicBezTo>
                    <a:pt x="89" y="58"/>
                    <a:pt x="90" y="58"/>
                    <a:pt x="91" y="58"/>
                  </a:cubicBezTo>
                  <a:cubicBezTo>
                    <a:pt x="91" y="58"/>
                    <a:pt x="92" y="58"/>
                    <a:pt x="92" y="58"/>
                  </a:cubicBezTo>
                  <a:cubicBezTo>
                    <a:pt x="95" y="56"/>
                    <a:pt x="93" y="56"/>
                    <a:pt x="94" y="53"/>
                  </a:cubicBezTo>
                  <a:cubicBezTo>
                    <a:pt x="94" y="53"/>
                    <a:pt x="94" y="53"/>
                    <a:pt x="94" y="53"/>
                  </a:cubicBezTo>
                  <a:cubicBezTo>
                    <a:pt x="94" y="53"/>
                    <a:pt x="96" y="53"/>
                    <a:pt x="96" y="51"/>
                  </a:cubicBezTo>
                  <a:cubicBezTo>
                    <a:pt x="96" y="50"/>
                    <a:pt x="94" y="49"/>
                    <a:pt x="93" y="48"/>
                  </a:cubicBezTo>
                  <a:cubicBezTo>
                    <a:pt x="93" y="48"/>
                    <a:pt x="92" y="47"/>
                    <a:pt x="92" y="47"/>
                  </a:cubicBezTo>
                  <a:moveTo>
                    <a:pt x="103" y="36"/>
                  </a:moveTo>
                  <a:cubicBezTo>
                    <a:pt x="103" y="36"/>
                    <a:pt x="103" y="36"/>
                    <a:pt x="103" y="37"/>
                  </a:cubicBezTo>
                  <a:cubicBezTo>
                    <a:pt x="103" y="37"/>
                    <a:pt x="103" y="37"/>
                    <a:pt x="103" y="37"/>
                  </a:cubicBezTo>
                  <a:cubicBezTo>
                    <a:pt x="102" y="37"/>
                    <a:pt x="103" y="40"/>
                    <a:pt x="103" y="41"/>
                  </a:cubicBezTo>
                  <a:cubicBezTo>
                    <a:pt x="107" y="41"/>
                    <a:pt x="107" y="41"/>
                    <a:pt x="107" y="41"/>
                  </a:cubicBezTo>
                  <a:cubicBezTo>
                    <a:pt x="108" y="40"/>
                    <a:pt x="104" y="36"/>
                    <a:pt x="103" y="36"/>
                  </a:cubicBezTo>
                  <a:moveTo>
                    <a:pt x="103" y="36"/>
                  </a:moveTo>
                  <a:cubicBezTo>
                    <a:pt x="103" y="36"/>
                    <a:pt x="103" y="36"/>
                    <a:pt x="103" y="37"/>
                  </a:cubicBezTo>
                  <a:cubicBezTo>
                    <a:pt x="103" y="37"/>
                    <a:pt x="103" y="37"/>
                    <a:pt x="103" y="37"/>
                  </a:cubicBezTo>
                  <a:cubicBezTo>
                    <a:pt x="103" y="37"/>
                    <a:pt x="103" y="37"/>
                    <a:pt x="103" y="37"/>
                  </a:cubicBezTo>
                  <a:cubicBezTo>
                    <a:pt x="103" y="37"/>
                    <a:pt x="103" y="37"/>
                    <a:pt x="103" y="37"/>
                  </a:cubicBezTo>
                  <a:cubicBezTo>
                    <a:pt x="103" y="36"/>
                    <a:pt x="103" y="36"/>
                    <a:pt x="103" y="36"/>
                  </a:cubicBezTo>
                  <a:moveTo>
                    <a:pt x="97" y="34"/>
                  </a:moveTo>
                  <a:cubicBezTo>
                    <a:pt x="96" y="34"/>
                    <a:pt x="95" y="34"/>
                    <a:pt x="95" y="34"/>
                  </a:cubicBezTo>
                  <a:cubicBezTo>
                    <a:pt x="95" y="34"/>
                    <a:pt x="95" y="34"/>
                    <a:pt x="95" y="34"/>
                  </a:cubicBezTo>
                  <a:cubicBezTo>
                    <a:pt x="95" y="34"/>
                    <a:pt x="95" y="34"/>
                    <a:pt x="95" y="34"/>
                  </a:cubicBezTo>
                  <a:cubicBezTo>
                    <a:pt x="95" y="34"/>
                    <a:pt x="95" y="34"/>
                    <a:pt x="95" y="34"/>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0" y="45"/>
                    <a:pt x="90" y="45"/>
                    <a:pt x="90" y="45"/>
                  </a:cubicBezTo>
                  <a:cubicBezTo>
                    <a:pt x="90" y="45"/>
                    <a:pt x="90" y="45"/>
                    <a:pt x="90" y="45"/>
                  </a:cubicBezTo>
                  <a:cubicBezTo>
                    <a:pt x="90" y="45"/>
                    <a:pt x="90" y="45"/>
                    <a:pt x="90" y="45"/>
                  </a:cubicBezTo>
                  <a:cubicBezTo>
                    <a:pt x="90" y="45"/>
                    <a:pt x="90" y="45"/>
                    <a:pt x="90" y="45"/>
                  </a:cubicBezTo>
                  <a:cubicBezTo>
                    <a:pt x="91" y="46"/>
                    <a:pt x="93" y="47"/>
                    <a:pt x="94" y="47"/>
                  </a:cubicBezTo>
                  <a:cubicBezTo>
                    <a:pt x="94" y="48"/>
                    <a:pt x="100" y="50"/>
                    <a:pt x="100" y="50"/>
                  </a:cubicBezTo>
                  <a:cubicBezTo>
                    <a:pt x="100" y="49"/>
                    <a:pt x="100" y="49"/>
                    <a:pt x="100" y="48"/>
                  </a:cubicBezTo>
                  <a:cubicBezTo>
                    <a:pt x="100" y="48"/>
                    <a:pt x="100" y="48"/>
                    <a:pt x="100" y="48"/>
                  </a:cubicBezTo>
                  <a:cubicBezTo>
                    <a:pt x="101" y="48"/>
                    <a:pt x="103" y="53"/>
                    <a:pt x="103" y="54"/>
                  </a:cubicBezTo>
                  <a:cubicBezTo>
                    <a:pt x="103" y="54"/>
                    <a:pt x="101" y="54"/>
                    <a:pt x="101" y="55"/>
                  </a:cubicBezTo>
                  <a:cubicBezTo>
                    <a:pt x="102" y="55"/>
                    <a:pt x="103" y="55"/>
                    <a:pt x="104" y="56"/>
                  </a:cubicBezTo>
                  <a:cubicBezTo>
                    <a:pt x="105" y="58"/>
                    <a:pt x="105" y="58"/>
                    <a:pt x="105" y="58"/>
                  </a:cubicBezTo>
                  <a:cubicBezTo>
                    <a:pt x="105" y="59"/>
                    <a:pt x="104" y="62"/>
                    <a:pt x="104" y="63"/>
                  </a:cubicBezTo>
                  <a:cubicBezTo>
                    <a:pt x="104" y="63"/>
                    <a:pt x="104" y="63"/>
                    <a:pt x="105" y="63"/>
                  </a:cubicBezTo>
                  <a:cubicBezTo>
                    <a:pt x="105" y="63"/>
                    <a:pt x="105" y="63"/>
                    <a:pt x="105" y="63"/>
                  </a:cubicBezTo>
                  <a:cubicBezTo>
                    <a:pt x="106" y="63"/>
                    <a:pt x="106" y="63"/>
                    <a:pt x="106" y="63"/>
                  </a:cubicBezTo>
                  <a:cubicBezTo>
                    <a:pt x="106" y="63"/>
                    <a:pt x="107" y="63"/>
                    <a:pt x="107" y="63"/>
                  </a:cubicBezTo>
                  <a:cubicBezTo>
                    <a:pt x="108" y="64"/>
                    <a:pt x="108" y="65"/>
                    <a:pt x="107" y="66"/>
                  </a:cubicBezTo>
                  <a:cubicBezTo>
                    <a:pt x="106" y="66"/>
                    <a:pt x="106" y="66"/>
                    <a:pt x="106" y="66"/>
                  </a:cubicBezTo>
                  <a:cubicBezTo>
                    <a:pt x="105" y="66"/>
                    <a:pt x="105" y="65"/>
                    <a:pt x="105" y="65"/>
                  </a:cubicBezTo>
                  <a:cubicBezTo>
                    <a:pt x="104" y="65"/>
                    <a:pt x="104" y="63"/>
                    <a:pt x="103" y="63"/>
                  </a:cubicBezTo>
                  <a:cubicBezTo>
                    <a:pt x="102" y="63"/>
                    <a:pt x="102" y="63"/>
                    <a:pt x="102" y="63"/>
                  </a:cubicBezTo>
                  <a:cubicBezTo>
                    <a:pt x="100" y="65"/>
                    <a:pt x="102" y="66"/>
                    <a:pt x="100" y="66"/>
                  </a:cubicBezTo>
                  <a:cubicBezTo>
                    <a:pt x="100" y="66"/>
                    <a:pt x="100" y="66"/>
                    <a:pt x="100" y="66"/>
                  </a:cubicBezTo>
                  <a:cubicBezTo>
                    <a:pt x="100" y="66"/>
                    <a:pt x="99" y="66"/>
                    <a:pt x="98" y="66"/>
                  </a:cubicBezTo>
                  <a:cubicBezTo>
                    <a:pt x="98" y="66"/>
                    <a:pt x="97" y="65"/>
                    <a:pt x="96" y="65"/>
                  </a:cubicBezTo>
                  <a:cubicBezTo>
                    <a:pt x="95" y="65"/>
                    <a:pt x="94" y="66"/>
                    <a:pt x="95" y="68"/>
                  </a:cubicBezTo>
                  <a:cubicBezTo>
                    <a:pt x="95" y="69"/>
                    <a:pt x="96" y="69"/>
                    <a:pt x="97" y="69"/>
                  </a:cubicBezTo>
                  <a:cubicBezTo>
                    <a:pt x="97" y="69"/>
                    <a:pt x="98" y="69"/>
                    <a:pt x="98" y="69"/>
                  </a:cubicBezTo>
                  <a:cubicBezTo>
                    <a:pt x="98" y="69"/>
                    <a:pt x="98" y="69"/>
                    <a:pt x="99" y="69"/>
                  </a:cubicBezTo>
                  <a:cubicBezTo>
                    <a:pt x="99" y="69"/>
                    <a:pt x="100" y="69"/>
                    <a:pt x="100" y="69"/>
                  </a:cubicBezTo>
                  <a:cubicBezTo>
                    <a:pt x="101" y="70"/>
                    <a:pt x="101" y="74"/>
                    <a:pt x="102" y="75"/>
                  </a:cubicBezTo>
                  <a:cubicBezTo>
                    <a:pt x="102" y="76"/>
                    <a:pt x="105" y="81"/>
                    <a:pt x="106" y="81"/>
                  </a:cubicBezTo>
                  <a:cubicBezTo>
                    <a:pt x="106" y="81"/>
                    <a:pt x="106" y="80"/>
                    <a:pt x="106" y="80"/>
                  </a:cubicBezTo>
                  <a:cubicBezTo>
                    <a:pt x="107" y="80"/>
                    <a:pt x="105" y="74"/>
                    <a:pt x="105" y="74"/>
                  </a:cubicBezTo>
                  <a:cubicBezTo>
                    <a:pt x="105" y="74"/>
                    <a:pt x="105" y="74"/>
                    <a:pt x="105" y="74"/>
                  </a:cubicBezTo>
                  <a:cubicBezTo>
                    <a:pt x="105" y="74"/>
                    <a:pt x="105" y="74"/>
                    <a:pt x="105" y="74"/>
                  </a:cubicBezTo>
                  <a:cubicBezTo>
                    <a:pt x="106" y="74"/>
                    <a:pt x="106" y="75"/>
                    <a:pt x="107" y="76"/>
                  </a:cubicBezTo>
                  <a:cubicBezTo>
                    <a:pt x="108" y="77"/>
                    <a:pt x="108" y="78"/>
                    <a:pt x="109" y="78"/>
                  </a:cubicBezTo>
                  <a:cubicBezTo>
                    <a:pt x="109" y="78"/>
                    <a:pt x="110" y="77"/>
                    <a:pt x="110" y="76"/>
                  </a:cubicBezTo>
                  <a:cubicBezTo>
                    <a:pt x="111" y="73"/>
                    <a:pt x="108" y="71"/>
                    <a:pt x="109" y="69"/>
                  </a:cubicBezTo>
                  <a:cubicBezTo>
                    <a:pt x="109" y="67"/>
                    <a:pt x="110" y="67"/>
                    <a:pt x="110" y="67"/>
                  </a:cubicBezTo>
                  <a:cubicBezTo>
                    <a:pt x="111" y="67"/>
                    <a:pt x="112" y="71"/>
                    <a:pt x="112" y="72"/>
                  </a:cubicBezTo>
                  <a:cubicBezTo>
                    <a:pt x="112" y="72"/>
                    <a:pt x="113" y="72"/>
                    <a:pt x="113" y="72"/>
                  </a:cubicBezTo>
                  <a:cubicBezTo>
                    <a:pt x="114" y="72"/>
                    <a:pt x="114" y="72"/>
                    <a:pt x="115" y="71"/>
                  </a:cubicBezTo>
                  <a:cubicBezTo>
                    <a:pt x="115" y="71"/>
                    <a:pt x="118" y="69"/>
                    <a:pt x="118" y="69"/>
                  </a:cubicBezTo>
                  <a:cubicBezTo>
                    <a:pt x="118" y="69"/>
                    <a:pt x="118" y="69"/>
                    <a:pt x="118" y="69"/>
                  </a:cubicBezTo>
                  <a:cubicBezTo>
                    <a:pt x="118" y="68"/>
                    <a:pt x="117" y="66"/>
                    <a:pt x="116" y="66"/>
                  </a:cubicBezTo>
                  <a:cubicBezTo>
                    <a:pt x="116" y="65"/>
                    <a:pt x="115" y="64"/>
                    <a:pt x="115" y="63"/>
                  </a:cubicBezTo>
                  <a:cubicBezTo>
                    <a:pt x="114" y="63"/>
                    <a:pt x="112" y="61"/>
                    <a:pt x="112" y="60"/>
                  </a:cubicBezTo>
                  <a:cubicBezTo>
                    <a:pt x="112" y="59"/>
                    <a:pt x="112" y="59"/>
                    <a:pt x="112" y="59"/>
                  </a:cubicBezTo>
                  <a:cubicBezTo>
                    <a:pt x="113" y="59"/>
                    <a:pt x="113" y="59"/>
                    <a:pt x="113" y="59"/>
                  </a:cubicBezTo>
                  <a:cubicBezTo>
                    <a:pt x="113" y="59"/>
                    <a:pt x="113" y="59"/>
                    <a:pt x="114" y="59"/>
                  </a:cubicBezTo>
                  <a:cubicBezTo>
                    <a:pt x="114" y="59"/>
                    <a:pt x="114" y="59"/>
                    <a:pt x="114" y="59"/>
                  </a:cubicBezTo>
                  <a:cubicBezTo>
                    <a:pt x="115" y="58"/>
                    <a:pt x="113" y="58"/>
                    <a:pt x="113" y="57"/>
                  </a:cubicBezTo>
                  <a:cubicBezTo>
                    <a:pt x="113" y="57"/>
                    <a:pt x="115" y="57"/>
                    <a:pt x="114" y="56"/>
                  </a:cubicBezTo>
                  <a:cubicBezTo>
                    <a:pt x="114" y="55"/>
                    <a:pt x="114" y="55"/>
                    <a:pt x="114" y="55"/>
                  </a:cubicBezTo>
                  <a:cubicBezTo>
                    <a:pt x="114" y="55"/>
                    <a:pt x="114" y="55"/>
                    <a:pt x="114" y="55"/>
                  </a:cubicBezTo>
                  <a:cubicBezTo>
                    <a:pt x="114" y="55"/>
                    <a:pt x="113" y="55"/>
                    <a:pt x="113" y="55"/>
                  </a:cubicBezTo>
                  <a:cubicBezTo>
                    <a:pt x="113" y="55"/>
                    <a:pt x="113" y="55"/>
                    <a:pt x="113" y="55"/>
                  </a:cubicBezTo>
                  <a:cubicBezTo>
                    <a:pt x="113" y="55"/>
                    <a:pt x="114" y="54"/>
                    <a:pt x="114" y="53"/>
                  </a:cubicBezTo>
                  <a:cubicBezTo>
                    <a:pt x="113" y="53"/>
                    <a:pt x="112" y="52"/>
                    <a:pt x="112" y="52"/>
                  </a:cubicBezTo>
                  <a:cubicBezTo>
                    <a:pt x="112" y="51"/>
                    <a:pt x="109"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1" y="50"/>
                    <a:pt x="111" y="50"/>
                    <a:pt x="111" y="49"/>
                  </a:cubicBezTo>
                  <a:cubicBezTo>
                    <a:pt x="111" y="48"/>
                    <a:pt x="111" y="48"/>
                    <a:pt x="111" y="48"/>
                  </a:cubicBezTo>
                  <a:cubicBezTo>
                    <a:pt x="111" y="48"/>
                    <a:pt x="110" y="48"/>
                    <a:pt x="110" y="48"/>
                  </a:cubicBezTo>
                  <a:cubicBezTo>
                    <a:pt x="110" y="48"/>
                    <a:pt x="110" y="49"/>
                    <a:pt x="110" y="49"/>
                  </a:cubicBezTo>
                  <a:cubicBezTo>
                    <a:pt x="110" y="49"/>
                    <a:pt x="109" y="49"/>
                    <a:pt x="109" y="48"/>
                  </a:cubicBezTo>
                  <a:cubicBezTo>
                    <a:pt x="109" y="48"/>
                    <a:pt x="108" y="46"/>
                    <a:pt x="108" y="45"/>
                  </a:cubicBezTo>
                  <a:cubicBezTo>
                    <a:pt x="108" y="45"/>
                    <a:pt x="108" y="44"/>
                    <a:pt x="107" y="43"/>
                  </a:cubicBezTo>
                  <a:cubicBezTo>
                    <a:pt x="107" y="42"/>
                    <a:pt x="106" y="42"/>
                    <a:pt x="106" y="42"/>
                  </a:cubicBezTo>
                  <a:cubicBezTo>
                    <a:pt x="106" y="42"/>
                    <a:pt x="106" y="42"/>
                    <a:pt x="106" y="42"/>
                  </a:cubicBezTo>
                  <a:cubicBezTo>
                    <a:pt x="105" y="42"/>
                    <a:pt x="105" y="42"/>
                    <a:pt x="104" y="42"/>
                  </a:cubicBezTo>
                  <a:cubicBezTo>
                    <a:pt x="104" y="43"/>
                    <a:pt x="104" y="43"/>
                    <a:pt x="103" y="43"/>
                  </a:cubicBezTo>
                  <a:cubicBezTo>
                    <a:pt x="103" y="43"/>
                    <a:pt x="103" y="43"/>
                    <a:pt x="103" y="43"/>
                  </a:cubicBezTo>
                  <a:cubicBezTo>
                    <a:pt x="103" y="43"/>
                    <a:pt x="103" y="42"/>
                    <a:pt x="103" y="42"/>
                  </a:cubicBezTo>
                  <a:cubicBezTo>
                    <a:pt x="103" y="42"/>
                    <a:pt x="103" y="42"/>
                    <a:pt x="103" y="42"/>
                  </a:cubicBezTo>
                  <a:cubicBezTo>
                    <a:pt x="103" y="42"/>
                    <a:pt x="102" y="42"/>
                    <a:pt x="102" y="42"/>
                  </a:cubicBezTo>
                  <a:cubicBezTo>
                    <a:pt x="102" y="42"/>
                    <a:pt x="101" y="42"/>
                    <a:pt x="101" y="42"/>
                  </a:cubicBezTo>
                  <a:cubicBezTo>
                    <a:pt x="101" y="42"/>
                    <a:pt x="101" y="42"/>
                    <a:pt x="101" y="42"/>
                  </a:cubicBezTo>
                  <a:cubicBezTo>
                    <a:pt x="101" y="42"/>
                    <a:pt x="101" y="42"/>
                    <a:pt x="101" y="42"/>
                  </a:cubicBezTo>
                  <a:cubicBezTo>
                    <a:pt x="101" y="42"/>
                    <a:pt x="102" y="38"/>
                    <a:pt x="102" y="37"/>
                  </a:cubicBezTo>
                  <a:cubicBezTo>
                    <a:pt x="102" y="36"/>
                    <a:pt x="101" y="36"/>
                    <a:pt x="101" y="36"/>
                  </a:cubicBezTo>
                  <a:cubicBezTo>
                    <a:pt x="100" y="36"/>
                    <a:pt x="99" y="36"/>
                    <a:pt x="99" y="36"/>
                  </a:cubicBezTo>
                  <a:cubicBezTo>
                    <a:pt x="96" y="36"/>
                    <a:pt x="96" y="36"/>
                    <a:pt x="96" y="39"/>
                  </a:cubicBezTo>
                  <a:cubicBezTo>
                    <a:pt x="95" y="40"/>
                    <a:pt x="95" y="39"/>
                    <a:pt x="94" y="40"/>
                  </a:cubicBezTo>
                  <a:cubicBezTo>
                    <a:pt x="94" y="41"/>
                    <a:pt x="95" y="41"/>
                    <a:pt x="95" y="42"/>
                  </a:cubicBezTo>
                  <a:cubicBezTo>
                    <a:pt x="95" y="42"/>
                    <a:pt x="95" y="42"/>
                    <a:pt x="95" y="42"/>
                  </a:cubicBezTo>
                  <a:cubicBezTo>
                    <a:pt x="94" y="42"/>
                    <a:pt x="94" y="39"/>
                    <a:pt x="94" y="39"/>
                  </a:cubicBezTo>
                  <a:cubicBezTo>
                    <a:pt x="95" y="36"/>
                    <a:pt x="97" y="36"/>
                    <a:pt x="98" y="34"/>
                  </a:cubicBezTo>
                  <a:cubicBezTo>
                    <a:pt x="98" y="34"/>
                    <a:pt x="97" y="34"/>
                    <a:pt x="97" y="34"/>
                  </a:cubicBezTo>
                  <a:moveTo>
                    <a:pt x="125" y="30"/>
                  </a:moveTo>
                  <a:cubicBezTo>
                    <a:pt x="125" y="30"/>
                    <a:pt x="125" y="30"/>
                    <a:pt x="125" y="30"/>
                  </a:cubicBezTo>
                  <a:cubicBezTo>
                    <a:pt x="125" y="30"/>
                    <a:pt x="125" y="30"/>
                    <a:pt x="125" y="30"/>
                  </a:cubicBezTo>
                  <a:moveTo>
                    <a:pt x="125" y="30"/>
                  </a:moveTo>
                  <a:cubicBezTo>
                    <a:pt x="125" y="30"/>
                    <a:pt x="125" y="30"/>
                    <a:pt x="125" y="30"/>
                  </a:cubicBezTo>
                  <a:cubicBezTo>
                    <a:pt x="125" y="30"/>
                    <a:pt x="125" y="30"/>
                    <a:pt x="125" y="30"/>
                  </a:cubicBezTo>
                  <a:moveTo>
                    <a:pt x="97" y="27"/>
                  </a:moveTo>
                  <a:cubicBezTo>
                    <a:pt x="96" y="30"/>
                    <a:pt x="96" y="30"/>
                    <a:pt x="96" y="30"/>
                  </a:cubicBezTo>
                  <a:cubicBezTo>
                    <a:pt x="96" y="30"/>
                    <a:pt x="96" y="30"/>
                    <a:pt x="96" y="30"/>
                  </a:cubicBezTo>
                  <a:cubicBezTo>
                    <a:pt x="96" y="30"/>
                    <a:pt x="96" y="30"/>
                    <a:pt x="96" y="30"/>
                  </a:cubicBezTo>
                  <a:cubicBezTo>
                    <a:pt x="96" y="30"/>
                    <a:pt x="96" y="30"/>
                    <a:pt x="96" y="30"/>
                  </a:cubicBezTo>
                  <a:cubicBezTo>
                    <a:pt x="96" y="30"/>
                    <a:pt x="97" y="31"/>
                    <a:pt x="97" y="31"/>
                  </a:cubicBezTo>
                  <a:cubicBezTo>
                    <a:pt x="98" y="31"/>
                    <a:pt x="98" y="31"/>
                    <a:pt x="99" y="31"/>
                  </a:cubicBezTo>
                  <a:cubicBezTo>
                    <a:pt x="99" y="31"/>
                    <a:pt x="99" y="31"/>
                    <a:pt x="100" y="31"/>
                  </a:cubicBezTo>
                  <a:cubicBezTo>
                    <a:pt x="100" y="31"/>
                    <a:pt x="100" y="31"/>
                    <a:pt x="100" y="31"/>
                  </a:cubicBezTo>
                  <a:cubicBezTo>
                    <a:pt x="101" y="31"/>
                    <a:pt x="101" y="31"/>
                    <a:pt x="101" y="31"/>
                  </a:cubicBezTo>
                  <a:cubicBezTo>
                    <a:pt x="102" y="32"/>
                    <a:pt x="103" y="34"/>
                    <a:pt x="104" y="34"/>
                  </a:cubicBezTo>
                  <a:cubicBezTo>
                    <a:pt x="104" y="34"/>
                    <a:pt x="105" y="33"/>
                    <a:pt x="105" y="33"/>
                  </a:cubicBezTo>
                  <a:cubicBezTo>
                    <a:pt x="110" y="31"/>
                    <a:pt x="103" y="28"/>
                    <a:pt x="102" y="28"/>
                  </a:cubicBezTo>
                  <a:cubicBezTo>
                    <a:pt x="101" y="28"/>
                    <a:pt x="99" y="27"/>
                    <a:pt x="97" y="27"/>
                  </a:cubicBezTo>
                  <a:cubicBezTo>
                    <a:pt x="97" y="27"/>
                    <a:pt x="97" y="27"/>
                    <a:pt x="97" y="27"/>
                  </a:cubicBezTo>
                  <a:cubicBezTo>
                    <a:pt x="97" y="27"/>
                    <a:pt x="97" y="27"/>
                    <a:pt x="97" y="27"/>
                  </a:cubicBezTo>
                  <a:cubicBezTo>
                    <a:pt x="97" y="27"/>
                    <a:pt x="97" y="27"/>
                    <a:pt x="97" y="27"/>
                  </a:cubicBezTo>
                  <a:moveTo>
                    <a:pt x="119" y="18"/>
                  </a:moveTo>
                  <a:cubicBezTo>
                    <a:pt x="119" y="18"/>
                    <a:pt x="119" y="18"/>
                    <a:pt x="119" y="18"/>
                  </a:cubicBezTo>
                  <a:cubicBezTo>
                    <a:pt x="119" y="18"/>
                    <a:pt x="119" y="18"/>
                    <a:pt x="119" y="18"/>
                  </a:cubicBezTo>
                  <a:cubicBezTo>
                    <a:pt x="119" y="18"/>
                    <a:pt x="119" y="18"/>
                    <a:pt x="119" y="18"/>
                  </a:cubicBezTo>
                  <a:cubicBezTo>
                    <a:pt x="119" y="18"/>
                    <a:pt x="119" y="18"/>
                    <a:pt x="119" y="18"/>
                  </a:cubicBezTo>
                  <a:moveTo>
                    <a:pt x="124" y="29"/>
                  </a:moveTo>
                  <a:cubicBezTo>
                    <a:pt x="124" y="29"/>
                    <a:pt x="124" y="29"/>
                    <a:pt x="124" y="29"/>
                  </a:cubicBezTo>
                  <a:cubicBezTo>
                    <a:pt x="125" y="29"/>
                    <a:pt x="125" y="29"/>
                    <a:pt x="125" y="29"/>
                  </a:cubicBezTo>
                  <a:cubicBezTo>
                    <a:pt x="126" y="29"/>
                    <a:pt x="127" y="29"/>
                    <a:pt x="126" y="30"/>
                  </a:cubicBezTo>
                  <a:cubicBezTo>
                    <a:pt x="126"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4" y="29"/>
                    <a:pt x="124" y="29"/>
                    <a:pt x="124" y="29"/>
                  </a:cubicBezTo>
                  <a:cubicBezTo>
                    <a:pt x="124" y="29"/>
                    <a:pt x="124" y="29"/>
                    <a:pt x="124" y="29"/>
                  </a:cubicBezTo>
                  <a:moveTo>
                    <a:pt x="141" y="15"/>
                  </a:moveTo>
                  <a:cubicBezTo>
                    <a:pt x="141" y="15"/>
                    <a:pt x="141" y="15"/>
                    <a:pt x="141" y="15"/>
                  </a:cubicBezTo>
                  <a:cubicBezTo>
                    <a:pt x="138" y="15"/>
                    <a:pt x="141" y="17"/>
                    <a:pt x="139" y="18"/>
                  </a:cubicBezTo>
                  <a:cubicBezTo>
                    <a:pt x="138" y="18"/>
                    <a:pt x="136" y="16"/>
                    <a:pt x="133" y="16"/>
                  </a:cubicBezTo>
                  <a:cubicBezTo>
                    <a:pt x="132" y="16"/>
                    <a:pt x="131" y="17"/>
                    <a:pt x="130" y="18"/>
                  </a:cubicBezTo>
                  <a:cubicBezTo>
                    <a:pt x="128" y="21"/>
                    <a:pt x="132" y="20"/>
                    <a:pt x="132" y="22"/>
                  </a:cubicBezTo>
                  <a:cubicBezTo>
                    <a:pt x="131" y="23"/>
                    <a:pt x="130" y="23"/>
                    <a:pt x="128" y="23"/>
                  </a:cubicBezTo>
                  <a:cubicBezTo>
                    <a:pt x="127" y="23"/>
                    <a:pt x="126" y="23"/>
                    <a:pt x="125" y="23"/>
                  </a:cubicBezTo>
                  <a:cubicBezTo>
                    <a:pt x="124" y="23"/>
                    <a:pt x="123" y="23"/>
                    <a:pt x="122" y="23"/>
                  </a:cubicBezTo>
                  <a:cubicBezTo>
                    <a:pt x="122" y="23"/>
                    <a:pt x="122" y="23"/>
                    <a:pt x="122" y="23"/>
                  </a:cubicBezTo>
                  <a:cubicBezTo>
                    <a:pt x="117" y="23"/>
                    <a:pt x="121" y="28"/>
                    <a:pt x="123" y="29"/>
                  </a:cubicBezTo>
                  <a:cubicBezTo>
                    <a:pt x="123" y="29"/>
                    <a:pt x="123" y="29"/>
                    <a:pt x="123" y="29"/>
                  </a:cubicBezTo>
                  <a:cubicBezTo>
                    <a:pt x="122" y="29"/>
                    <a:pt x="122" y="29"/>
                    <a:pt x="121" y="29"/>
                  </a:cubicBezTo>
                  <a:cubicBezTo>
                    <a:pt x="121" y="29"/>
                    <a:pt x="121" y="29"/>
                    <a:pt x="120" y="29"/>
                  </a:cubicBezTo>
                  <a:cubicBezTo>
                    <a:pt x="119" y="29"/>
                    <a:pt x="119" y="29"/>
                    <a:pt x="121" y="32"/>
                  </a:cubicBezTo>
                  <a:cubicBezTo>
                    <a:pt x="119" y="34"/>
                    <a:pt x="125" y="36"/>
                    <a:pt x="125" y="36"/>
                  </a:cubicBezTo>
                  <a:cubicBezTo>
                    <a:pt x="128" y="36"/>
                    <a:pt x="132" y="37"/>
                    <a:pt x="133" y="41"/>
                  </a:cubicBezTo>
                  <a:cubicBezTo>
                    <a:pt x="133" y="42"/>
                    <a:pt x="133" y="43"/>
                    <a:pt x="133" y="44"/>
                  </a:cubicBezTo>
                  <a:cubicBezTo>
                    <a:pt x="133" y="45"/>
                    <a:pt x="134" y="46"/>
                    <a:pt x="134" y="47"/>
                  </a:cubicBezTo>
                  <a:cubicBezTo>
                    <a:pt x="134" y="48"/>
                    <a:pt x="134" y="51"/>
                    <a:pt x="133" y="52"/>
                  </a:cubicBezTo>
                  <a:cubicBezTo>
                    <a:pt x="133" y="53"/>
                    <a:pt x="132" y="53"/>
                    <a:pt x="132" y="55"/>
                  </a:cubicBezTo>
                  <a:cubicBezTo>
                    <a:pt x="131" y="57"/>
                    <a:pt x="131" y="58"/>
                    <a:pt x="132" y="58"/>
                  </a:cubicBezTo>
                  <a:cubicBezTo>
                    <a:pt x="132" y="58"/>
                    <a:pt x="132" y="58"/>
                    <a:pt x="133" y="57"/>
                  </a:cubicBezTo>
                  <a:cubicBezTo>
                    <a:pt x="133" y="57"/>
                    <a:pt x="133" y="57"/>
                    <a:pt x="134" y="57"/>
                  </a:cubicBezTo>
                  <a:cubicBezTo>
                    <a:pt x="134" y="57"/>
                    <a:pt x="134" y="57"/>
                    <a:pt x="134" y="57"/>
                  </a:cubicBezTo>
                  <a:cubicBezTo>
                    <a:pt x="133" y="60"/>
                    <a:pt x="135" y="60"/>
                    <a:pt x="135" y="62"/>
                  </a:cubicBezTo>
                  <a:cubicBezTo>
                    <a:pt x="135" y="62"/>
                    <a:pt x="133" y="60"/>
                    <a:pt x="132" y="60"/>
                  </a:cubicBezTo>
                  <a:cubicBezTo>
                    <a:pt x="131" y="60"/>
                    <a:pt x="131" y="60"/>
                    <a:pt x="132" y="61"/>
                  </a:cubicBezTo>
                  <a:cubicBezTo>
                    <a:pt x="131" y="61"/>
                    <a:pt x="131" y="61"/>
                    <a:pt x="131" y="61"/>
                  </a:cubicBezTo>
                  <a:cubicBezTo>
                    <a:pt x="129" y="61"/>
                    <a:pt x="129" y="64"/>
                    <a:pt x="130" y="65"/>
                  </a:cubicBezTo>
                  <a:cubicBezTo>
                    <a:pt x="131" y="66"/>
                    <a:pt x="131" y="66"/>
                    <a:pt x="132" y="66"/>
                  </a:cubicBezTo>
                  <a:cubicBezTo>
                    <a:pt x="132" y="66"/>
                    <a:pt x="133" y="66"/>
                    <a:pt x="133" y="66"/>
                  </a:cubicBezTo>
                  <a:cubicBezTo>
                    <a:pt x="134" y="65"/>
                    <a:pt x="133" y="65"/>
                    <a:pt x="133" y="63"/>
                  </a:cubicBezTo>
                  <a:cubicBezTo>
                    <a:pt x="135" y="65"/>
                    <a:pt x="135" y="65"/>
                    <a:pt x="133" y="68"/>
                  </a:cubicBezTo>
                  <a:cubicBezTo>
                    <a:pt x="132" y="68"/>
                    <a:pt x="132" y="68"/>
                    <a:pt x="131" y="68"/>
                  </a:cubicBezTo>
                  <a:cubicBezTo>
                    <a:pt x="131" y="68"/>
                    <a:pt x="131" y="68"/>
                    <a:pt x="130" y="69"/>
                  </a:cubicBezTo>
                  <a:cubicBezTo>
                    <a:pt x="128" y="70"/>
                    <a:pt x="127" y="71"/>
                    <a:pt x="128" y="73"/>
                  </a:cubicBezTo>
                  <a:cubicBezTo>
                    <a:pt x="126" y="74"/>
                    <a:pt x="127" y="75"/>
                    <a:pt x="127" y="77"/>
                  </a:cubicBezTo>
                  <a:cubicBezTo>
                    <a:pt x="127" y="78"/>
                    <a:pt x="127" y="80"/>
                    <a:pt x="127" y="82"/>
                  </a:cubicBezTo>
                  <a:cubicBezTo>
                    <a:pt x="127" y="84"/>
                    <a:pt x="127" y="86"/>
                    <a:pt x="127" y="89"/>
                  </a:cubicBezTo>
                  <a:cubicBezTo>
                    <a:pt x="127" y="91"/>
                    <a:pt x="128" y="92"/>
                    <a:pt x="129" y="93"/>
                  </a:cubicBezTo>
                  <a:cubicBezTo>
                    <a:pt x="129" y="95"/>
                    <a:pt x="130" y="97"/>
                    <a:pt x="132" y="97"/>
                  </a:cubicBezTo>
                  <a:cubicBezTo>
                    <a:pt x="132" y="97"/>
                    <a:pt x="132" y="97"/>
                    <a:pt x="132" y="97"/>
                  </a:cubicBezTo>
                  <a:cubicBezTo>
                    <a:pt x="134" y="97"/>
                    <a:pt x="138" y="92"/>
                    <a:pt x="137" y="91"/>
                  </a:cubicBezTo>
                  <a:cubicBezTo>
                    <a:pt x="137" y="90"/>
                    <a:pt x="138" y="90"/>
                    <a:pt x="139" y="90"/>
                  </a:cubicBezTo>
                  <a:cubicBezTo>
                    <a:pt x="140" y="89"/>
                    <a:pt x="140" y="88"/>
                    <a:pt x="141" y="87"/>
                  </a:cubicBezTo>
                  <a:cubicBezTo>
                    <a:pt x="141" y="86"/>
                    <a:pt x="143" y="84"/>
                    <a:pt x="143" y="84"/>
                  </a:cubicBezTo>
                  <a:cubicBezTo>
                    <a:pt x="143" y="84"/>
                    <a:pt x="144" y="84"/>
                    <a:pt x="144" y="84"/>
                  </a:cubicBezTo>
                  <a:cubicBezTo>
                    <a:pt x="144" y="84"/>
                    <a:pt x="144" y="84"/>
                    <a:pt x="144" y="84"/>
                  </a:cubicBezTo>
                  <a:cubicBezTo>
                    <a:pt x="145" y="84"/>
                    <a:pt x="145" y="84"/>
                    <a:pt x="145" y="84"/>
                  </a:cubicBezTo>
                  <a:cubicBezTo>
                    <a:pt x="145" y="84"/>
                    <a:pt x="146" y="84"/>
                    <a:pt x="146" y="84"/>
                  </a:cubicBezTo>
                  <a:cubicBezTo>
                    <a:pt x="146" y="84"/>
                    <a:pt x="147" y="84"/>
                    <a:pt x="148" y="84"/>
                  </a:cubicBezTo>
                  <a:cubicBezTo>
                    <a:pt x="149" y="84"/>
                    <a:pt x="151" y="84"/>
                    <a:pt x="152" y="84"/>
                  </a:cubicBezTo>
                  <a:cubicBezTo>
                    <a:pt x="153" y="83"/>
                    <a:pt x="155" y="80"/>
                    <a:pt x="156" y="80"/>
                  </a:cubicBezTo>
                  <a:cubicBezTo>
                    <a:pt x="158" y="81"/>
                    <a:pt x="158" y="81"/>
                    <a:pt x="158" y="81"/>
                  </a:cubicBezTo>
                  <a:cubicBezTo>
                    <a:pt x="159" y="81"/>
                    <a:pt x="160" y="81"/>
                    <a:pt x="160" y="81"/>
                  </a:cubicBezTo>
                  <a:cubicBezTo>
                    <a:pt x="161" y="81"/>
                    <a:pt x="162" y="81"/>
                    <a:pt x="163" y="81"/>
                  </a:cubicBezTo>
                  <a:cubicBezTo>
                    <a:pt x="165" y="81"/>
                    <a:pt x="168" y="80"/>
                    <a:pt x="170" y="80"/>
                  </a:cubicBezTo>
                  <a:cubicBezTo>
                    <a:pt x="170" y="80"/>
                    <a:pt x="170" y="80"/>
                    <a:pt x="170" y="80"/>
                  </a:cubicBezTo>
                  <a:cubicBezTo>
                    <a:pt x="170" y="80"/>
                    <a:pt x="170" y="80"/>
                    <a:pt x="170" y="80"/>
                  </a:cubicBezTo>
                  <a:cubicBezTo>
                    <a:pt x="171" y="79"/>
                    <a:pt x="171" y="79"/>
                    <a:pt x="171" y="79"/>
                  </a:cubicBezTo>
                  <a:cubicBezTo>
                    <a:pt x="171" y="79"/>
                    <a:pt x="170" y="79"/>
                    <a:pt x="170" y="80"/>
                  </a:cubicBezTo>
                  <a:cubicBezTo>
                    <a:pt x="170" y="80"/>
                    <a:pt x="170" y="80"/>
                    <a:pt x="170" y="80"/>
                  </a:cubicBezTo>
                  <a:cubicBezTo>
                    <a:pt x="171" y="79"/>
                    <a:pt x="171" y="79"/>
                    <a:pt x="172" y="78"/>
                  </a:cubicBezTo>
                  <a:cubicBezTo>
                    <a:pt x="167" y="76"/>
                    <a:pt x="167" y="76"/>
                    <a:pt x="167" y="76"/>
                  </a:cubicBezTo>
                  <a:cubicBezTo>
                    <a:pt x="168" y="75"/>
                    <a:pt x="168" y="75"/>
                    <a:pt x="168" y="74"/>
                  </a:cubicBezTo>
                  <a:cubicBezTo>
                    <a:pt x="169" y="74"/>
                    <a:pt x="170" y="78"/>
                    <a:pt x="171" y="78"/>
                  </a:cubicBezTo>
                  <a:cubicBezTo>
                    <a:pt x="172" y="78"/>
                    <a:pt x="172" y="78"/>
                    <a:pt x="173" y="76"/>
                  </a:cubicBezTo>
                  <a:cubicBezTo>
                    <a:pt x="174" y="74"/>
                    <a:pt x="172" y="72"/>
                    <a:pt x="172" y="70"/>
                  </a:cubicBezTo>
                  <a:cubicBezTo>
                    <a:pt x="172" y="71"/>
                    <a:pt x="173" y="72"/>
                    <a:pt x="174" y="72"/>
                  </a:cubicBezTo>
                  <a:cubicBezTo>
                    <a:pt x="175" y="72"/>
                    <a:pt x="175" y="71"/>
                    <a:pt x="175" y="70"/>
                  </a:cubicBezTo>
                  <a:cubicBezTo>
                    <a:pt x="176" y="67"/>
                    <a:pt x="171" y="68"/>
                    <a:pt x="172" y="67"/>
                  </a:cubicBezTo>
                  <a:cubicBezTo>
                    <a:pt x="172" y="67"/>
                    <a:pt x="172" y="67"/>
                    <a:pt x="172" y="67"/>
                  </a:cubicBezTo>
                  <a:cubicBezTo>
                    <a:pt x="172" y="67"/>
                    <a:pt x="172" y="67"/>
                    <a:pt x="172" y="67"/>
                  </a:cubicBezTo>
                  <a:cubicBezTo>
                    <a:pt x="172" y="67"/>
                    <a:pt x="173" y="67"/>
                    <a:pt x="173" y="67"/>
                  </a:cubicBezTo>
                  <a:cubicBezTo>
                    <a:pt x="173" y="67"/>
                    <a:pt x="173" y="67"/>
                    <a:pt x="173" y="66"/>
                  </a:cubicBezTo>
                  <a:cubicBezTo>
                    <a:pt x="174" y="67"/>
                    <a:pt x="176" y="68"/>
                    <a:pt x="177" y="68"/>
                  </a:cubicBezTo>
                  <a:cubicBezTo>
                    <a:pt x="178" y="68"/>
                    <a:pt x="179" y="68"/>
                    <a:pt x="178" y="65"/>
                  </a:cubicBezTo>
                  <a:cubicBezTo>
                    <a:pt x="178" y="66"/>
                    <a:pt x="179" y="66"/>
                    <a:pt x="180" y="66"/>
                  </a:cubicBezTo>
                  <a:cubicBezTo>
                    <a:pt x="181" y="66"/>
                    <a:pt x="181" y="66"/>
                    <a:pt x="181" y="65"/>
                  </a:cubicBezTo>
                  <a:cubicBezTo>
                    <a:pt x="182" y="65"/>
                    <a:pt x="179" y="63"/>
                    <a:pt x="180" y="62"/>
                  </a:cubicBezTo>
                  <a:cubicBezTo>
                    <a:pt x="180" y="62"/>
                    <a:pt x="180" y="62"/>
                    <a:pt x="180" y="62"/>
                  </a:cubicBezTo>
                  <a:cubicBezTo>
                    <a:pt x="180" y="62"/>
                    <a:pt x="181" y="62"/>
                    <a:pt x="181" y="62"/>
                  </a:cubicBezTo>
                  <a:cubicBezTo>
                    <a:pt x="181" y="62"/>
                    <a:pt x="182" y="63"/>
                    <a:pt x="182" y="63"/>
                  </a:cubicBezTo>
                  <a:cubicBezTo>
                    <a:pt x="182" y="63"/>
                    <a:pt x="183" y="62"/>
                    <a:pt x="183" y="61"/>
                  </a:cubicBezTo>
                  <a:cubicBezTo>
                    <a:pt x="184" y="59"/>
                    <a:pt x="181" y="57"/>
                    <a:pt x="181" y="56"/>
                  </a:cubicBezTo>
                  <a:cubicBezTo>
                    <a:pt x="181" y="57"/>
                    <a:pt x="185" y="57"/>
                    <a:pt x="186" y="57"/>
                  </a:cubicBezTo>
                  <a:cubicBezTo>
                    <a:pt x="186" y="57"/>
                    <a:pt x="186" y="57"/>
                    <a:pt x="186" y="57"/>
                  </a:cubicBezTo>
                  <a:cubicBezTo>
                    <a:pt x="188" y="53"/>
                    <a:pt x="184" y="55"/>
                    <a:pt x="184" y="54"/>
                  </a:cubicBezTo>
                  <a:cubicBezTo>
                    <a:pt x="184" y="54"/>
                    <a:pt x="184" y="54"/>
                    <a:pt x="184" y="54"/>
                  </a:cubicBezTo>
                  <a:cubicBezTo>
                    <a:pt x="184" y="54"/>
                    <a:pt x="184" y="54"/>
                    <a:pt x="185" y="54"/>
                  </a:cubicBezTo>
                  <a:cubicBezTo>
                    <a:pt x="185" y="54"/>
                    <a:pt x="185" y="54"/>
                    <a:pt x="185" y="54"/>
                  </a:cubicBezTo>
                  <a:cubicBezTo>
                    <a:pt x="186" y="54"/>
                    <a:pt x="186" y="54"/>
                    <a:pt x="186" y="53"/>
                  </a:cubicBezTo>
                  <a:cubicBezTo>
                    <a:pt x="186" y="52"/>
                    <a:pt x="186" y="52"/>
                    <a:pt x="185" y="52"/>
                  </a:cubicBezTo>
                  <a:cubicBezTo>
                    <a:pt x="184" y="52"/>
                    <a:pt x="183" y="52"/>
                    <a:pt x="183" y="52"/>
                  </a:cubicBezTo>
                  <a:cubicBezTo>
                    <a:pt x="184" y="51"/>
                    <a:pt x="184" y="49"/>
                    <a:pt x="185" y="49"/>
                  </a:cubicBezTo>
                  <a:cubicBezTo>
                    <a:pt x="188" y="48"/>
                    <a:pt x="188" y="48"/>
                    <a:pt x="188" y="48"/>
                  </a:cubicBezTo>
                  <a:cubicBezTo>
                    <a:pt x="188" y="47"/>
                    <a:pt x="188" y="47"/>
                    <a:pt x="188" y="47"/>
                  </a:cubicBezTo>
                  <a:cubicBezTo>
                    <a:pt x="189" y="46"/>
                    <a:pt x="189" y="46"/>
                    <a:pt x="189" y="46"/>
                  </a:cubicBezTo>
                  <a:cubicBezTo>
                    <a:pt x="190" y="46"/>
                    <a:pt x="190" y="46"/>
                    <a:pt x="190" y="47"/>
                  </a:cubicBezTo>
                  <a:cubicBezTo>
                    <a:pt x="191" y="46"/>
                    <a:pt x="192" y="46"/>
                    <a:pt x="191" y="45"/>
                  </a:cubicBezTo>
                  <a:cubicBezTo>
                    <a:pt x="191" y="45"/>
                    <a:pt x="192" y="45"/>
                    <a:pt x="192" y="45"/>
                  </a:cubicBezTo>
                  <a:cubicBezTo>
                    <a:pt x="193" y="45"/>
                    <a:pt x="195" y="44"/>
                    <a:pt x="193" y="43"/>
                  </a:cubicBezTo>
                  <a:cubicBezTo>
                    <a:pt x="194" y="43"/>
                    <a:pt x="195" y="43"/>
                    <a:pt x="196" y="43"/>
                  </a:cubicBezTo>
                  <a:cubicBezTo>
                    <a:pt x="198" y="43"/>
                    <a:pt x="199" y="43"/>
                    <a:pt x="200" y="42"/>
                  </a:cubicBezTo>
                  <a:cubicBezTo>
                    <a:pt x="202" y="40"/>
                    <a:pt x="199" y="38"/>
                    <a:pt x="197" y="38"/>
                  </a:cubicBezTo>
                  <a:cubicBezTo>
                    <a:pt x="197" y="37"/>
                    <a:pt x="197" y="37"/>
                    <a:pt x="196" y="37"/>
                  </a:cubicBezTo>
                  <a:cubicBezTo>
                    <a:pt x="196" y="37"/>
                    <a:pt x="195" y="38"/>
                    <a:pt x="194" y="38"/>
                  </a:cubicBezTo>
                  <a:cubicBezTo>
                    <a:pt x="194" y="38"/>
                    <a:pt x="194" y="39"/>
                    <a:pt x="194" y="39"/>
                  </a:cubicBezTo>
                  <a:cubicBezTo>
                    <a:pt x="194" y="39"/>
                    <a:pt x="194" y="39"/>
                    <a:pt x="194" y="39"/>
                  </a:cubicBezTo>
                  <a:cubicBezTo>
                    <a:pt x="193" y="39"/>
                    <a:pt x="193" y="38"/>
                    <a:pt x="192" y="38"/>
                  </a:cubicBezTo>
                  <a:cubicBezTo>
                    <a:pt x="192" y="37"/>
                    <a:pt x="192" y="37"/>
                    <a:pt x="191" y="37"/>
                  </a:cubicBezTo>
                  <a:cubicBezTo>
                    <a:pt x="191" y="37"/>
                    <a:pt x="191" y="37"/>
                    <a:pt x="191" y="37"/>
                  </a:cubicBezTo>
                  <a:cubicBezTo>
                    <a:pt x="189" y="37"/>
                    <a:pt x="187" y="38"/>
                    <a:pt x="186" y="38"/>
                  </a:cubicBezTo>
                  <a:cubicBezTo>
                    <a:pt x="188" y="37"/>
                    <a:pt x="191" y="34"/>
                    <a:pt x="188" y="33"/>
                  </a:cubicBezTo>
                  <a:cubicBezTo>
                    <a:pt x="188" y="33"/>
                    <a:pt x="188" y="33"/>
                    <a:pt x="188" y="33"/>
                  </a:cubicBezTo>
                  <a:cubicBezTo>
                    <a:pt x="186" y="33"/>
                    <a:pt x="184" y="34"/>
                    <a:pt x="183" y="34"/>
                  </a:cubicBezTo>
                  <a:cubicBezTo>
                    <a:pt x="184" y="34"/>
                    <a:pt x="187" y="33"/>
                    <a:pt x="184" y="32"/>
                  </a:cubicBezTo>
                  <a:cubicBezTo>
                    <a:pt x="185" y="32"/>
                    <a:pt x="187" y="33"/>
                    <a:pt x="188" y="33"/>
                  </a:cubicBezTo>
                  <a:cubicBezTo>
                    <a:pt x="190" y="33"/>
                    <a:pt x="192" y="32"/>
                    <a:pt x="190" y="30"/>
                  </a:cubicBezTo>
                  <a:cubicBezTo>
                    <a:pt x="190" y="29"/>
                    <a:pt x="188" y="29"/>
                    <a:pt x="188" y="29"/>
                  </a:cubicBezTo>
                  <a:cubicBezTo>
                    <a:pt x="188" y="28"/>
                    <a:pt x="187" y="27"/>
                    <a:pt x="187" y="26"/>
                  </a:cubicBezTo>
                  <a:cubicBezTo>
                    <a:pt x="185" y="24"/>
                    <a:pt x="181" y="22"/>
                    <a:pt x="178" y="21"/>
                  </a:cubicBezTo>
                  <a:cubicBezTo>
                    <a:pt x="176" y="20"/>
                    <a:pt x="174" y="20"/>
                    <a:pt x="172" y="20"/>
                  </a:cubicBezTo>
                  <a:cubicBezTo>
                    <a:pt x="172" y="20"/>
                    <a:pt x="172" y="20"/>
                    <a:pt x="172" y="20"/>
                  </a:cubicBezTo>
                  <a:cubicBezTo>
                    <a:pt x="172" y="20"/>
                    <a:pt x="170" y="21"/>
                    <a:pt x="171" y="21"/>
                  </a:cubicBezTo>
                  <a:cubicBezTo>
                    <a:pt x="171" y="21"/>
                    <a:pt x="171" y="21"/>
                    <a:pt x="171" y="21"/>
                  </a:cubicBezTo>
                  <a:cubicBezTo>
                    <a:pt x="170" y="21"/>
                    <a:pt x="169" y="19"/>
                    <a:pt x="168" y="19"/>
                  </a:cubicBezTo>
                  <a:cubicBezTo>
                    <a:pt x="167" y="18"/>
                    <a:pt x="165" y="18"/>
                    <a:pt x="164" y="18"/>
                  </a:cubicBezTo>
                  <a:cubicBezTo>
                    <a:pt x="163" y="17"/>
                    <a:pt x="162" y="17"/>
                    <a:pt x="161" y="17"/>
                  </a:cubicBezTo>
                  <a:cubicBezTo>
                    <a:pt x="160" y="17"/>
                    <a:pt x="160" y="17"/>
                    <a:pt x="161" y="19"/>
                  </a:cubicBezTo>
                  <a:cubicBezTo>
                    <a:pt x="161" y="19"/>
                    <a:pt x="161" y="19"/>
                    <a:pt x="161" y="19"/>
                  </a:cubicBezTo>
                  <a:cubicBezTo>
                    <a:pt x="159" y="19"/>
                    <a:pt x="158" y="19"/>
                    <a:pt x="159" y="22"/>
                  </a:cubicBezTo>
                  <a:cubicBezTo>
                    <a:pt x="159" y="21"/>
                    <a:pt x="157" y="17"/>
                    <a:pt x="155" y="17"/>
                  </a:cubicBezTo>
                  <a:cubicBezTo>
                    <a:pt x="155" y="17"/>
                    <a:pt x="155" y="17"/>
                    <a:pt x="155" y="17"/>
                  </a:cubicBezTo>
                  <a:cubicBezTo>
                    <a:pt x="153" y="17"/>
                    <a:pt x="154" y="19"/>
                    <a:pt x="154" y="20"/>
                  </a:cubicBezTo>
                  <a:cubicBezTo>
                    <a:pt x="153" y="20"/>
                    <a:pt x="153" y="18"/>
                    <a:pt x="152" y="17"/>
                  </a:cubicBezTo>
                  <a:cubicBezTo>
                    <a:pt x="152" y="17"/>
                    <a:pt x="152" y="17"/>
                    <a:pt x="151" y="17"/>
                  </a:cubicBezTo>
                  <a:cubicBezTo>
                    <a:pt x="150" y="17"/>
                    <a:pt x="151" y="19"/>
                    <a:pt x="150" y="20"/>
                  </a:cubicBezTo>
                  <a:cubicBezTo>
                    <a:pt x="152" y="15"/>
                    <a:pt x="148" y="15"/>
                    <a:pt x="146" y="15"/>
                  </a:cubicBezTo>
                  <a:cubicBezTo>
                    <a:pt x="146" y="15"/>
                    <a:pt x="145" y="15"/>
                    <a:pt x="144" y="15"/>
                  </a:cubicBezTo>
                  <a:cubicBezTo>
                    <a:pt x="144" y="15"/>
                    <a:pt x="143" y="15"/>
                    <a:pt x="143" y="16"/>
                  </a:cubicBezTo>
                  <a:cubicBezTo>
                    <a:pt x="143" y="16"/>
                    <a:pt x="142" y="15"/>
                    <a:pt x="141" y="15"/>
                  </a:cubicBezTo>
                  <a:moveTo>
                    <a:pt x="110" y="11"/>
                  </a:moveTo>
                  <a:cubicBezTo>
                    <a:pt x="110" y="11"/>
                    <a:pt x="110" y="11"/>
                    <a:pt x="110" y="11"/>
                  </a:cubicBezTo>
                  <a:cubicBezTo>
                    <a:pt x="110" y="11"/>
                    <a:pt x="110" y="11"/>
                    <a:pt x="110" y="11"/>
                  </a:cubicBezTo>
                  <a:moveTo>
                    <a:pt x="104" y="10"/>
                  </a:moveTo>
                  <a:cubicBezTo>
                    <a:pt x="102" y="15"/>
                    <a:pt x="102" y="15"/>
                    <a:pt x="102" y="15"/>
                  </a:cubicBezTo>
                  <a:cubicBezTo>
                    <a:pt x="102" y="15"/>
                    <a:pt x="102" y="15"/>
                    <a:pt x="102" y="15"/>
                  </a:cubicBezTo>
                  <a:cubicBezTo>
                    <a:pt x="106" y="14"/>
                    <a:pt x="106" y="14"/>
                    <a:pt x="106" y="14"/>
                  </a:cubicBezTo>
                  <a:cubicBezTo>
                    <a:pt x="107" y="12"/>
                    <a:pt x="104" y="12"/>
                    <a:pt x="104" y="12"/>
                  </a:cubicBezTo>
                  <a:cubicBezTo>
                    <a:pt x="104" y="11"/>
                    <a:pt x="104" y="11"/>
                    <a:pt x="104" y="10"/>
                  </a:cubicBezTo>
                  <a:cubicBezTo>
                    <a:pt x="104" y="10"/>
                    <a:pt x="104" y="10"/>
                    <a:pt x="104" y="10"/>
                  </a:cubicBezTo>
                  <a:cubicBezTo>
                    <a:pt x="104" y="10"/>
                    <a:pt x="104" y="10"/>
                    <a:pt x="104" y="10"/>
                  </a:cubicBezTo>
                  <a:cubicBezTo>
                    <a:pt x="104" y="10"/>
                    <a:pt x="104" y="10"/>
                    <a:pt x="104" y="10"/>
                  </a:cubicBezTo>
                  <a:cubicBezTo>
                    <a:pt x="104" y="10"/>
                    <a:pt x="104" y="10"/>
                    <a:pt x="104" y="10"/>
                  </a:cubicBezTo>
                  <a:moveTo>
                    <a:pt x="110" y="0"/>
                  </a:moveTo>
                  <a:cubicBezTo>
                    <a:pt x="110" y="0"/>
                    <a:pt x="110" y="0"/>
                    <a:pt x="109" y="0"/>
                  </a:cubicBezTo>
                  <a:cubicBezTo>
                    <a:pt x="109" y="1"/>
                    <a:pt x="109" y="2"/>
                    <a:pt x="108" y="2"/>
                  </a:cubicBezTo>
                  <a:cubicBezTo>
                    <a:pt x="108" y="2"/>
                    <a:pt x="108" y="2"/>
                    <a:pt x="108" y="2"/>
                  </a:cubicBezTo>
                  <a:cubicBezTo>
                    <a:pt x="108" y="2"/>
                    <a:pt x="108" y="1"/>
                    <a:pt x="108" y="1"/>
                  </a:cubicBezTo>
                  <a:cubicBezTo>
                    <a:pt x="108" y="1"/>
                    <a:pt x="108" y="1"/>
                    <a:pt x="108" y="1"/>
                  </a:cubicBezTo>
                  <a:cubicBezTo>
                    <a:pt x="108" y="1"/>
                    <a:pt x="108" y="1"/>
                    <a:pt x="108" y="1"/>
                  </a:cubicBezTo>
                  <a:cubicBezTo>
                    <a:pt x="108" y="1"/>
                    <a:pt x="108" y="1"/>
                    <a:pt x="108" y="1"/>
                  </a:cubicBezTo>
                  <a:cubicBezTo>
                    <a:pt x="106" y="6"/>
                    <a:pt x="106" y="6"/>
                    <a:pt x="106" y="6"/>
                  </a:cubicBezTo>
                  <a:cubicBezTo>
                    <a:pt x="106" y="6"/>
                    <a:pt x="106" y="6"/>
                    <a:pt x="106" y="6"/>
                  </a:cubicBezTo>
                  <a:cubicBezTo>
                    <a:pt x="106" y="6"/>
                    <a:pt x="106" y="6"/>
                    <a:pt x="106" y="6"/>
                  </a:cubicBezTo>
                  <a:cubicBezTo>
                    <a:pt x="106" y="6"/>
                    <a:pt x="106" y="6"/>
                    <a:pt x="106" y="6"/>
                  </a:cubicBezTo>
                  <a:cubicBezTo>
                    <a:pt x="107" y="6"/>
                    <a:pt x="107" y="6"/>
                    <a:pt x="107" y="6"/>
                  </a:cubicBezTo>
                  <a:cubicBezTo>
                    <a:pt x="107" y="7"/>
                    <a:pt x="106" y="7"/>
                    <a:pt x="107" y="8"/>
                  </a:cubicBezTo>
                  <a:cubicBezTo>
                    <a:pt x="108" y="9"/>
                    <a:pt x="109" y="9"/>
                    <a:pt x="110" y="9"/>
                  </a:cubicBezTo>
                  <a:cubicBezTo>
                    <a:pt x="111" y="9"/>
                    <a:pt x="112" y="10"/>
                    <a:pt x="113" y="10"/>
                  </a:cubicBezTo>
                  <a:cubicBezTo>
                    <a:pt x="113" y="10"/>
                    <a:pt x="113" y="10"/>
                    <a:pt x="113" y="10"/>
                  </a:cubicBezTo>
                  <a:cubicBezTo>
                    <a:pt x="113" y="10"/>
                    <a:pt x="114" y="10"/>
                    <a:pt x="115" y="9"/>
                  </a:cubicBezTo>
                  <a:cubicBezTo>
                    <a:pt x="115" y="9"/>
                    <a:pt x="116" y="9"/>
                    <a:pt x="116" y="9"/>
                  </a:cubicBezTo>
                  <a:cubicBezTo>
                    <a:pt x="116" y="9"/>
                    <a:pt x="116" y="9"/>
                    <a:pt x="116" y="9"/>
                  </a:cubicBezTo>
                  <a:cubicBezTo>
                    <a:pt x="117" y="10"/>
                    <a:pt x="113" y="11"/>
                    <a:pt x="111" y="11"/>
                  </a:cubicBezTo>
                  <a:cubicBezTo>
                    <a:pt x="111" y="11"/>
                    <a:pt x="111" y="11"/>
                    <a:pt x="110" y="11"/>
                  </a:cubicBezTo>
                  <a:cubicBezTo>
                    <a:pt x="112" y="14"/>
                    <a:pt x="112" y="14"/>
                    <a:pt x="112" y="14"/>
                  </a:cubicBezTo>
                  <a:cubicBezTo>
                    <a:pt x="111" y="14"/>
                    <a:pt x="111" y="14"/>
                    <a:pt x="111" y="14"/>
                  </a:cubicBezTo>
                  <a:cubicBezTo>
                    <a:pt x="111" y="14"/>
                    <a:pt x="110" y="13"/>
                    <a:pt x="109" y="11"/>
                  </a:cubicBezTo>
                  <a:cubicBezTo>
                    <a:pt x="109" y="10"/>
                    <a:pt x="108" y="9"/>
                    <a:pt x="107" y="9"/>
                  </a:cubicBezTo>
                  <a:cubicBezTo>
                    <a:pt x="106" y="9"/>
                    <a:pt x="106" y="9"/>
                    <a:pt x="105" y="9"/>
                  </a:cubicBezTo>
                  <a:cubicBezTo>
                    <a:pt x="104" y="11"/>
                    <a:pt x="106" y="12"/>
                    <a:pt x="106" y="13"/>
                  </a:cubicBezTo>
                  <a:cubicBezTo>
                    <a:pt x="107" y="13"/>
                    <a:pt x="108" y="17"/>
                    <a:pt x="108" y="18"/>
                  </a:cubicBezTo>
                  <a:cubicBezTo>
                    <a:pt x="108" y="17"/>
                    <a:pt x="104" y="15"/>
                    <a:pt x="103" y="15"/>
                  </a:cubicBezTo>
                  <a:cubicBezTo>
                    <a:pt x="103" y="15"/>
                    <a:pt x="103" y="15"/>
                    <a:pt x="103" y="15"/>
                  </a:cubicBezTo>
                  <a:cubicBezTo>
                    <a:pt x="103" y="15"/>
                    <a:pt x="102" y="15"/>
                    <a:pt x="102" y="16"/>
                  </a:cubicBezTo>
                  <a:cubicBezTo>
                    <a:pt x="102" y="16"/>
                    <a:pt x="102" y="16"/>
                    <a:pt x="102" y="16"/>
                  </a:cubicBezTo>
                  <a:cubicBezTo>
                    <a:pt x="102" y="16"/>
                    <a:pt x="102" y="16"/>
                    <a:pt x="102" y="16"/>
                  </a:cubicBezTo>
                  <a:cubicBezTo>
                    <a:pt x="102" y="16"/>
                    <a:pt x="102" y="16"/>
                    <a:pt x="102" y="16"/>
                  </a:cubicBezTo>
                  <a:cubicBezTo>
                    <a:pt x="102" y="17"/>
                    <a:pt x="102" y="17"/>
                    <a:pt x="102" y="17"/>
                  </a:cubicBezTo>
                  <a:cubicBezTo>
                    <a:pt x="102" y="17"/>
                    <a:pt x="102" y="17"/>
                    <a:pt x="102" y="17"/>
                  </a:cubicBezTo>
                  <a:cubicBezTo>
                    <a:pt x="102" y="17"/>
                    <a:pt x="102" y="17"/>
                    <a:pt x="102" y="17"/>
                  </a:cubicBezTo>
                  <a:cubicBezTo>
                    <a:pt x="102" y="17"/>
                    <a:pt x="102" y="17"/>
                    <a:pt x="102" y="17"/>
                  </a:cubicBezTo>
                  <a:cubicBezTo>
                    <a:pt x="102" y="17"/>
                    <a:pt x="104" y="17"/>
                    <a:pt x="105" y="17"/>
                  </a:cubicBezTo>
                  <a:cubicBezTo>
                    <a:pt x="105" y="17"/>
                    <a:pt x="105" y="17"/>
                    <a:pt x="105" y="17"/>
                  </a:cubicBezTo>
                  <a:cubicBezTo>
                    <a:pt x="104" y="17"/>
                    <a:pt x="103" y="19"/>
                    <a:pt x="103" y="19"/>
                  </a:cubicBezTo>
                  <a:cubicBezTo>
                    <a:pt x="103" y="20"/>
                    <a:pt x="104" y="22"/>
                    <a:pt x="104" y="22"/>
                  </a:cubicBezTo>
                  <a:cubicBezTo>
                    <a:pt x="104" y="22"/>
                    <a:pt x="103" y="21"/>
                    <a:pt x="102" y="21"/>
                  </a:cubicBezTo>
                  <a:cubicBezTo>
                    <a:pt x="102" y="21"/>
                    <a:pt x="102" y="18"/>
                    <a:pt x="101" y="18"/>
                  </a:cubicBezTo>
                  <a:cubicBezTo>
                    <a:pt x="101" y="18"/>
                    <a:pt x="101" y="18"/>
                    <a:pt x="101" y="18"/>
                  </a:cubicBezTo>
                  <a:cubicBezTo>
                    <a:pt x="101" y="18"/>
                    <a:pt x="101" y="18"/>
                    <a:pt x="101" y="18"/>
                  </a:cubicBezTo>
                  <a:cubicBezTo>
                    <a:pt x="101" y="18"/>
                    <a:pt x="101" y="18"/>
                    <a:pt x="101" y="18"/>
                  </a:cubicBezTo>
                  <a:cubicBezTo>
                    <a:pt x="100" y="20"/>
                    <a:pt x="100" y="20"/>
                    <a:pt x="100" y="20"/>
                  </a:cubicBezTo>
                  <a:cubicBezTo>
                    <a:pt x="100" y="20"/>
                    <a:pt x="100" y="20"/>
                    <a:pt x="100" y="20"/>
                  </a:cubicBezTo>
                  <a:cubicBezTo>
                    <a:pt x="100" y="20"/>
                    <a:pt x="100" y="20"/>
                    <a:pt x="100" y="20"/>
                  </a:cubicBezTo>
                  <a:cubicBezTo>
                    <a:pt x="100" y="20"/>
                    <a:pt x="100" y="20"/>
                    <a:pt x="100" y="20"/>
                  </a:cubicBezTo>
                  <a:cubicBezTo>
                    <a:pt x="100" y="20"/>
                    <a:pt x="100" y="21"/>
                    <a:pt x="100" y="21"/>
                  </a:cubicBezTo>
                  <a:cubicBezTo>
                    <a:pt x="100" y="21"/>
                    <a:pt x="100" y="21"/>
                    <a:pt x="100" y="21"/>
                  </a:cubicBezTo>
                  <a:cubicBezTo>
                    <a:pt x="100" y="21"/>
                    <a:pt x="100" y="21"/>
                    <a:pt x="100" y="21"/>
                  </a:cubicBezTo>
                  <a:cubicBezTo>
                    <a:pt x="100" y="21"/>
                    <a:pt x="100" y="21"/>
                    <a:pt x="100" y="21"/>
                  </a:cubicBezTo>
                  <a:cubicBezTo>
                    <a:pt x="100" y="21"/>
                    <a:pt x="100" y="21"/>
                    <a:pt x="100" y="21"/>
                  </a:cubicBezTo>
                  <a:cubicBezTo>
                    <a:pt x="99" y="23"/>
                    <a:pt x="99" y="23"/>
                    <a:pt x="99" y="23"/>
                  </a:cubicBezTo>
                  <a:cubicBezTo>
                    <a:pt x="99" y="23"/>
                    <a:pt x="99" y="23"/>
                    <a:pt x="99" y="23"/>
                  </a:cubicBezTo>
                  <a:cubicBezTo>
                    <a:pt x="99" y="23"/>
                    <a:pt x="99" y="23"/>
                    <a:pt x="99" y="23"/>
                  </a:cubicBezTo>
                  <a:cubicBezTo>
                    <a:pt x="99" y="23"/>
                    <a:pt x="99" y="23"/>
                    <a:pt x="99" y="23"/>
                  </a:cubicBezTo>
                  <a:cubicBezTo>
                    <a:pt x="101" y="24"/>
                    <a:pt x="102" y="25"/>
                    <a:pt x="104" y="25"/>
                  </a:cubicBezTo>
                  <a:cubicBezTo>
                    <a:pt x="105" y="26"/>
                    <a:pt x="106" y="27"/>
                    <a:pt x="107" y="28"/>
                  </a:cubicBezTo>
                  <a:cubicBezTo>
                    <a:pt x="107" y="28"/>
                    <a:pt x="108" y="28"/>
                    <a:pt x="109" y="28"/>
                  </a:cubicBezTo>
                  <a:cubicBezTo>
                    <a:pt x="110" y="28"/>
                    <a:pt x="111" y="28"/>
                    <a:pt x="111" y="28"/>
                  </a:cubicBezTo>
                  <a:cubicBezTo>
                    <a:pt x="112" y="26"/>
                    <a:pt x="106" y="24"/>
                    <a:pt x="107" y="23"/>
                  </a:cubicBezTo>
                  <a:cubicBezTo>
                    <a:pt x="107" y="23"/>
                    <a:pt x="107" y="23"/>
                    <a:pt x="107" y="23"/>
                  </a:cubicBezTo>
                  <a:cubicBezTo>
                    <a:pt x="108" y="23"/>
                    <a:pt x="109" y="23"/>
                    <a:pt x="109" y="23"/>
                  </a:cubicBezTo>
                  <a:cubicBezTo>
                    <a:pt x="110" y="24"/>
                    <a:pt x="111" y="24"/>
                    <a:pt x="111" y="24"/>
                  </a:cubicBezTo>
                  <a:cubicBezTo>
                    <a:pt x="111" y="24"/>
                    <a:pt x="111" y="24"/>
                    <a:pt x="111" y="24"/>
                  </a:cubicBezTo>
                  <a:cubicBezTo>
                    <a:pt x="113" y="24"/>
                    <a:pt x="112" y="23"/>
                    <a:pt x="112" y="23"/>
                  </a:cubicBezTo>
                  <a:cubicBezTo>
                    <a:pt x="112" y="22"/>
                    <a:pt x="112" y="22"/>
                    <a:pt x="112" y="22"/>
                  </a:cubicBezTo>
                  <a:cubicBezTo>
                    <a:pt x="113" y="22"/>
                    <a:pt x="113" y="23"/>
                    <a:pt x="113" y="23"/>
                  </a:cubicBezTo>
                  <a:cubicBezTo>
                    <a:pt x="113" y="23"/>
                    <a:pt x="114" y="23"/>
                    <a:pt x="114" y="23"/>
                  </a:cubicBezTo>
                  <a:cubicBezTo>
                    <a:pt x="114" y="23"/>
                    <a:pt x="114" y="23"/>
                    <a:pt x="114" y="23"/>
                  </a:cubicBezTo>
                  <a:cubicBezTo>
                    <a:pt x="121" y="22"/>
                    <a:pt x="117" y="18"/>
                    <a:pt x="116" y="18"/>
                  </a:cubicBezTo>
                  <a:cubicBezTo>
                    <a:pt x="116" y="18"/>
                    <a:pt x="115" y="18"/>
                    <a:pt x="115" y="18"/>
                  </a:cubicBezTo>
                  <a:cubicBezTo>
                    <a:pt x="116" y="18"/>
                    <a:pt x="116" y="18"/>
                    <a:pt x="116" y="18"/>
                  </a:cubicBezTo>
                  <a:cubicBezTo>
                    <a:pt x="117" y="18"/>
                    <a:pt x="117" y="18"/>
                    <a:pt x="118" y="18"/>
                  </a:cubicBezTo>
                  <a:cubicBezTo>
                    <a:pt x="118" y="18"/>
                    <a:pt x="118" y="18"/>
                    <a:pt x="119" y="18"/>
                  </a:cubicBezTo>
                  <a:cubicBezTo>
                    <a:pt x="119" y="18"/>
                    <a:pt x="122" y="18"/>
                    <a:pt x="121" y="18"/>
                  </a:cubicBezTo>
                  <a:cubicBezTo>
                    <a:pt x="121" y="18"/>
                    <a:pt x="122" y="18"/>
                    <a:pt x="123" y="18"/>
                  </a:cubicBezTo>
                  <a:cubicBezTo>
                    <a:pt x="124" y="18"/>
                    <a:pt x="124" y="18"/>
                    <a:pt x="124" y="18"/>
                  </a:cubicBezTo>
                  <a:cubicBezTo>
                    <a:pt x="126" y="18"/>
                    <a:pt x="135" y="16"/>
                    <a:pt x="135" y="15"/>
                  </a:cubicBezTo>
                  <a:cubicBezTo>
                    <a:pt x="136" y="15"/>
                    <a:pt x="133" y="14"/>
                    <a:pt x="132" y="14"/>
                  </a:cubicBezTo>
                  <a:cubicBezTo>
                    <a:pt x="133" y="14"/>
                    <a:pt x="134" y="14"/>
                    <a:pt x="136" y="14"/>
                  </a:cubicBezTo>
                  <a:cubicBezTo>
                    <a:pt x="138" y="14"/>
                    <a:pt x="141" y="14"/>
                    <a:pt x="141" y="13"/>
                  </a:cubicBezTo>
                  <a:cubicBezTo>
                    <a:pt x="141" y="13"/>
                    <a:pt x="141" y="13"/>
                    <a:pt x="141" y="13"/>
                  </a:cubicBezTo>
                  <a:cubicBezTo>
                    <a:pt x="141" y="13"/>
                    <a:pt x="140" y="12"/>
                    <a:pt x="140" y="11"/>
                  </a:cubicBezTo>
                  <a:cubicBezTo>
                    <a:pt x="139" y="11"/>
                    <a:pt x="139" y="10"/>
                    <a:pt x="139" y="10"/>
                  </a:cubicBezTo>
                  <a:cubicBezTo>
                    <a:pt x="139" y="10"/>
                    <a:pt x="139" y="10"/>
                    <a:pt x="139" y="10"/>
                  </a:cubicBezTo>
                  <a:cubicBezTo>
                    <a:pt x="138" y="9"/>
                    <a:pt x="135" y="9"/>
                    <a:pt x="134" y="8"/>
                  </a:cubicBezTo>
                  <a:cubicBezTo>
                    <a:pt x="136" y="7"/>
                    <a:pt x="136" y="7"/>
                    <a:pt x="136" y="7"/>
                  </a:cubicBezTo>
                  <a:cubicBezTo>
                    <a:pt x="135" y="6"/>
                    <a:pt x="133" y="6"/>
                    <a:pt x="131" y="5"/>
                  </a:cubicBezTo>
                  <a:cubicBezTo>
                    <a:pt x="129" y="4"/>
                    <a:pt x="129" y="4"/>
                    <a:pt x="129" y="4"/>
                  </a:cubicBezTo>
                  <a:cubicBezTo>
                    <a:pt x="127" y="5"/>
                    <a:pt x="127" y="5"/>
                    <a:pt x="127" y="5"/>
                  </a:cubicBezTo>
                  <a:cubicBezTo>
                    <a:pt x="125" y="4"/>
                    <a:pt x="125" y="3"/>
                    <a:pt x="123" y="2"/>
                  </a:cubicBezTo>
                  <a:cubicBezTo>
                    <a:pt x="122" y="2"/>
                    <a:pt x="121" y="2"/>
                    <a:pt x="120" y="1"/>
                  </a:cubicBezTo>
                  <a:cubicBezTo>
                    <a:pt x="119" y="1"/>
                    <a:pt x="119" y="1"/>
                    <a:pt x="119" y="1"/>
                  </a:cubicBezTo>
                  <a:cubicBezTo>
                    <a:pt x="118" y="1"/>
                    <a:pt x="120" y="1"/>
                    <a:pt x="119" y="1"/>
                  </a:cubicBezTo>
                  <a:cubicBezTo>
                    <a:pt x="118" y="1"/>
                    <a:pt x="118" y="1"/>
                    <a:pt x="117" y="1"/>
                  </a:cubicBezTo>
                  <a:cubicBezTo>
                    <a:pt x="117" y="1"/>
                    <a:pt x="117" y="2"/>
                    <a:pt x="117" y="2"/>
                  </a:cubicBezTo>
                  <a:cubicBezTo>
                    <a:pt x="116" y="2"/>
                    <a:pt x="116" y="2"/>
                    <a:pt x="116" y="2"/>
                  </a:cubicBezTo>
                  <a:cubicBezTo>
                    <a:pt x="115" y="2"/>
                    <a:pt x="114" y="2"/>
                    <a:pt x="113" y="1"/>
                  </a:cubicBezTo>
                  <a:cubicBezTo>
                    <a:pt x="112" y="1"/>
                    <a:pt x="111" y="0"/>
                    <a:pt x="110" y="0"/>
                  </a:cubicBezTo>
                </a:path>
              </a:pathLst>
            </a:custGeom>
            <a:solidFill>
              <a:srgbClr val="99C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34">
              <a:extLst>
                <a:ext uri="{FF2B5EF4-FFF2-40B4-BE49-F238E27FC236}">
                  <a16:creationId xmlns:a16="http://schemas.microsoft.com/office/drawing/2014/main" id="{D4736EA7-9E87-9D6E-3311-D9EF84DA5A51}"/>
                </a:ext>
              </a:extLst>
            </p:cNvPr>
            <p:cNvSpPr>
              <a:spLocks noEditPoints="1"/>
            </p:cNvSpPr>
            <p:nvPr/>
          </p:nvSpPr>
          <p:spPr bwMode="auto">
            <a:xfrm>
              <a:off x="6257925" y="3003550"/>
              <a:ext cx="1127125" cy="1577975"/>
            </a:xfrm>
            <a:custGeom>
              <a:avLst/>
              <a:gdLst>
                <a:gd name="T0" fmla="*/ 213 w 265"/>
                <a:gd name="T1" fmla="*/ 115 h 371"/>
                <a:gd name="T2" fmla="*/ 99 w 265"/>
                <a:gd name="T3" fmla="*/ 331 h 371"/>
                <a:gd name="T4" fmla="*/ 107 w 265"/>
                <a:gd name="T5" fmla="*/ 314 h 371"/>
                <a:gd name="T6" fmla="*/ 109 w 265"/>
                <a:gd name="T7" fmla="*/ 318 h 371"/>
                <a:gd name="T8" fmla="*/ 61 w 265"/>
                <a:gd name="T9" fmla="*/ 296 h 371"/>
                <a:gd name="T10" fmla="*/ 74 w 265"/>
                <a:gd name="T11" fmla="*/ 247 h 371"/>
                <a:gd name="T12" fmla="*/ 87 w 265"/>
                <a:gd name="T13" fmla="*/ 257 h 371"/>
                <a:gd name="T14" fmla="*/ 75 w 265"/>
                <a:gd name="T15" fmla="*/ 305 h 371"/>
                <a:gd name="T16" fmla="*/ 64 w 265"/>
                <a:gd name="T17" fmla="*/ 293 h 371"/>
                <a:gd name="T18" fmla="*/ 50 w 265"/>
                <a:gd name="T19" fmla="*/ 283 h 371"/>
                <a:gd name="T20" fmla="*/ 39 w 265"/>
                <a:gd name="T21" fmla="*/ 271 h 371"/>
                <a:gd name="T22" fmla="*/ 51 w 265"/>
                <a:gd name="T23" fmla="*/ 255 h 371"/>
                <a:gd name="T24" fmla="*/ 64 w 265"/>
                <a:gd name="T25" fmla="*/ 240 h 371"/>
                <a:gd name="T26" fmla="*/ 65 w 265"/>
                <a:gd name="T27" fmla="*/ 237 h 371"/>
                <a:gd name="T28" fmla="*/ 75 w 265"/>
                <a:gd name="T29" fmla="*/ 229 h 371"/>
                <a:gd name="T30" fmla="*/ 75 w 265"/>
                <a:gd name="T31" fmla="*/ 228 h 371"/>
                <a:gd name="T32" fmla="*/ 75 w 265"/>
                <a:gd name="T33" fmla="*/ 229 h 371"/>
                <a:gd name="T34" fmla="*/ 80 w 265"/>
                <a:gd name="T35" fmla="*/ 232 h 371"/>
                <a:gd name="T36" fmla="*/ 96 w 265"/>
                <a:gd name="T37" fmla="*/ 246 h 371"/>
                <a:gd name="T38" fmla="*/ 79 w 265"/>
                <a:gd name="T39" fmla="*/ 220 h 371"/>
                <a:gd name="T40" fmla="*/ 73 w 265"/>
                <a:gd name="T41" fmla="*/ 218 h 371"/>
                <a:gd name="T42" fmla="*/ 71 w 265"/>
                <a:gd name="T43" fmla="*/ 221 h 371"/>
                <a:gd name="T44" fmla="*/ 63 w 265"/>
                <a:gd name="T45" fmla="*/ 225 h 371"/>
                <a:gd name="T46" fmla="*/ 81 w 265"/>
                <a:gd name="T47" fmla="*/ 194 h 371"/>
                <a:gd name="T48" fmla="*/ 80 w 265"/>
                <a:gd name="T49" fmla="*/ 210 h 371"/>
                <a:gd name="T50" fmla="*/ 79 w 265"/>
                <a:gd name="T51" fmla="*/ 202 h 371"/>
                <a:gd name="T52" fmla="*/ 79 w 265"/>
                <a:gd name="T53" fmla="*/ 190 h 371"/>
                <a:gd name="T54" fmla="*/ 80 w 265"/>
                <a:gd name="T55" fmla="*/ 190 h 371"/>
                <a:gd name="T56" fmla="*/ 125 w 265"/>
                <a:gd name="T57" fmla="*/ 152 h 371"/>
                <a:gd name="T58" fmla="*/ 112 w 265"/>
                <a:gd name="T59" fmla="*/ 164 h 371"/>
                <a:gd name="T60" fmla="*/ 113 w 265"/>
                <a:gd name="T61" fmla="*/ 159 h 371"/>
                <a:gd name="T62" fmla="*/ 132 w 265"/>
                <a:gd name="T63" fmla="*/ 144 h 371"/>
                <a:gd name="T64" fmla="*/ 127 w 265"/>
                <a:gd name="T65" fmla="*/ 147 h 371"/>
                <a:gd name="T66" fmla="*/ 126 w 265"/>
                <a:gd name="T67" fmla="*/ 50 h 371"/>
                <a:gd name="T68" fmla="*/ 144 w 265"/>
                <a:gd name="T69" fmla="*/ 66 h 371"/>
                <a:gd name="T70" fmla="*/ 160 w 265"/>
                <a:gd name="T71" fmla="*/ 69 h 371"/>
                <a:gd name="T72" fmla="*/ 189 w 265"/>
                <a:gd name="T73" fmla="*/ 92 h 371"/>
                <a:gd name="T74" fmla="*/ 194 w 265"/>
                <a:gd name="T75" fmla="*/ 93 h 371"/>
                <a:gd name="T76" fmla="*/ 212 w 265"/>
                <a:gd name="T77" fmla="*/ 116 h 371"/>
                <a:gd name="T78" fmla="*/ 200 w 265"/>
                <a:gd name="T79" fmla="*/ 111 h 371"/>
                <a:gd name="T80" fmla="*/ 179 w 265"/>
                <a:gd name="T81" fmla="*/ 121 h 371"/>
                <a:gd name="T82" fmla="*/ 174 w 265"/>
                <a:gd name="T83" fmla="*/ 121 h 371"/>
                <a:gd name="T84" fmla="*/ 168 w 265"/>
                <a:gd name="T85" fmla="*/ 129 h 371"/>
                <a:gd name="T86" fmla="*/ 155 w 265"/>
                <a:gd name="T87" fmla="*/ 139 h 371"/>
                <a:gd name="T88" fmla="*/ 173 w 265"/>
                <a:gd name="T89" fmla="*/ 115 h 371"/>
                <a:gd name="T90" fmla="*/ 164 w 265"/>
                <a:gd name="T91" fmla="*/ 113 h 371"/>
                <a:gd name="T92" fmla="*/ 138 w 265"/>
                <a:gd name="T93" fmla="*/ 115 h 371"/>
                <a:gd name="T94" fmla="*/ 138 w 265"/>
                <a:gd name="T95" fmla="*/ 136 h 371"/>
                <a:gd name="T96" fmla="*/ 132 w 265"/>
                <a:gd name="T97" fmla="*/ 142 h 371"/>
                <a:gd name="T98" fmla="*/ 115 w 265"/>
                <a:gd name="T99" fmla="*/ 144 h 371"/>
                <a:gd name="T100" fmla="*/ 103 w 265"/>
                <a:gd name="T101" fmla="*/ 151 h 371"/>
                <a:gd name="T102" fmla="*/ 95 w 265"/>
                <a:gd name="T103" fmla="*/ 146 h 371"/>
                <a:gd name="T104" fmla="*/ 93 w 265"/>
                <a:gd name="T105" fmla="*/ 162 h 371"/>
                <a:gd name="T106" fmla="*/ 70 w 265"/>
                <a:gd name="T107" fmla="*/ 181 h 371"/>
                <a:gd name="T108" fmla="*/ 68 w 265"/>
                <a:gd name="T109" fmla="*/ 205 h 371"/>
                <a:gd name="T110" fmla="*/ 60 w 265"/>
                <a:gd name="T111" fmla="*/ 224 h 371"/>
                <a:gd name="T112" fmla="*/ 56 w 265"/>
                <a:gd name="T113" fmla="*/ 2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5" h="371">
                  <a:moveTo>
                    <a:pt x="107" y="162"/>
                  </a:moveTo>
                  <a:cubicBezTo>
                    <a:pt x="108" y="164"/>
                    <a:pt x="108" y="164"/>
                    <a:pt x="108" y="164"/>
                  </a:cubicBezTo>
                  <a:cubicBezTo>
                    <a:pt x="108" y="163"/>
                    <a:pt x="109" y="163"/>
                    <a:pt x="109" y="163"/>
                  </a:cubicBezTo>
                  <a:cubicBezTo>
                    <a:pt x="108" y="163"/>
                    <a:pt x="108" y="162"/>
                    <a:pt x="107" y="162"/>
                  </a:cubicBezTo>
                  <a:moveTo>
                    <a:pt x="138" y="126"/>
                  </a:moveTo>
                  <a:cubicBezTo>
                    <a:pt x="138" y="126"/>
                    <a:pt x="138" y="126"/>
                    <a:pt x="137" y="126"/>
                  </a:cubicBezTo>
                  <a:cubicBezTo>
                    <a:pt x="137" y="127"/>
                    <a:pt x="137" y="127"/>
                    <a:pt x="137" y="127"/>
                  </a:cubicBezTo>
                  <a:cubicBezTo>
                    <a:pt x="137" y="126"/>
                    <a:pt x="138" y="126"/>
                    <a:pt x="138" y="126"/>
                  </a:cubicBezTo>
                  <a:moveTo>
                    <a:pt x="213" y="115"/>
                  </a:moveTo>
                  <a:cubicBezTo>
                    <a:pt x="213" y="115"/>
                    <a:pt x="213" y="115"/>
                    <a:pt x="213" y="115"/>
                  </a:cubicBezTo>
                  <a:cubicBezTo>
                    <a:pt x="213" y="115"/>
                    <a:pt x="213" y="115"/>
                    <a:pt x="213" y="115"/>
                  </a:cubicBezTo>
                  <a:moveTo>
                    <a:pt x="90" y="335"/>
                  </a:moveTo>
                  <a:cubicBezTo>
                    <a:pt x="90" y="335"/>
                    <a:pt x="88" y="334"/>
                    <a:pt x="90" y="334"/>
                  </a:cubicBezTo>
                  <a:cubicBezTo>
                    <a:pt x="87" y="329"/>
                    <a:pt x="94" y="328"/>
                    <a:pt x="97" y="327"/>
                  </a:cubicBezTo>
                  <a:cubicBezTo>
                    <a:pt x="98" y="326"/>
                    <a:pt x="100" y="323"/>
                    <a:pt x="101" y="323"/>
                  </a:cubicBezTo>
                  <a:cubicBezTo>
                    <a:pt x="101" y="323"/>
                    <a:pt x="101" y="323"/>
                    <a:pt x="101" y="323"/>
                  </a:cubicBezTo>
                  <a:cubicBezTo>
                    <a:pt x="102" y="323"/>
                    <a:pt x="103" y="325"/>
                    <a:pt x="103" y="325"/>
                  </a:cubicBezTo>
                  <a:cubicBezTo>
                    <a:pt x="102" y="327"/>
                    <a:pt x="101" y="328"/>
                    <a:pt x="99" y="329"/>
                  </a:cubicBezTo>
                  <a:cubicBezTo>
                    <a:pt x="99" y="330"/>
                    <a:pt x="99" y="330"/>
                    <a:pt x="99" y="330"/>
                  </a:cubicBezTo>
                  <a:cubicBezTo>
                    <a:pt x="99" y="330"/>
                    <a:pt x="99" y="331"/>
                    <a:pt x="99" y="331"/>
                  </a:cubicBezTo>
                  <a:cubicBezTo>
                    <a:pt x="98" y="331"/>
                    <a:pt x="98" y="331"/>
                    <a:pt x="98" y="331"/>
                  </a:cubicBezTo>
                  <a:cubicBezTo>
                    <a:pt x="98" y="331"/>
                    <a:pt x="97" y="331"/>
                    <a:pt x="97" y="331"/>
                  </a:cubicBezTo>
                  <a:cubicBezTo>
                    <a:pt x="94" y="333"/>
                    <a:pt x="94" y="334"/>
                    <a:pt x="92" y="335"/>
                  </a:cubicBezTo>
                  <a:cubicBezTo>
                    <a:pt x="90" y="335"/>
                    <a:pt x="90" y="335"/>
                    <a:pt x="90" y="335"/>
                  </a:cubicBezTo>
                  <a:moveTo>
                    <a:pt x="104" y="327"/>
                  </a:moveTo>
                  <a:cubicBezTo>
                    <a:pt x="104" y="327"/>
                    <a:pt x="104" y="327"/>
                    <a:pt x="104" y="327"/>
                  </a:cubicBezTo>
                  <a:cubicBezTo>
                    <a:pt x="102" y="326"/>
                    <a:pt x="104" y="324"/>
                    <a:pt x="104" y="323"/>
                  </a:cubicBezTo>
                  <a:cubicBezTo>
                    <a:pt x="105" y="322"/>
                    <a:pt x="103" y="322"/>
                    <a:pt x="104" y="320"/>
                  </a:cubicBezTo>
                  <a:cubicBezTo>
                    <a:pt x="104" y="320"/>
                    <a:pt x="105" y="320"/>
                    <a:pt x="105" y="320"/>
                  </a:cubicBezTo>
                  <a:cubicBezTo>
                    <a:pt x="107" y="317"/>
                    <a:pt x="106" y="317"/>
                    <a:pt x="107" y="314"/>
                  </a:cubicBezTo>
                  <a:cubicBezTo>
                    <a:pt x="107" y="313"/>
                    <a:pt x="106" y="311"/>
                    <a:pt x="107" y="311"/>
                  </a:cubicBezTo>
                  <a:cubicBezTo>
                    <a:pt x="107" y="311"/>
                    <a:pt x="107" y="311"/>
                    <a:pt x="108" y="311"/>
                  </a:cubicBezTo>
                  <a:cubicBezTo>
                    <a:pt x="109" y="311"/>
                    <a:pt x="107" y="316"/>
                    <a:pt x="108" y="316"/>
                  </a:cubicBezTo>
                  <a:cubicBezTo>
                    <a:pt x="109" y="316"/>
                    <a:pt x="109" y="316"/>
                    <a:pt x="109" y="316"/>
                  </a:cubicBezTo>
                  <a:cubicBezTo>
                    <a:pt x="109" y="316"/>
                    <a:pt x="109" y="316"/>
                    <a:pt x="109" y="316"/>
                  </a:cubicBezTo>
                  <a:cubicBezTo>
                    <a:pt x="109" y="316"/>
                    <a:pt x="109" y="316"/>
                    <a:pt x="109" y="316"/>
                  </a:cubicBezTo>
                  <a:cubicBezTo>
                    <a:pt x="109" y="316"/>
                    <a:pt x="109" y="316"/>
                    <a:pt x="109" y="316"/>
                  </a:cubicBezTo>
                  <a:cubicBezTo>
                    <a:pt x="109" y="316"/>
                    <a:pt x="109" y="317"/>
                    <a:pt x="109" y="317"/>
                  </a:cubicBezTo>
                  <a:cubicBezTo>
                    <a:pt x="109" y="318"/>
                    <a:pt x="109" y="318"/>
                    <a:pt x="109" y="318"/>
                  </a:cubicBezTo>
                  <a:cubicBezTo>
                    <a:pt x="109" y="318"/>
                    <a:pt x="109" y="318"/>
                    <a:pt x="109" y="318"/>
                  </a:cubicBezTo>
                  <a:cubicBezTo>
                    <a:pt x="110" y="319"/>
                    <a:pt x="110" y="319"/>
                    <a:pt x="111" y="319"/>
                  </a:cubicBezTo>
                  <a:cubicBezTo>
                    <a:pt x="113" y="320"/>
                    <a:pt x="108" y="324"/>
                    <a:pt x="108" y="324"/>
                  </a:cubicBezTo>
                  <a:cubicBezTo>
                    <a:pt x="107" y="325"/>
                    <a:pt x="106" y="327"/>
                    <a:pt x="104" y="327"/>
                  </a:cubicBezTo>
                  <a:moveTo>
                    <a:pt x="66" y="317"/>
                  </a:moveTo>
                  <a:cubicBezTo>
                    <a:pt x="66" y="317"/>
                    <a:pt x="66" y="317"/>
                    <a:pt x="66" y="317"/>
                  </a:cubicBezTo>
                  <a:cubicBezTo>
                    <a:pt x="65" y="316"/>
                    <a:pt x="65" y="311"/>
                    <a:pt x="66" y="309"/>
                  </a:cubicBezTo>
                  <a:cubicBezTo>
                    <a:pt x="66" y="309"/>
                    <a:pt x="66" y="309"/>
                    <a:pt x="67" y="309"/>
                  </a:cubicBezTo>
                  <a:cubicBezTo>
                    <a:pt x="68" y="309"/>
                    <a:pt x="70" y="310"/>
                    <a:pt x="71" y="310"/>
                  </a:cubicBezTo>
                  <a:cubicBezTo>
                    <a:pt x="72" y="311"/>
                    <a:pt x="68" y="317"/>
                    <a:pt x="66" y="317"/>
                  </a:cubicBezTo>
                  <a:moveTo>
                    <a:pt x="61" y="296"/>
                  </a:moveTo>
                  <a:cubicBezTo>
                    <a:pt x="61" y="296"/>
                    <a:pt x="61" y="296"/>
                    <a:pt x="60" y="295"/>
                  </a:cubicBezTo>
                  <a:cubicBezTo>
                    <a:pt x="59" y="295"/>
                    <a:pt x="61" y="294"/>
                    <a:pt x="62" y="294"/>
                  </a:cubicBezTo>
                  <a:cubicBezTo>
                    <a:pt x="62" y="294"/>
                    <a:pt x="62" y="294"/>
                    <a:pt x="62" y="294"/>
                  </a:cubicBezTo>
                  <a:cubicBezTo>
                    <a:pt x="63" y="295"/>
                    <a:pt x="62" y="296"/>
                    <a:pt x="61" y="296"/>
                  </a:cubicBezTo>
                  <a:moveTo>
                    <a:pt x="68" y="251"/>
                  </a:moveTo>
                  <a:cubicBezTo>
                    <a:pt x="68" y="249"/>
                    <a:pt x="71" y="248"/>
                    <a:pt x="72" y="246"/>
                  </a:cubicBezTo>
                  <a:cubicBezTo>
                    <a:pt x="71" y="246"/>
                    <a:pt x="71" y="245"/>
                    <a:pt x="72" y="245"/>
                  </a:cubicBezTo>
                  <a:cubicBezTo>
                    <a:pt x="72" y="245"/>
                    <a:pt x="73" y="245"/>
                    <a:pt x="73" y="245"/>
                  </a:cubicBezTo>
                  <a:cubicBezTo>
                    <a:pt x="73" y="245"/>
                    <a:pt x="74" y="246"/>
                    <a:pt x="73" y="246"/>
                  </a:cubicBezTo>
                  <a:cubicBezTo>
                    <a:pt x="73" y="247"/>
                    <a:pt x="73" y="247"/>
                    <a:pt x="74" y="247"/>
                  </a:cubicBezTo>
                  <a:cubicBezTo>
                    <a:pt x="74" y="247"/>
                    <a:pt x="74" y="247"/>
                    <a:pt x="74" y="247"/>
                  </a:cubicBezTo>
                  <a:cubicBezTo>
                    <a:pt x="74" y="245"/>
                    <a:pt x="74" y="245"/>
                    <a:pt x="74" y="245"/>
                  </a:cubicBezTo>
                  <a:cubicBezTo>
                    <a:pt x="75" y="245"/>
                    <a:pt x="76" y="246"/>
                    <a:pt x="76" y="247"/>
                  </a:cubicBezTo>
                  <a:cubicBezTo>
                    <a:pt x="77" y="248"/>
                    <a:pt x="78" y="248"/>
                    <a:pt x="79" y="249"/>
                  </a:cubicBezTo>
                  <a:cubicBezTo>
                    <a:pt x="81" y="251"/>
                    <a:pt x="78" y="251"/>
                    <a:pt x="76" y="254"/>
                  </a:cubicBezTo>
                  <a:cubicBezTo>
                    <a:pt x="77" y="256"/>
                    <a:pt x="78" y="260"/>
                    <a:pt x="80" y="260"/>
                  </a:cubicBezTo>
                  <a:cubicBezTo>
                    <a:pt x="81" y="260"/>
                    <a:pt x="81" y="260"/>
                    <a:pt x="83" y="258"/>
                  </a:cubicBezTo>
                  <a:cubicBezTo>
                    <a:pt x="83" y="256"/>
                    <a:pt x="86" y="250"/>
                    <a:pt x="87" y="250"/>
                  </a:cubicBezTo>
                  <a:cubicBezTo>
                    <a:pt x="87" y="250"/>
                    <a:pt x="87" y="250"/>
                    <a:pt x="87" y="250"/>
                  </a:cubicBezTo>
                  <a:cubicBezTo>
                    <a:pt x="89" y="250"/>
                    <a:pt x="86" y="256"/>
                    <a:pt x="87" y="257"/>
                  </a:cubicBezTo>
                  <a:cubicBezTo>
                    <a:pt x="90" y="257"/>
                    <a:pt x="87" y="263"/>
                    <a:pt x="87" y="266"/>
                  </a:cubicBezTo>
                  <a:cubicBezTo>
                    <a:pt x="87" y="269"/>
                    <a:pt x="89" y="271"/>
                    <a:pt x="88" y="275"/>
                  </a:cubicBezTo>
                  <a:cubicBezTo>
                    <a:pt x="88" y="275"/>
                    <a:pt x="88" y="275"/>
                    <a:pt x="88" y="275"/>
                  </a:cubicBezTo>
                  <a:cubicBezTo>
                    <a:pt x="89" y="275"/>
                    <a:pt x="89" y="281"/>
                    <a:pt x="89" y="282"/>
                  </a:cubicBezTo>
                  <a:cubicBezTo>
                    <a:pt x="89" y="282"/>
                    <a:pt x="90" y="282"/>
                    <a:pt x="90" y="282"/>
                  </a:cubicBezTo>
                  <a:cubicBezTo>
                    <a:pt x="91" y="282"/>
                    <a:pt x="88" y="288"/>
                    <a:pt x="88" y="288"/>
                  </a:cubicBezTo>
                  <a:cubicBezTo>
                    <a:pt x="88" y="290"/>
                    <a:pt x="85" y="294"/>
                    <a:pt x="84" y="296"/>
                  </a:cubicBezTo>
                  <a:cubicBezTo>
                    <a:pt x="81" y="298"/>
                    <a:pt x="79" y="301"/>
                    <a:pt x="77" y="304"/>
                  </a:cubicBezTo>
                  <a:cubicBezTo>
                    <a:pt x="76" y="305"/>
                    <a:pt x="76" y="305"/>
                    <a:pt x="75" y="305"/>
                  </a:cubicBezTo>
                  <a:cubicBezTo>
                    <a:pt x="75" y="305"/>
                    <a:pt x="75" y="305"/>
                    <a:pt x="75" y="305"/>
                  </a:cubicBezTo>
                  <a:cubicBezTo>
                    <a:pt x="75" y="305"/>
                    <a:pt x="75" y="305"/>
                    <a:pt x="74" y="305"/>
                  </a:cubicBezTo>
                  <a:cubicBezTo>
                    <a:pt x="74" y="305"/>
                    <a:pt x="74" y="305"/>
                    <a:pt x="74" y="305"/>
                  </a:cubicBezTo>
                  <a:cubicBezTo>
                    <a:pt x="73" y="305"/>
                    <a:pt x="71" y="307"/>
                    <a:pt x="71" y="307"/>
                  </a:cubicBezTo>
                  <a:cubicBezTo>
                    <a:pt x="70" y="307"/>
                    <a:pt x="70" y="307"/>
                    <a:pt x="70" y="307"/>
                  </a:cubicBezTo>
                  <a:cubicBezTo>
                    <a:pt x="70" y="307"/>
                    <a:pt x="68" y="305"/>
                    <a:pt x="68" y="304"/>
                  </a:cubicBezTo>
                  <a:cubicBezTo>
                    <a:pt x="68" y="305"/>
                    <a:pt x="68" y="305"/>
                    <a:pt x="67" y="305"/>
                  </a:cubicBezTo>
                  <a:cubicBezTo>
                    <a:pt x="65" y="305"/>
                    <a:pt x="63" y="301"/>
                    <a:pt x="63" y="299"/>
                  </a:cubicBezTo>
                  <a:cubicBezTo>
                    <a:pt x="63" y="298"/>
                    <a:pt x="64" y="296"/>
                    <a:pt x="64" y="296"/>
                  </a:cubicBezTo>
                  <a:cubicBezTo>
                    <a:pt x="63" y="295"/>
                    <a:pt x="63" y="295"/>
                    <a:pt x="63" y="295"/>
                  </a:cubicBezTo>
                  <a:cubicBezTo>
                    <a:pt x="63" y="295"/>
                    <a:pt x="64" y="293"/>
                    <a:pt x="64" y="293"/>
                  </a:cubicBezTo>
                  <a:cubicBezTo>
                    <a:pt x="63" y="294"/>
                    <a:pt x="63" y="294"/>
                    <a:pt x="62" y="294"/>
                  </a:cubicBezTo>
                  <a:cubicBezTo>
                    <a:pt x="62" y="294"/>
                    <a:pt x="62" y="293"/>
                    <a:pt x="62" y="293"/>
                  </a:cubicBezTo>
                  <a:cubicBezTo>
                    <a:pt x="62" y="292"/>
                    <a:pt x="64" y="290"/>
                    <a:pt x="64" y="290"/>
                  </a:cubicBezTo>
                  <a:cubicBezTo>
                    <a:pt x="64" y="290"/>
                    <a:pt x="62" y="292"/>
                    <a:pt x="61" y="292"/>
                  </a:cubicBezTo>
                  <a:cubicBezTo>
                    <a:pt x="60" y="292"/>
                    <a:pt x="60" y="292"/>
                    <a:pt x="60" y="292"/>
                  </a:cubicBezTo>
                  <a:cubicBezTo>
                    <a:pt x="60" y="292"/>
                    <a:pt x="60" y="292"/>
                    <a:pt x="60" y="291"/>
                  </a:cubicBezTo>
                  <a:cubicBezTo>
                    <a:pt x="60" y="289"/>
                    <a:pt x="60" y="287"/>
                    <a:pt x="60" y="286"/>
                  </a:cubicBezTo>
                  <a:cubicBezTo>
                    <a:pt x="59" y="284"/>
                    <a:pt x="56" y="283"/>
                    <a:pt x="53" y="283"/>
                  </a:cubicBezTo>
                  <a:cubicBezTo>
                    <a:pt x="52" y="283"/>
                    <a:pt x="51" y="283"/>
                    <a:pt x="50" y="283"/>
                  </a:cubicBezTo>
                  <a:cubicBezTo>
                    <a:pt x="50" y="283"/>
                    <a:pt x="50" y="283"/>
                    <a:pt x="50" y="283"/>
                  </a:cubicBezTo>
                  <a:cubicBezTo>
                    <a:pt x="48" y="283"/>
                    <a:pt x="47" y="284"/>
                    <a:pt x="46" y="284"/>
                  </a:cubicBezTo>
                  <a:cubicBezTo>
                    <a:pt x="46" y="284"/>
                    <a:pt x="46" y="284"/>
                    <a:pt x="46" y="284"/>
                  </a:cubicBezTo>
                  <a:cubicBezTo>
                    <a:pt x="45" y="284"/>
                    <a:pt x="44" y="284"/>
                    <a:pt x="44" y="283"/>
                  </a:cubicBezTo>
                  <a:cubicBezTo>
                    <a:pt x="43" y="283"/>
                    <a:pt x="42" y="283"/>
                    <a:pt x="41" y="283"/>
                  </a:cubicBezTo>
                  <a:cubicBezTo>
                    <a:pt x="41" y="283"/>
                    <a:pt x="41" y="283"/>
                    <a:pt x="41" y="283"/>
                  </a:cubicBezTo>
                  <a:cubicBezTo>
                    <a:pt x="41" y="283"/>
                    <a:pt x="40" y="284"/>
                    <a:pt x="39" y="284"/>
                  </a:cubicBezTo>
                  <a:cubicBezTo>
                    <a:pt x="39" y="284"/>
                    <a:pt x="39" y="284"/>
                    <a:pt x="39" y="284"/>
                  </a:cubicBezTo>
                  <a:cubicBezTo>
                    <a:pt x="36" y="284"/>
                    <a:pt x="35" y="282"/>
                    <a:pt x="35" y="279"/>
                  </a:cubicBezTo>
                  <a:cubicBezTo>
                    <a:pt x="36" y="279"/>
                    <a:pt x="37" y="277"/>
                    <a:pt x="38" y="276"/>
                  </a:cubicBezTo>
                  <a:cubicBezTo>
                    <a:pt x="38" y="275"/>
                    <a:pt x="38" y="272"/>
                    <a:pt x="39" y="271"/>
                  </a:cubicBezTo>
                  <a:cubicBezTo>
                    <a:pt x="39" y="270"/>
                    <a:pt x="39" y="262"/>
                    <a:pt x="40" y="262"/>
                  </a:cubicBezTo>
                  <a:cubicBezTo>
                    <a:pt x="40" y="262"/>
                    <a:pt x="40" y="262"/>
                    <a:pt x="41" y="263"/>
                  </a:cubicBezTo>
                  <a:cubicBezTo>
                    <a:pt x="40" y="260"/>
                    <a:pt x="42" y="256"/>
                    <a:pt x="44" y="255"/>
                  </a:cubicBezTo>
                  <a:cubicBezTo>
                    <a:pt x="45" y="255"/>
                    <a:pt x="46" y="255"/>
                    <a:pt x="47" y="255"/>
                  </a:cubicBezTo>
                  <a:cubicBezTo>
                    <a:pt x="47" y="255"/>
                    <a:pt x="48" y="255"/>
                    <a:pt x="48" y="255"/>
                  </a:cubicBezTo>
                  <a:cubicBezTo>
                    <a:pt x="49" y="255"/>
                    <a:pt x="49" y="255"/>
                    <a:pt x="49" y="255"/>
                  </a:cubicBezTo>
                  <a:cubicBezTo>
                    <a:pt x="49" y="255"/>
                    <a:pt x="50" y="255"/>
                    <a:pt x="50" y="255"/>
                  </a:cubicBezTo>
                  <a:cubicBezTo>
                    <a:pt x="50" y="255"/>
                    <a:pt x="50" y="255"/>
                    <a:pt x="50" y="255"/>
                  </a:cubicBezTo>
                  <a:cubicBezTo>
                    <a:pt x="50" y="255"/>
                    <a:pt x="50" y="255"/>
                    <a:pt x="51" y="255"/>
                  </a:cubicBezTo>
                  <a:cubicBezTo>
                    <a:pt x="51" y="255"/>
                    <a:pt x="51" y="255"/>
                    <a:pt x="51" y="255"/>
                  </a:cubicBezTo>
                  <a:cubicBezTo>
                    <a:pt x="53" y="255"/>
                    <a:pt x="54" y="255"/>
                    <a:pt x="56" y="253"/>
                  </a:cubicBezTo>
                  <a:cubicBezTo>
                    <a:pt x="57" y="253"/>
                    <a:pt x="58" y="250"/>
                    <a:pt x="59" y="250"/>
                  </a:cubicBezTo>
                  <a:cubicBezTo>
                    <a:pt x="59" y="250"/>
                    <a:pt x="59" y="251"/>
                    <a:pt x="59" y="252"/>
                  </a:cubicBezTo>
                  <a:cubicBezTo>
                    <a:pt x="59" y="252"/>
                    <a:pt x="59" y="252"/>
                    <a:pt x="59" y="252"/>
                  </a:cubicBezTo>
                  <a:cubicBezTo>
                    <a:pt x="59" y="251"/>
                    <a:pt x="60" y="250"/>
                    <a:pt x="60" y="250"/>
                  </a:cubicBezTo>
                  <a:cubicBezTo>
                    <a:pt x="60" y="250"/>
                    <a:pt x="61" y="250"/>
                    <a:pt x="61" y="250"/>
                  </a:cubicBezTo>
                  <a:cubicBezTo>
                    <a:pt x="61" y="248"/>
                    <a:pt x="64" y="247"/>
                    <a:pt x="65" y="247"/>
                  </a:cubicBezTo>
                  <a:cubicBezTo>
                    <a:pt x="65" y="247"/>
                    <a:pt x="65" y="247"/>
                    <a:pt x="65" y="247"/>
                  </a:cubicBezTo>
                  <a:cubicBezTo>
                    <a:pt x="66" y="247"/>
                    <a:pt x="68" y="249"/>
                    <a:pt x="68" y="251"/>
                  </a:cubicBezTo>
                  <a:moveTo>
                    <a:pt x="64" y="240"/>
                  </a:moveTo>
                  <a:cubicBezTo>
                    <a:pt x="64" y="240"/>
                    <a:pt x="64" y="240"/>
                    <a:pt x="64" y="240"/>
                  </a:cubicBezTo>
                  <a:cubicBezTo>
                    <a:pt x="63" y="238"/>
                    <a:pt x="68" y="237"/>
                    <a:pt x="69" y="237"/>
                  </a:cubicBezTo>
                  <a:cubicBezTo>
                    <a:pt x="69" y="237"/>
                    <a:pt x="69" y="237"/>
                    <a:pt x="69" y="237"/>
                  </a:cubicBezTo>
                  <a:cubicBezTo>
                    <a:pt x="74" y="238"/>
                    <a:pt x="65" y="240"/>
                    <a:pt x="64" y="240"/>
                  </a:cubicBezTo>
                  <a:moveTo>
                    <a:pt x="61" y="239"/>
                  </a:moveTo>
                  <a:cubicBezTo>
                    <a:pt x="60" y="239"/>
                    <a:pt x="59" y="236"/>
                    <a:pt x="59" y="236"/>
                  </a:cubicBezTo>
                  <a:cubicBezTo>
                    <a:pt x="59" y="235"/>
                    <a:pt x="59" y="235"/>
                    <a:pt x="60" y="235"/>
                  </a:cubicBezTo>
                  <a:cubicBezTo>
                    <a:pt x="61" y="235"/>
                    <a:pt x="62" y="237"/>
                    <a:pt x="61" y="238"/>
                  </a:cubicBezTo>
                  <a:cubicBezTo>
                    <a:pt x="61" y="239"/>
                    <a:pt x="61" y="239"/>
                    <a:pt x="61" y="239"/>
                  </a:cubicBezTo>
                  <a:moveTo>
                    <a:pt x="65" y="237"/>
                  </a:moveTo>
                  <a:cubicBezTo>
                    <a:pt x="65" y="237"/>
                    <a:pt x="63" y="237"/>
                    <a:pt x="63" y="236"/>
                  </a:cubicBezTo>
                  <a:cubicBezTo>
                    <a:pt x="62" y="236"/>
                    <a:pt x="60" y="235"/>
                    <a:pt x="61" y="234"/>
                  </a:cubicBezTo>
                  <a:cubicBezTo>
                    <a:pt x="61" y="234"/>
                    <a:pt x="61" y="234"/>
                    <a:pt x="62" y="234"/>
                  </a:cubicBezTo>
                  <a:cubicBezTo>
                    <a:pt x="63" y="234"/>
                    <a:pt x="65" y="235"/>
                    <a:pt x="65" y="235"/>
                  </a:cubicBezTo>
                  <a:cubicBezTo>
                    <a:pt x="67" y="237"/>
                    <a:pt x="67" y="237"/>
                    <a:pt x="65" y="237"/>
                  </a:cubicBezTo>
                  <a:moveTo>
                    <a:pt x="75" y="229"/>
                  </a:moveTo>
                  <a:cubicBezTo>
                    <a:pt x="76" y="228"/>
                    <a:pt x="76" y="228"/>
                    <a:pt x="76" y="228"/>
                  </a:cubicBezTo>
                  <a:cubicBezTo>
                    <a:pt x="78" y="228"/>
                    <a:pt x="80" y="232"/>
                    <a:pt x="78" y="232"/>
                  </a:cubicBezTo>
                  <a:cubicBezTo>
                    <a:pt x="78" y="232"/>
                    <a:pt x="78" y="232"/>
                    <a:pt x="78" y="232"/>
                  </a:cubicBezTo>
                  <a:cubicBezTo>
                    <a:pt x="77" y="232"/>
                    <a:pt x="74"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9"/>
                    <a:pt x="75" y="229"/>
                  </a:cubicBezTo>
                  <a:moveTo>
                    <a:pt x="74" y="230"/>
                  </a:moveTo>
                  <a:cubicBezTo>
                    <a:pt x="73" y="230"/>
                    <a:pt x="72" y="228"/>
                    <a:pt x="73" y="228"/>
                  </a:cubicBezTo>
                  <a:cubicBezTo>
                    <a:pt x="73" y="227"/>
                    <a:pt x="73" y="227"/>
                    <a:pt x="73" y="227"/>
                  </a:cubicBezTo>
                  <a:cubicBezTo>
                    <a:pt x="74" y="227"/>
                    <a:pt x="75" y="229"/>
                    <a:pt x="74" y="230"/>
                  </a:cubicBezTo>
                  <a:cubicBezTo>
                    <a:pt x="74" y="230"/>
                    <a:pt x="74" y="230"/>
                    <a:pt x="74" y="230"/>
                  </a:cubicBezTo>
                  <a:moveTo>
                    <a:pt x="89" y="248"/>
                  </a:moveTo>
                  <a:cubicBezTo>
                    <a:pt x="87" y="248"/>
                    <a:pt x="88" y="246"/>
                    <a:pt x="86" y="245"/>
                  </a:cubicBezTo>
                  <a:cubicBezTo>
                    <a:pt x="85" y="243"/>
                    <a:pt x="81" y="243"/>
                    <a:pt x="86" y="242"/>
                  </a:cubicBezTo>
                  <a:cubicBezTo>
                    <a:pt x="87" y="238"/>
                    <a:pt x="84" y="236"/>
                    <a:pt x="83" y="235"/>
                  </a:cubicBezTo>
                  <a:cubicBezTo>
                    <a:pt x="82" y="234"/>
                    <a:pt x="81" y="234"/>
                    <a:pt x="80" y="232"/>
                  </a:cubicBezTo>
                  <a:cubicBezTo>
                    <a:pt x="80" y="231"/>
                    <a:pt x="81" y="230"/>
                    <a:pt x="81" y="230"/>
                  </a:cubicBezTo>
                  <a:cubicBezTo>
                    <a:pt x="81" y="228"/>
                    <a:pt x="79" y="227"/>
                    <a:pt x="81" y="226"/>
                  </a:cubicBezTo>
                  <a:cubicBezTo>
                    <a:pt x="82" y="226"/>
                    <a:pt x="83" y="226"/>
                    <a:pt x="83" y="226"/>
                  </a:cubicBezTo>
                  <a:cubicBezTo>
                    <a:pt x="86" y="226"/>
                    <a:pt x="83" y="232"/>
                    <a:pt x="84" y="232"/>
                  </a:cubicBezTo>
                  <a:cubicBezTo>
                    <a:pt x="85" y="232"/>
                    <a:pt x="87" y="231"/>
                    <a:pt x="88" y="231"/>
                  </a:cubicBezTo>
                  <a:cubicBezTo>
                    <a:pt x="89" y="231"/>
                    <a:pt x="89" y="231"/>
                    <a:pt x="89" y="231"/>
                  </a:cubicBezTo>
                  <a:cubicBezTo>
                    <a:pt x="90" y="231"/>
                    <a:pt x="92" y="234"/>
                    <a:pt x="93" y="235"/>
                  </a:cubicBezTo>
                  <a:cubicBezTo>
                    <a:pt x="94" y="236"/>
                    <a:pt x="99" y="244"/>
                    <a:pt x="98" y="246"/>
                  </a:cubicBezTo>
                  <a:cubicBezTo>
                    <a:pt x="97" y="246"/>
                    <a:pt x="97" y="246"/>
                    <a:pt x="97" y="246"/>
                  </a:cubicBezTo>
                  <a:cubicBezTo>
                    <a:pt x="97" y="246"/>
                    <a:pt x="97" y="246"/>
                    <a:pt x="96" y="246"/>
                  </a:cubicBezTo>
                  <a:cubicBezTo>
                    <a:pt x="96" y="248"/>
                    <a:pt x="97" y="249"/>
                    <a:pt x="97" y="250"/>
                  </a:cubicBezTo>
                  <a:cubicBezTo>
                    <a:pt x="97" y="251"/>
                    <a:pt x="98" y="253"/>
                    <a:pt x="98" y="253"/>
                  </a:cubicBezTo>
                  <a:cubicBezTo>
                    <a:pt x="98" y="254"/>
                    <a:pt x="97" y="254"/>
                    <a:pt x="97" y="254"/>
                  </a:cubicBezTo>
                  <a:cubicBezTo>
                    <a:pt x="95" y="254"/>
                    <a:pt x="93" y="247"/>
                    <a:pt x="93" y="247"/>
                  </a:cubicBezTo>
                  <a:cubicBezTo>
                    <a:pt x="92" y="246"/>
                    <a:pt x="92" y="246"/>
                    <a:pt x="92" y="246"/>
                  </a:cubicBezTo>
                  <a:cubicBezTo>
                    <a:pt x="91" y="246"/>
                    <a:pt x="91" y="247"/>
                    <a:pt x="90" y="248"/>
                  </a:cubicBezTo>
                  <a:cubicBezTo>
                    <a:pt x="89" y="248"/>
                    <a:pt x="89" y="248"/>
                    <a:pt x="89" y="248"/>
                  </a:cubicBezTo>
                  <a:moveTo>
                    <a:pt x="77" y="224"/>
                  </a:moveTo>
                  <a:cubicBezTo>
                    <a:pt x="77" y="224"/>
                    <a:pt x="77" y="222"/>
                    <a:pt x="77" y="221"/>
                  </a:cubicBezTo>
                  <a:cubicBezTo>
                    <a:pt x="78" y="220"/>
                    <a:pt x="78" y="220"/>
                    <a:pt x="79" y="220"/>
                  </a:cubicBezTo>
                  <a:cubicBezTo>
                    <a:pt x="80" y="220"/>
                    <a:pt x="80" y="221"/>
                    <a:pt x="80" y="222"/>
                  </a:cubicBezTo>
                  <a:cubicBezTo>
                    <a:pt x="79" y="223"/>
                    <a:pt x="79" y="223"/>
                    <a:pt x="78" y="223"/>
                  </a:cubicBezTo>
                  <a:cubicBezTo>
                    <a:pt x="78" y="223"/>
                    <a:pt x="78" y="223"/>
                    <a:pt x="78" y="223"/>
                  </a:cubicBezTo>
                  <a:cubicBezTo>
                    <a:pt x="78" y="224"/>
                    <a:pt x="77" y="224"/>
                    <a:pt x="77" y="224"/>
                  </a:cubicBezTo>
                  <a:moveTo>
                    <a:pt x="63" y="225"/>
                  </a:moveTo>
                  <a:cubicBezTo>
                    <a:pt x="64" y="223"/>
                    <a:pt x="65" y="221"/>
                    <a:pt x="67" y="219"/>
                  </a:cubicBezTo>
                  <a:cubicBezTo>
                    <a:pt x="68" y="218"/>
                    <a:pt x="69" y="217"/>
                    <a:pt x="70" y="217"/>
                  </a:cubicBezTo>
                  <a:cubicBezTo>
                    <a:pt x="70" y="217"/>
                    <a:pt x="71" y="218"/>
                    <a:pt x="71" y="218"/>
                  </a:cubicBezTo>
                  <a:cubicBezTo>
                    <a:pt x="71" y="218"/>
                    <a:pt x="71" y="218"/>
                    <a:pt x="71" y="218"/>
                  </a:cubicBezTo>
                  <a:cubicBezTo>
                    <a:pt x="71" y="218"/>
                    <a:pt x="72" y="218"/>
                    <a:pt x="73" y="218"/>
                  </a:cubicBezTo>
                  <a:cubicBezTo>
                    <a:pt x="73" y="218"/>
                    <a:pt x="74" y="219"/>
                    <a:pt x="75" y="219"/>
                  </a:cubicBezTo>
                  <a:cubicBezTo>
                    <a:pt x="75" y="219"/>
                    <a:pt x="75" y="219"/>
                    <a:pt x="75" y="218"/>
                  </a:cubicBezTo>
                  <a:cubicBezTo>
                    <a:pt x="76" y="220"/>
                    <a:pt x="74" y="220"/>
                    <a:pt x="72" y="220"/>
                  </a:cubicBezTo>
                  <a:cubicBezTo>
                    <a:pt x="72" y="220"/>
                    <a:pt x="71" y="220"/>
                    <a:pt x="71" y="220"/>
                  </a:cubicBezTo>
                  <a:cubicBezTo>
                    <a:pt x="70" y="220"/>
                    <a:pt x="70" y="220"/>
                    <a:pt x="70" y="220"/>
                  </a:cubicBezTo>
                  <a:cubicBezTo>
                    <a:pt x="69" y="220"/>
                    <a:pt x="68" y="220"/>
                    <a:pt x="68" y="221"/>
                  </a:cubicBezTo>
                  <a:cubicBezTo>
                    <a:pt x="67" y="221"/>
                    <a:pt x="67" y="222"/>
                    <a:pt x="68" y="222"/>
                  </a:cubicBezTo>
                  <a:cubicBezTo>
                    <a:pt x="68" y="222"/>
                    <a:pt x="69" y="222"/>
                    <a:pt x="69" y="221"/>
                  </a:cubicBezTo>
                  <a:cubicBezTo>
                    <a:pt x="70" y="221"/>
                    <a:pt x="70" y="221"/>
                    <a:pt x="71" y="221"/>
                  </a:cubicBezTo>
                  <a:cubicBezTo>
                    <a:pt x="71" y="221"/>
                    <a:pt x="71" y="221"/>
                    <a:pt x="71" y="221"/>
                  </a:cubicBezTo>
                  <a:cubicBezTo>
                    <a:pt x="72" y="223"/>
                    <a:pt x="70" y="224"/>
                    <a:pt x="69" y="224"/>
                  </a:cubicBezTo>
                  <a:cubicBezTo>
                    <a:pt x="69" y="224"/>
                    <a:pt x="68" y="224"/>
                    <a:pt x="68" y="224"/>
                  </a:cubicBezTo>
                  <a:cubicBezTo>
                    <a:pt x="68" y="225"/>
                    <a:pt x="69" y="229"/>
                    <a:pt x="67" y="229"/>
                  </a:cubicBezTo>
                  <a:cubicBezTo>
                    <a:pt x="67" y="229"/>
                    <a:pt x="67" y="229"/>
                    <a:pt x="67" y="229"/>
                  </a:cubicBezTo>
                  <a:cubicBezTo>
                    <a:pt x="65" y="229"/>
                    <a:pt x="67" y="225"/>
                    <a:pt x="66" y="225"/>
                  </a:cubicBezTo>
                  <a:cubicBezTo>
                    <a:pt x="66" y="225"/>
                    <a:pt x="64" y="230"/>
                    <a:pt x="63" y="230"/>
                  </a:cubicBezTo>
                  <a:cubicBezTo>
                    <a:pt x="63" y="230"/>
                    <a:pt x="63" y="230"/>
                    <a:pt x="63" y="229"/>
                  </a:cubicBezTo>
                  <a:cubicBezTo>
                    <a:pt x="63" y="229"/>
                    <a:pt x="63" y="228"/>
                    <a:pt x="64" y="227"/>
                  </a:cubicBezTo>
                  <a:cubicBezTo>
                    <a:pt x="64" y="227"/>
                    <a:pt x="64" y="225"/>
                    <a:pt x="63" y="225"/>
                  </a:cubicBezTo>
                  <a:cubicBezTo>
                    <a:pt x="63" y="225"/>
                    <a:pt x="63" y="225"/>
                    <a:pt x="63" y="225"/>
                  </a:cubicBezTo>
                  <a:moveTo>
                    <a:pt x="71" y="203"/>
                  </a:moveTo>
                  <a:cubicBezTo>
                    <a:pt x="71" y="203"/>
                    <a:pt x="70" y="203"/>
                    <a:pt x="70" y="203"/>
                  </a:cubicBezTo>
                  <a:cubicBezTo>
                    <a:pt x="70" y="203"/>
                    <a:pt x="74" y="198"/>
                    <a:pt x="75" y="198"/>
                  </a:cubicBezTo>
                  <a:cubicBezTo>
                    <a:pt x="75" y="198"/>
                    <a:pt x="75" y="198"/>
                    <a:pt x="75" y="198"/>
                  </a:cubicBezTo>
                  <a:cubicBezTo>
                    <a:pt x="77" y="199"/>
                    <a:pt x="72" y="203"/>
                    <a:pt x="71" y="203"/>
                  </a:cubicBezTo>
                  <a:moveTo>
                    <a:pt x="80" y="190"/>
                  </a:moveTo>
                  <a:cubicBezTo>
                    <a:pt x="81" y="188"/>
                    <a:pt x="82" y="186"/>
                    <a:pt x="83" y="186"/>
                  </a:cubicBezTo>
                  <a:cubicBezTo>
                    <a:pt x="84" y="186"/>
                    <a:pt x="84" y="186"/>
                    <a:pt x="84" y="188"/>
                  </a:cubicBezTo>
                  <a:cubicBezTo>
                    <a:pt x="84" y="190"/>
                    <a:pt x="81" y="192"/>
                    <a:pt x="81" y="194"/>
                  </a:cubicBezTo>
                  <a:cubicBezTo>
                    <a:pt x="81" y="194"/>
                    <a:pt x="81" y="194"/>
                    <a:pt x="81" y="194"/>
                  </a:cubicBezTo>
                  <a:cubicBezTo>
                    <a:pt x="83" y="194"/>
                    <a:pt x="84" y="200"/>
                    <a:pt x="83" y="202"/>
                  </a:cubicBezTo>
                  <a:cubicBezTo>
                    <a:pt x="83" y="204"/>
                    <a:pt x="79" y="204"/>
                    <a:pt x="78" y="205"/>
                  </a:cubicBezTo>
                  <a:cubicBezTo>
                    <a:pt x="78" y="205"/>
                    <a:pt x="78" y="205"/>
                    <a:pt x="78" y="205"/>
                  </a:cubicBezTo>
                  <a:cubicBezTo>
                    <a:pt x="79" y="205"/>
                    <a:pt x="79" y="205"/>
                    <a:pt x="79" y="205"/>
                  </a:cubicBezTo>
                  <a:cubicBezTo>
                    <a:pt x="79" y="206"/>
                    <a:pt x="79" y="206"/>
                    <a:pt x="80" y="206"/>
                  </a:cubicBezTo>
                  <a:cubicBezTo>
                    <a:pt x="80" y="206"/>
                    <a:pt x="80" y="206"/>
                    <a:pt x="80" y="206"/>
                  </a:cubicBezTo>
                  <a:cubicBezTo>
                    <a:pt x="81" y="206"/>
                    <a:pt x="81" y="204"/>
                    <a:pt x="82" y="204"/>
                  </a:cubicBezTo>
                  <a:cubicBezTo>
                    <a:pt x="82" y="204"/>
                    <a:pt x="82" y="204"/>
                    <a:pt x="82" y="204"/>
                  </a:cubicBezTo>
                  <a:cubicBezTo>
                    <a:pt x="84" y="205"/>
                    <a:pt x="82" y="210"/>
                    <a:pt x="80" y="210"/>
                  </a:cubicBezTo>
                  <a:cubicBezTo>
                    <a:pt x="80" y="210"/>
                    <a:pt x="80" y="210"/>
                    <a:pt x="80" y="210"/>
                  </a:cubicBezTo>
                  <a:cubicBezTo>
                    <a:pt x="79" y="212"/>
                    <a:pt x="79" y="213"/>
                    <a:pt x="78" y="213"/>
                  </a:cubicBezTo>
                  <a:cubicBezTo>
                    <a:pt x="78" y="213"/>
                    <a:pt x="78" y="212"/>
                    <a:pt x="77" y="211"/>
                  </a:cubicBezTo>
                  <a:cubicBezTo>
                    <a:pt x="77" y="210"/>
                    <a:pt x="78" y="208"/>
                    <a:pt x="77" y="208"/>
                  </a:cubicBezTo>
                  <a:cubicBezTo>
                    <a:pt x="77" y="208"/>
                    <a:pt x="77" y="208"/>
                    <a:pt x="77" y="208"/>
                  </a:cubicBezTo>
                  <a:cubicBezTo>
                    <a:pt x="77" y="208"/>
                    <a:pt x="77" y="208"/>
                    <a:pt x="76" y="208"/>
                  </a:cubicBezTo>
                  <a:cubicBezTo>
                    <a:pt x="76" y="208"/>
                    <a:pt x="76" y="208"/>
                    <a:pt x="75" y="208"/>
                  </a:cubicBezTo>
                  <a:cubicBezTo>
                    <a:pt x="75" y="208"/>
                    <a:pt x="75" y="208"/>
                    <a:pt x="75" y="208"/>
                  </a:cubicBezTo>
                  <a:cubicBezTo>
                    <a:pt x="74" y="207"/>
                    <a:pt x="77" y="205"/>
                    <a:pt x="78" y="205"/>
                  </a:cubicBezTo>
                  <a:cubicBezTo>
                    <a:pt x="78" y="205"/>
                    <a:pt x="78" y="205"/>
                    <a:pt x="78" y="205"/>
                  </a:cubicBezTo>
                  <a:cubicBezTo>
                    <a:pt x="76" y="205"/>
                    <a:pt x="78" y="202"/>
                    <a:pt x="79" y="202"/>
                  </a:cubicBezTo>
                  <a:cubicBezTo>
                    <a:pt x="78" y="202"/>
                    <a:pt x="78" y="202"/>
                    <a:pt x="78" y="202"/>
                  </a:cubicBezTo>
                  <a:cubicBezTo>
                    <a:pt x="77" y="202"/>
                    <a:pt x="78" y="199"/>
                    <a:pt x="79" y="198"/>
                  </a:cubicBezTo>
                  <a:cubicBezTo>
                    <a:pt x="79" y="198"/>
                    <a:pt x="79" y="198"/>
                    <a:pt x="79" y="198"/>
                  </a:cubicBezTo>
                  <a:cubicBezTo>
                    <a:pt x="81" y="198"/>
                    <a:pt x="80" y="203"/>
                    <a:pt x="81" y="203"/>
                  </a:cubicBezTo>
                  <a:cubicBezTo>
                    <a:pt x="81" y="203"/>
                    <a:pt x="81" y="200"/>
                    <a:pt x="81" y="200"/>
                  </a:cubicBezTo>
                  <a:cubicBezTo>
                    <a:pt x="80" y="199"/>
                    <a:pt x="81" y="198"/>
                    <a:pt x="81" y="197"/>
                  </a:cubicBezTo>
                  <a:cubicBezTo>
                    <a:pt x="80" y="195"/>
                    <a:pt x="80" y="196"/>
                    <a:pt x="79" y="195"/>
                  </a:cubicBezTo>
                  <a:cubicBezTo>
                    <a:pt x="80" y="197"/>
                    <a:pt x="79" y="198"/>
                    <a:pt x="78" y="198"/>
                  </a:cubicBezTo>
                  <a:cubicBezTo>
                    <a:pt x="78" y="198"/>
                    <a:pt x="78" y="197"/>
                    <a:pt x="78" y="195"/>
                  </a:cubicBezTo>
                  <a:cubicBezTo>
                    <a:pt x="78" y="195"/>
                    <a:pt x="79" y="191"/>
                    <a:pt x="79" y="190"/>
                  </a:cubicBezTo>
                  <a:cubicBezTo>
                    <a:pt x="79" y="190"/>
                    <a:pt x="79" y="190"/>
                    <a:pt x="79" y="190"/>
                  </a:cubicBezTo>
                  <a:cubicBezTo>
                    <a:pt x="79" y="190"/>
                    <a:pt x="79" y="190"/>
                    <a:pt x="79" y="190"/>
                  </a:cubicBezTo>
                  <a:cubicBezTo>
                    <a:pt x="79" y="190"/>
                    <a:pt x="79" y="190"/>
                    <a:pt x="79" y="190"/>
                  </a:cubicBezTo>
                  <a:cubicBezTo>
                    <a:pt x="79" y="190"/>
                    <a:pt x="79" y="190"/>
                    <a:pt x="79" y="190"/>
                  </a:cubicBezTo>
                  <a:cubicBezTo>
                    <a:pt x="79" y="189"/>
                    <a:pt x="79" y="189"/>
                    <a:pt x="79" y="189"/>
                  </a:cubicBezTo>
                  <a:cubicBezTo>
                    <a:pt x="79" y="189"/>
                    <a:pt x="79" y="189"/>
                    <a:pt x="79" y="189"/>
                  </a:cubicBezTo>
                  <a:cubicBezTo>
                    <a:pt x="79" y="189"/>
                    <a:pt x="79" y="189"/>
                    <a:pt x="79" y="189"/>
                  </a:cubicBezTo>
                  <a:cubicBezTo>
                    <a:pt x="79" y="189"/>
                    <a:pt x="79" y="189"/>
                    <a:pt x="79" y="190"/>
                  </a:cubicBezTo>
                  <a:cubicBezTo>
                    <a:pt x="80" y="189"/>
                    <a:pt x="80" y="189"/>
                    <a:pt x="80" y="189"/>
                  </a:cubicBezTo>
                  <a:cubicBezTo>
                    <a:pt x="80" y="189"/>
                    <a:pt x="80" y="189"/>
                    <a:pt x="80" y="190"/>
                  </a:cubicBezTo>
                  <a:moveTo>
                    <a:pt x="85" y="180"/>
                  </a:moveTo>
                  <a:cubicBezTo>
                    <a:pt x="85" y="180"/>
                    <a:pt x="85" y="180"/>
                    <a:pt x="85" y="180"/>
                  </a:cubicBezTo>
                  <a:cubicBezTo>
                    <a:pt x="83" y="179"/>
                    <a:pt x="86" y="173"/>
                    <a:pt x="88" y="173"/>
                  </a:cubicBezTo>
                  <a:cubicBezTo>
                    <a:pt x="89" y="173"/>
                    <a:pt x="89" y="173"/>
                    <a:pt x="89" y="174"/>
                  </a:cubicBezTo>
                  <a:cubicBezTo>
                    <a:pt x="90" y="175"/>
                    <a:pt x="86" y="180"/>
                    <a:pt x="85" y="180"/>
                  </a:cubicBezTo>
                  <a:moveTo>
                    <a:pt x="118" y="158"/>
                  </a:moveTo>
                  <a:cubicBezTo>
                    <a:pt x="119" y="158"/>
                    <a:pt x="119" y="158"/>
                    <a:pt x="119" y="158"/>
                  </a:cubicBezTo>
                  <a:cubicBezTo>
                    <a:pt x="120" y="158"/>
                    <a:pt x="121" y="157"/>
                    <a:pt x="121" y="157"/>
                  </a:cubicBezTo>
                  <a:cubicBezTo>
                    <a:pt x="122" y="156"/>
                    <a:pt x="123" y="154"/>
                    <a:pt x="123" y="153"/>
                  </a:cubicBezTo>
                  <a:cubicBezTo>
                    <a:pt x="124" y="152"/>
                    <a:pt x="125" y="152"/>
                    <a:pt x="125" y="152"/>
                  </a:cubicBezTo>
                  <a:cubicBezTo>
                    <a:pt x="127" y="152"/>
                    <a:pt x="127" y="155"/>
                    <a:pt x="125" y="157"/>
                  </a:cubicBezTo>
                  <a:cubicBezTo>
                    <a:pt x="125" y="158"/>
                    <a:pt x="124" y="158"/>
                    <a:pt x="124" y="158"/>
                  </a:cubicBezTo>
                  <a:cubicBezTo>
                    <a:pt x="123" y="159"/>
                    <a:pt x="123" y="160"/>
                    <a:pt x="123" y="160"/>
                  </a:cubicBezTo>
                  <a:cubicBezTo>
                    <a:pt x="122" y="161"/>
                    <a:pt x="121" y="163"/>
                    <a:pt x="120" y="164"/>
                  </a:cubicBezTo>
                  <a:cubicBezTo>
                    <a:pt x="120" y="164"/>
                    <a:pt x="119" y="165"/>
                    <a:pt x="119" y="165"/>
                  </a:cubicBezTo>
                  <a:cubicBezTo>
                    <a:pt x="118" y="165"/>
                    <a:pt x="118" y="165"/>
                    <a:pt x="118" y="164"/>
                  </a:cubicBezTo>
                  <a:cubicBezTo>
                    <a:pt x="117" y="164"/>
                    <a:pt x="117" y="164"/>
                    <a:pt x="117" y="164"/>
                  </a:cubicBezTo>
                  <a:cubicBezTo>
                    <a:pt x="117" y="164"/>
                    <a:pt x="117" y="164"/>
                    <a:pt x="117" y="164"/>
                  </a:cubicBezTo>
                  <a:cubicBezTo>
                    <a:pt x="116" y="164"/>
                    <a:pt x="114" y="165"/>
                    <a:pt x="113" y="165"/>
                  </a:cubicBezTo>
                  <a:cubicBezTo>
                    <a:pt x="112" y="165"/>
                    <a:pt x="112" y="165"/>
                    <a:pt x="112" y="164"/>
                  </a:cubicBezTo>
                  <a:cubicBezTo>
                    <a:pt x="112" y="165"/>
                    <a:pt x="110" y="165"/>
                    <a:pt x="109" y="165"/>
                  </a:cubicBezTo>
                  <a:cubicBezTo>
                    <a:pt x="108" y="165"/>
                    <a:pt x="108" y="165"/>
                    <a:pt x="108" y="165"/>
                  </a:cubicBezTo>
                  <a:cubicBezTo>
                    <a:pt x="108" y="165"/>
                    <a:pt x="105" y="168"/>
                    <a:pt x="105" y="168"/>
                  </a:cubicBezTo>
                  <a:cubicBezTo>
                    <a:pt x="105" y="168"/>
                    <a:pt x="105" y="168"/>
                    <a:pt x="105" y="168"/>
                  </a:cubicBezTo>
                  <a:cubicBezTo>
                    <a:pt x="103" y="167"/>
                    <a:pt x="105" y="165"/>
                    <a:pt x="105" y="164"/>
                  </a:cubicBezTo>
                  <a:cubicBezTo>
                    <a:pt x="105" y="164"/>
                    <a:pt x="105" y="164"/>
                    <a:pt x="105" y="164"/>
                  </a:cubicBezTo>
                  <a:cubicBezTo>
                    <a:pt x="104" y="164"/>
                    <a:pt x="104" y="162"/>
                    <a:pt x="106" y="162"/>
                  </a:cubicBezTo>
                  <a:cubicBezTo>
                    <a:pt x="107" y="162"/>
                    <a:pt x="109" y="159"/>
                    <a:pt x="111" y="159"/>
                  </a:cubicBezTo>
                  <a:cubicBezTo>
                    <a:pt x="111" y="159"/>
                    <a:pt x="111" y="159"/>
                    <a:pt x="112" y="159"/>
                  </a:cubicBezTo>
                  <a:cubicBezTo>
                    <a:pt x="112" y="159"/>
                    <a:pt x="113" y="159"/>
                    <a:pt x="113" y="159"/>
                  </a:cubicBezTo>
                  <a:cubicBezTo>
                    <a:pt x="114" y="160"/>
                    <a:pt x="114" y="160"/>
                    <a:pt x="115" y="160"/>
                  </a:cubicBezTo>
                  <a:cubicBezTo>
                    <a:pt x="115" y="160"/>
                    <a:pt x="115" y="160"/>
                    <a:pt x="115" y="160"/>
                  </a:cubicBezTo>
                  <a:cubicBezTo>
                    <a:pt x="117" y="159"/>
                    <a:pt x="117" y="158"/>
                    <a:pt x="118" y="158"/>
                  </a:cubicBezTo>
                  <a:cubicBezTo>
                    <a:pt x="118" y="158"/>
                    <a:pt x="118" y="158"/>
                    <a:pt x="118" y="158"/>
                  </a:cubicBezTo>
                  <a:cubicBezTo>
                    <a:pt x="118" y="158"/>
                    <a:pt x="118" y="158"/>
                    <a:pt x="118" y="158"/>
                  </a:cubicBezTo>
                  <a:cubicBezTo>
                    <a:pt x="118" y="158"/>
                    <a:pt x="118" y="158"/>
                    <a:pt x="118" y="158"/>
                  </a:cubicBezTo>
                  <a:moveTo>
                    <a:pt x="127" y="147"/>
                  </a:moveTo>
                  <a:cubicBezTo>
                    <a:pt x="128" y="147"/>
                    <a:pt x="129" y="146"/>
                    <a:pt x="129" y="145"/>
                  </a:cubicBezTo>
                  <a:cubicBezTo>
                    <a:pt x="130" y="144"/>
                    <a:pt x="130" y="143"/>
                    <a:pt x="131" y="143"/>
                  </a:cubicBezTo>
                  <a:cubicBezTo>
                    <a:pt x="131" y="143"/>
                    <a:pt x="131" y="143"/>
                    <a:pt x="132" y="144"/>
                  </a:cubicBezTo>
                  <a:cubicBezTo>
                    <a:pt x="132" y="145"/>
                    <a:pt x="132" y="146"/>
                    <a:pt x="133" y="147"/>
                  </a:cubicBezTo>
                  <a:cubicBezTo>
                    <a:pt x="134" y="147"/>
                    <a:pt x="136" y="147"/>
                    <a:pt x="136" y="148"/>
                  </a:cubicBezTo>
                  <a:cubicBezTo>
                    <a:pt x="135" y="150"/>
                    <a:pt x="132" y="150"/>
                    <a:pt x="131" y="150"/>
                  </a:cubicBezTo>
                  <a:cubicBezTo>
                    <a:pt x="130" y="150"/>
                    <a:pt x="130" y="152"/>
                    <a:pt x="129" y="152"/>
                  </a:cubicBezTo>
                  <a:cubicBezTo>
                    <a:pt x="129" y="152"/>
                    <a:pt x="129" y="152"/>
                    <a:pt x="129" y="152"/>
                  </a:cubicBezTo>
                  <a:cubicBezTo>
                    <a:pt x="128" y="151"/>
                    <a:pt x="127" y="150"/>
                    <a:pt x="127" y="150"/>
                  </a:cubicBezTo>
                  <a:cubicBezTo>
                    <a:pt x="127" y="151"/>
                    <a:pt x="126" y="151"/>
                    <a:pt x="125" y="151"/>
                  </a:cubicBezTo>
                  <a:cubicBezTo>
                    <a:pt x="125" y="151"/>
                    <a:pt x="125" y="151"/>
                    <a:pt x="125" y="151"/>
                  </a:cubicBezTo>
                  <a:cubicBezTo>
                    <a:pt x="124" y="150"/>
                    <a:pt x="126" y="147"/>
                    <a:pt x="127" y="147"/>
                  </a:cubicBezTo>
                  <a:cubicBezTo>
                    <a:pt x="127" y="147"/>
                    <a:pt x="127" y="147"/>
                    <a:pt x="127" y="147"/>
                  </a:cubicBezTo>
                  <a:cubicBezTo>
                    <a:pt x="127" y="147"/>
                    <a:pt x="127" y="147"/>
                    <a:pt x="127" y="147"/>
                  </a:cubicBezTo>
                  <a:cubicBezTo>
                    <a:pt x="127" y="147"/>
                    <a:pt x="127" y="147"/>
                    <a:pt x="127" y="147"/>
                  </a:cubicBezTo>
                  <a:cubicBezTo>
                    <a:pt x="127" y="147"/>
                    <a:pt x="127" y="147"/>
                    <a:pt x="127" y="147"/>
                  </a:cubicBezTo>
                  <a:cubicBezTo>
                    <a:pt x="127" y="147"/>
                    <a:pt x="127" y="147"/>
                    <a:pt x="127" y="147"/>
                  </a:cubicBezTo>
                  <a:moveTo>
                    <a:pt x="144" y="0"/>
                  </a:moveTo>
                  <a:cubicBezTo>
                    <a:pt x="128" y="39"/>
                    <a:pt x="128" y="39"/>
                    <a:pt x="128" y="39"/>
                  </a:cubicBezTo>
                  <a:cubicBezTo>
                    <a:pt x="129" y="40"/>
                    <a:pt x="131" y="41"/>
                    <a:pt x="131" y="43"/>
                  </a:cubicBezTo>
                  <a:cubicBezTo>
                    <a:pt x="131" y="47"/>
                    <a:pt x="127" y="47"/>
                    <a:pt x="124" y="48"/>
                  </a:cubicBezTo>
                  <a:cubicBezTo>
                    <a:pt x="124" y="49"/>
                    <a:pt x="124" y="49"/>
                    <a:pt x="124" y="49"/>
                  </a:cubicBezTo>
                  <a:cubicBezTo>
                    <a:pt x="125" y="49"/>
                    <a:pt x="126" y="50"/>
                    <a:pt x="126" y="50"/>
                  </a:cubicBezTo>
                  <a:cubicBezTo>
                    <a:pt x="127" y="51"/>
                    <a:pt x="127" y="51"/>
                    <a:pt x="129" y="52"/>
                  </a:cubicBezTo>
                  <a:cubicBezTo>
                    <a:pt x="130" y="53"/>
                    <a:pt x="135" y="54"/>
                    <a:pt x="133" y="56"/>
                  </a:cubicBezTo>
                  <a:cubicBezTo>
                    <a:pt x="133" y="56"/>
                    <a:pt x="135" y="57"/>
                    <a:pt x="135" y="57"/>
                  </a:cubicBezTo>
                  <a:cubicBezTo>
                    <a:pt x="136" y="58"/>
                    <a:pt x="138" y="58"/>
                    <a:pt x="138" y="59"/>
                  </a:cubicBezTo>
                  <a:cubicBezTo>
                    <a:pt x="139" y="57"/>
                    <a:pt x="140" y="56"/>
                    <a:pt x="141" y="56"/>
                  </a:cubicBezTo>
                  <a:cubicBezTo>
                    <a:pt x="141" y="56"/>
                    <a:pt x="141" y="56"/>
                    <a:pt x="141" y="56"/>
                  </a:cubicBezTo>
                  <a:cubicBezTo>
                    <a:pt x="141" y="56"/>
                    <a:pt x="142" y="58"/>
                    <a:pt x="143" y="58"/>
                  </a:cubicBezTo>
                  <a:cubicBezTo>
                    <a:pt x="143" y="59"/>
                    <a:pt x="144" y="59"/>
                    <a:pt x="145" y="59"/>
                  </a:cubicBezTo>
                  <a:cubicBezTo>
                    <a:pt x="146" y="60"/>
                    <a:pt x="146" y="66"/>
                    <a:pt x="144" y="66"/>
                  </a:cubicBezTo>
                  <a:cubicBezTo>
                    <a:pt x="144" y="66"/>
                    <a:pt x="144" y="66"/>
                    <a:pt x="144" y="66"/>
                  </a:cubicBezTo>
                  <a:cubicBezTo>
                    <a:pt x="144" y="67"/>
                    <a:pt x="144" y="70"/>
                    <a:pt x="145" y="70"/>
                  </a:cubicBezTo>
                  <a:cubicBezTo>
                    <a:pt x="145" y="70"/>
                    <a:pt x="145" y="70"/>
                    <a:pt x="145" y="70"/>
                  </a:cubicBezTo>
                  <a:cubicBezTo>
                    <a:pt x="146" y="70"/>
                    <a:pt x="147" y="69"/>
                    <a:pt x="147" y="69"/>
                  </a:cubicBezTo>
                  <a:cubicBezTo>
                    <a:pt x="147" y="68"/>
                    <a:pt x="148" y="68"/>
                    <a:pt x="149" y="67"/>
                  </a:cubicBezTo>
                  <a:cubicBezTo>
                    <a:pt x="149" y="68"/>
                    <a:pt x="149" y="68"/>
                    <a:pt x="149" y="69"/>
                  </a:cubicBezTo>
                  <a:cubicBezTo>
                    <a:pt x="151" y="70"/>
                    <a:pt x="154" y="72"/>
                    <a:pt x="157" y="72"/>
                  </a:cubicBezTo>
                  <a:cubicBezTo>
                    <a:pt x="156" y="70"/>
                    <a:pt x="156" y="70"/>
                    <a:pt x="156" y="70"/>
                  </a:cubicBezTo>
                  <a:cubicBezTo>
                    <a:pt x="157" y="69"/>
                    <a:pt x="157" y="69"/>
                    <a:pt x="158" y="69"/>
                  </a:cubicBezTo>
                  <a:cubicBezTo>
                    <a:pt x="158" y="69"/>
                    <a:pt x="158" y="69"/>
                    <a:pt x="159" y="69"/>
                  </a:cubicBezTo>
                  <a:cubicBezTo>
                    <a:pt x="159" y="69"/>
                    <a:pt x="160" y="69"/>
                    <a:pt x="160" y="69"/>
                  </a:cubicBezTo>
                  <a:cubicBezTo>
                    <a:pt x="161" y="69"/>
                    <a:pt x="165" y="72"/>
                    <a:pt x="166" y="72"/>
                  </a:cubicBezTo>
                  <a:cubicBezTo>
                    <a:pt x="167" y="73"/>
                    <a:pt x="172" y="77"/>
                    <a:pt x="170" y="77"/>
                  </a:cubicBezTo>
                  <a:cubicBezTo>
                    <a:pt x="170" y="78"/>
                    <a:pt x="171" y="80"/>
                    <a:pt x="172" y="81"/>
                  </a:cubicBezTo>
                  <a:cubicBezTo>
                    <a:pt x="173" y="82"/>
                    <a:pt x="174" y="82"/>
                    <a:pt x="175" y="82"/>
                  </a:cubicBezTo>
                  <a:cubicBezTo>
                    <a:pt x="177" y="82"/>
                    <a:pt x="180" y="83"/>
                    <a:pt x="181" y="86"/>
                  </a:cubicBezTo>
                  <a:cubicBezTo>
                    <a:pt x="181" y="87"/>
                    <a:pt x="180" y="88"/>
                    <a:pt x="180" y="89"/>
                  </a:cubicBezTo>
                  <a:cubicBezTo>
                    <a:pt x="181" y="90"/>
                    <a:pt x="182" y="90"/>
                    <a:pt x="183" y="90"/>
                  </a:cubicBezTo>
                  <a:cubicBezTo>
                    <a:pt x="185" y="91"/>
                    <a:pt x="185" y="92"/>
                    <a:pt x="187" y="92"/>
                  </a:cubicBezTo>
                  <a:cubicBezTo>
                    <a:pt x="187" y="92"/>
                    <a:pt x="187" y="92"/>
                    <a:pt x="187" y="92"/>
                  </a:cubicBezTo>
                  <a:cubicBezTo>
                    <a:pt x="188" y="92"/>
                    <a:pt x="188" y="92"/>
                    <a:pt x="189" y="92"/>
                  </a:cubicBezTo>
                  <a:cubicBezTo>
                    <a:pt x="189" y="92"/>
                    <a:pt x="190" y="92"/>
                    <a:pt x="190" y="92"/>
                  </a:cubicBezTo>
                  <a:cubicBezTo>
                    <a:pt x="190" y="92"/>
                    <a:pt x="191" y="92"/>
                    <a:pt x="191" y="92"/>
                  </a:cubicBezTo>
                  <a:cubicBezTo>
                    <a:pt x="192" y="93"/>
                    <a:pt x="191" y="94"/>
                    <a:pt x="191" y="94"/>
                  </a:cubicBezTo>
                  <a:cubicBezTo>
                    <a:pt x="190" y="94"/>
                    <a:pt x="190" y="94"/>
                    <a:pt x="190" y="94"/>
                  </a:cubicBezTo>
                  <a:cubicBezTo>
                    <a:pt x="189" y="96"/>
                    <a:pt x="190" y="96"/>
                    <a:pt x="191" y="96"/>
                  </a:cubicBezTo>
                  <a:cubicBezTo>
                    <a:pt x="192" y="96"/>
                    <a:pt x="192" y="96"/>
                    <a:pt x="192" y="96"/>
                  </a:cubicBezTo>
                  <a:cubicBezTo>
                    <a:pt x="192" y="96"/>
                    <a:pt x="192" y="96"/>
                    <a:pt x="192" y="96"/>
                  </a:cubicBezTo>
                  <a:cubicBezTo>
                    <a:pt x="192" y="96"/>
                    <a:pt x="192" y="94"/>
                    <a:pt x="193" y="93"/>
                  </a:cubicBezTo>
                  <a:cubicBezTo>
                    <a:pt x="193" y="93"/>
                    <a:pt x="193" y="93"/>
                    <a:pt x="193" y="93"/>
                  </a:cubicBezTo>
                  <a:cubicBezTo>
                    <a:pt x="194" y="93"/>
                    <a:pt x="194" y="93"/>
                    <a:pt x="194" y="93"/>
                  </a:cubicBezTo>
                  <a:cubicBezTo>
                    <a:pt x="196" y="93"/>
                    <a:pt x="198" y="95"/>
                    <a:pt x="199" y="96"/>
                  </a:cubicBezTo>
                  <a:cubicBezTo>
                    <a:pt x="200" y="96"/>
                    <a:pt x="200" y="97"/>
                    <a:pt x="201" y="98"/>
                  </a:cubicBezTo>
                  <a:cubicBezTo>
                    <a:pt x="204" y="101"/>
                    <a:pt x="206" y="105"/>
                    <a:pt x="208" y="108"/>
                  </a:cubicBezTo>
                  <a:cubicBezTo>
                    <a:pt x="209" y="109"/>
                    <a:pt x="209" y="110"/>
                    <a:pt x="210" y="111"/>
                  </a:cubicBezTo>
                  <a:cubicBezTo>
                    <a:pt x="211" y="112"/>
                    <a:pt x="212" y="114"/>
                    <a:pt x="213" y="115"/>
                  </a:cubicBezTo>
                  <a:cubicBezTo>
                    <a:pt x="213" y="115"/>
                    <a:pt x="213" y="115"/>
                    <a:pt x="213" y="115"/>
                  </a:cubicBezTo>
                  <a:cubicBezTo>
                    <a:pt x="213" y="115"/>
                    <a:pt x="213" y="115"/>
                    <a:pt x="213" y="115"/>
                  </a:cubicBezTo>
                  <a:cubicBezTo>
                    <a:pt x="213" y="115"/>
                    <a:pt x="213" y="115"/>
                    <a:pt x="213" y="115"/>
                  </a:cubicBezTo>
                  <a:cubicBezTo>
                    <a:pt x="213" y="116"/>
                    <a:pt x="213" y="116"/>
                    <a:pt x="213" y="116"/>
                  </a:cubicBezTo>
                  <a:cubicBezTo>
                    <a:pt x="213" y="116"/>
                    <a:pt x="212" y="116"/>
                    <a:pt x="212" y="116"/>
                  </a:cubicBezTo>
                  <a:cubicBezTo>
                    <a:pt x="212" y="116"/>
                    <a:pt x="212" y="116"/>
                    <a:pt x="212" y="116"/>
                  </a:cubicBezTo>
                  <a:cubicBezTo>
                    <a:pt x="212" y="116"/>
                    <a:pt x="212" y="116"/>
                    <a:pt x="212" y="116"/>
                  </a:cubicBezTo>
                  <a:cubicBezTo>
                    <a:pt x="212" y="117"/>
                    <a:pt x="211" y="117"/>
                    <a:pt x="210" y="117"/>
                  </a:cubicBezTo>
                  <a:cubicBezTo>
                    <a:pt x="210" y="117"/>
                    <a:pt x="209" y="117"/>
                    <a:pt x="209" y="116"/>
                  </a:cubicBezTo>
                  <a:cubicBezTo>
                    <a:pt x="208" y="118"/>
                    <a:pt x="208" y="119"/>
                    <a:pt x="207" y="119"/>
                  </a:cubicBezTo>
                  <a:cubicBezTo>
                    <a:pt x="206" y="119"/>
                    <a:pt x="205" y="119"/>
                    <a:pt x="205" y="118"/>
                  </a:cubicBezTo>
                  <a:cubicBezTo>
                    <a:pt x="204" y="116"/>
                    <a:pt x="203" y="115"/>
                    <a:pt x="202" y="114"/>
                  </a:cubicBezTo>
                  <a:cubicBezTo>
                    <a:pt x="202" y="113"/>
                    <a:pt x="199" y="113"/>
                    <a:pt x="201" y="111"/>
                  </a:cubicBezTo>
                  <a:cubicBezTo>
                    <a:pt x="201" y="111"/>
                    <a:pt x="201" y="111"/>
                    <a:pt x="201" y="111"/>
                  </a:cubicBezTo>
                  <a:cubicBezTo>
                    <a:pt x="201" y="111"/>
                    <a:pt x="201" y="111"/>
                    <a:pt x="200" y="111"/>
                  </a:cubicBezTo>
                  <a:cubicBezTo>
                    <a:pt x="201" y="113"/>
                    <a:pt x="198" y="114"/>
                    <a:pt x="197" y="114"/>
                  </a:cubicBezTo>
                  <a:cubicBezTo>
                    <a:pt x="196" y="114"/>
                    <a:pt x="195" y="114"/>
                    <a:pt x="195" y="114"/>
                  </a:cubicBezTo>
                  <a:cubicBezTo>
                    <a:pt x="195" y="115"/>
                    <a:pt x="197" y="119"/>
                    <a:pt x="195" y="121"/>
                  </a:cubicBezTo>
                  <a:cubicBezTo>
                    <a:pt x="195" y="121"/>
                    <a:pt x="195" y="121"/>
                    <a:pt x="194" y="121"/>
                  </a:cubicBezTo>
                  <a:cubicBezTo>
                    <a:pt x="193" y="121"/>
                    <a:pt x="193" y="119"/>
                    <a:pt x="192" y="119"/>
                  </a:cubicBezTo>
                  <a:cubicBezTo>
                    <a:pt x="192" y="119"/>
                    <a:pt x="192" y="119"/>
                    <a:pt x="192" y="119"/>
                  </a:cubicBezTo>
                  <a:cubicBezTo>
                    <a:pt x="190" y="119"/>
                    <a:pt x="188" y="120"/>
                    <a:pt x="187" y="120"/>
                  </a:cubicBezTo>
                  <a:cubicBezTo>
                    <a:pt x="185" y="121"/>
                    <a:pt x="182" y="123"/>
                    <a:pt x="181" y="123"/>
                  </a:cubicBezTo>
                  <a:cubicBezTo>
                    <a:pt x="181" y="123"/>
                    <a:pt x="181" y="123"/>
                    <a:pt x="181" y="123"/>
                  </a:cubicBezTo>
                  <a:cubicBezTo>
                    <a:pt x="179" y="121"/>
                    <a:pt x="179" y="121"/>
                    <a:pt x="179" y="121"/>
                  </a:cubicBezTo>
                  <a:cubicBezTo>
                    <a:pt x="179" y="121"/>
                    <a:pt x="179" y="121"/>
                    <a:pt x="178" y="121"/>
                  </a:cubicBezTo>
                  <a:cubicBezTo>
                    <a:pt x="178" y="121"/>
                    <a:pt x="178" y="121"/>
                    <a:pt x="178" y="121"/>
                  </a:cubicBezTo>
                  <a:cubicBezTo>
                    <a:pt x="177" y="121"/>
                    <a:pt x="177" y="121"/>
                    <a:pt x="177" y="121"/>
                  </a:cubicBezTo>
                  <a:cubicBezTo>
                    <a:pt x="177" y="121"/>
                    <a:pt x="177" y="121"/>
                    <a:pt x="177" y="121"/>
                  </a:cubicBezTo>
                  <a:cubicBezTo>
                    <a:pt x="177" y="121"/>
                    <a:pt x="176" y="121"/>
                    <a:pt x="176" y="121"/>
                  </a:cubicBezTo>
                  <a:cubicBezTo>
                    <a:pt x="176" y="121"/>
                    <a:pt x="176" y="121"/>
                    <a:pt x="176" y="121"/>
                  </a:cubicBezTo>
                  <a:cubicBezTo>
                    <a:pt x="176" y="121"/>
                    <a:pt x="175" y="121"/>
                    <a:pt x="175" y="121"/>
                  </a:cubicBezTo>
                  <a:cubicBezTo>
                    <a:pt x="175" y="121"/>
                    <a:pt x="175" y="121"/>
                    <a:pt x="176" y="119"/>
                  </a:cubicBezTo>
                  <a:cubicBezTo>
                    <a:pt x="175" y="120"/>
                    <a:pt x="174" y="121"/>
                    <a:pt x="174" y="121"/>
                  </a:cubicBezTo>
                  <a:cubicBezTo>
                    <a:pt x="174" y="121"/>
                    <a:pt x="174" y="121"/>
                    <a:pt x="174" y="121"/>
                  </a:cubicBezTo>
                  <a:cubicBezTo>
                    <a:pt x="174" y="121"/>
                    <a:pt x="174" y="120"/>
                    <a:pt x="173" y="120"/>
                  </a:cubicBezTo>
                  <a:cubicBezTo>
                    <a:pt x="173" y="120"/>
                    <a:pt x="173" y="120"/>
                    <a:pt x="173" y="120"/>
                  </a:cubicBezTo>
                  <a:cubicBezTo>
                    <a:pt x="173" y="120"/>
                    <a:pt x="173" y="120"/>
                    <a:pt x="173" y="120"/>
                  </a:cubicBezTo>
                  <a:cubicBezTo>
                    <a:pt x="172" y="120"/>
                    <a:pt x="171" y="121"/>
                    <a:pt x="170" y="122"/>
                  </a:cubicBezTo>
                  <a:cubicBezTo>
                    <a:pt x="169" y="123"/>
                    <a:pt x="169" y="124"/>
                    <a:pt x="169" y="124"/>
                  </a:cubicBezTo>
                  <a:cubicBezTo>
                    <a:pt x="169" y="124"/>
                    <a:pt x="169" y="124"/>
                    <a:pt x="169" y="124"/>
                  </a:cubicBezTo>
                  <a:cubicBezTo>
                    <a:pt x="169" y="123"/>
                    <a:pt x="169" y="123"/>
                    <a:pt x="170" y="123"/>
                  </a:cubicBezTo>
                  <a:cubicBezTo>
                    <a:pt x="170" y="123"/>
                    <a:pt x="170" y="124"/>
                    <a:pt x="170" y="124"/>
                  </a:cubicBezTo>
                  <a:cubicBezTo>
                    <a:pt x="170" y="125"/>
                    <a:pt x="168" y="127"/>
                    <a:pt x="168" y="127"/>
                  </a:cubicBezTo>
                  <a:cubicBezTo>
                    <a:pt x="168" y="127"/>
                    <a:pt x="168" y="128"/>
                    <a:pt x="168" y="129"/>
                  </a:cubicBezTo>
                  <a:cubicBezTo>
                    <a:pt x="167" y="129"/>
                    <a:pt x="167" y="129"/>
                    <a:pt x="167" y="129"/>
                  </a:cubicBezTo>
                  <a:cubicBezTo>
                    <a:pt x="166" y="129"/>
                    <a:pt x="165" y="132"/>
                    <a:pt x="165" y="132"/>
                  </a:cubicBezTo>
                  <a:cubicBezTo>
                    <a:pt x="162" y="133"/>
                    <a:pt x="162" y="133"/>
                    <a:pt x="162" y="133"/>
                  </a:cubicBezTo>
                  <a:cubicBezTo>
                    <a:pt x="162" y="133"/>
                    <a:pt x="161" y="134"/>
                    <a:pt x="161" y="134"/>
                  </a:cubicBezTo>
                  <a:cubicBezTo>
                    <a:pt x="161" y="134"/>
                    <a:pt x="160" y="135"/>
                    <a:pt x="160" y="135"/>
                  </a:cubicBezTo>
                  <a:cubicBezTo>
                    <a:pt x="160" y="135"/>
                    <a:pt x="160" y="135"/>
                    <a:pt x="160" y="135"/>
                  </a:cubicBezTo>
                  <a:cubicBezTo>
                    <a:pt x="160" y="135"/>
                    <a:pt x="160" y="135"/>
                    <a:pt x="160" y="135"/>
                  </a:cubicBezTo>
                  <a:cubicBezTo>
                    <a:pt x="160" y="135"/>
                    <a:pt x="160" y="135"/>
                    <a:pt x="160" y="135"/>
                  </a:cubicBezTo>
                  <a:cubicBezTo>
                    <a:pt x="159" y="135"/>
                    <a:pt x="159" y="135"/>
                    <a:pt x="159" y="135"/>
                  </a:cubicBezTo>
                  <a:cubicBezTo>
                    <a:pt x="158" y="136"/>
                    <a:pt x="156" y="139"/>
                    <a:pt x="155" y="139"/>
                  </a:cubicBezTo>
                  <a:cubicBezTo>
                    <a:pt x="155" y="139"/>
                    <a:pt x="154" y="138"/>
                    <a:pt x="154" y="137"/>
                  </a:cubicBezTo>
                  <a:cubicBezTo>
                    <a:pt x="154" y="133"/>
                    <a:pt x="158" y="125"/>
                    <a:pt x="161" y="122"/>
                  </a:cubicBezTo>
                  <a:cubicBezTo>
                    <a:pt x="162" y="121"/>
                    <a:pt x="161" y="122"/>
                    <a:pt x="163" y="121"/>
                  </a:cubicBezTo>
                  <a:cubicBezTo>
                    <a:pt x="165" y="120"/>
                    <a:pt x="167" y="119"/>
                    <a:pt x="169" y="118"/>
                  </a:cubicBezTo>
                  <a:cubicBezTo>
                    <a:pt x="170" y="117"/>
                    <a:pt x="172" y="117"/>
                    <a:pt x="173" y="116"/>
                  </a:cubicBezTo>
                  <a:cubicBezTo>
                    <a:pt x="174" y="115"/>
                    <a:pt x="175" y="113"/>
                    <a:pt x="176" y="113"/>
                  </a:cubicBezTo>
                  <a:cubicBezTo>
                    <a:pt x="176" y="113"/>
                    <a:pt x="176" y="112"/>
                    <a:pt x="175" y="112"/>
                  </a:cubicBezTo>
                  <a:cubicBezTo>
                    <a:pt x="174" y="112"/>
                    <a:pt x="175" y="114"/>
                    <a:pt x="174" y="115"/>
                  </a:cubicBezTo>
                  <a:cubicBezTo>
                    <a:pt x="173" y="115"/>
                    <a:pt x="173" y="115"/>
                    <a:pt x="173" y="115"/>
                  </a:cubicBezTo>
                  <a:cubicBezTo>
                    <a:pt x="173" y="115"/>
                    <a:pt x="173" y="115"/>
                    <a:pt x="173" y="115"/>
                  </a:cubicBezTo>
                  <a:cubicBezTo>
                    <a:pt x="172" y="115"/>
                    <a:pt x="172" y="115"/>
                    <a:pt x="172" y="115"/>
                  </a:cubicBezTo>
                  <a:cubicBezTo>
                    <a:pt x="172" y="115"/>
                    <a:pt x="172" y="115"/>
                    <a:pt x="172" y="115"/>
                  </a:cubicBezTo>
                  <a:cubicBezTo>
                    <a:pt x="171" y="115"/>
                    <a:pt x="170" y="116"/>
                    <a:pt x="169" y="116"/>
                  </a:cubicBezTo>
                  <a:cubicBezTo>
                    <a:pt x="169" y="116"/>
                    <a:pt x="169" y="116"/>
                    <a:pt x="168" y="115"/>
                  </a:cubicBezTo>
                  <a:cubicBezTo>
                    <a:pt x="168" y="115"/>
                    <a:pt x="169" y="113"/>
                    <a:pt x="169" y="113"/>
                  </a:cubicBezTo>
                  <a:cubicBezTo>
                    <a:pt x="169" y="113"/>
                    <a:pt x="169" y="113"/>
                    <a:pt x="169" y="113"/>
                  </a:cubicBezTo>
                  <a:cubicBezTo>
                    <a:pt x="169" y="113"/>
                    <a:pt x="169" y="113"/>
                    <a:pt x="168" y="112"/>
                  </a:cubicBezTo>
                  <a:cubicBezTo>
                    <a:pt x="168" y="112"/>
                    <a:pt x="167" y="112"/>
                    <a:pt x="167" y="112"/>
                  </a:cubicBezTo>
                  <a:cubicBezTo>
                    <a:pt x="166" y="112"/>
                    <a:pt x="166" y="112"/>
                    <a:pt x="166" y="112"/>
                  </a:cubicBezTo>
                  <a:cubicBezTo>
                    <a:pt x="164" y="113"/>
                    <a:pt x="164" y="113"/>
                    <a:pt x="164" y="113"/>
                  </a:cubicBezTo>
                  <a:cubicBezTo>
                    <a:pt x="163" y="114"/>
                    <a:pt x="162" y="114"/>
                    <a:pt x="161" y="115"/>
                  </a:cubicBezTo>
                  <a:cubicBezTo>
                    <a:pt x="163" y="117"/>
                    <a:pt x="161" y="117"/>
                    <a:pt x="159" y="117"/>
                  </a:cubicBezTo>
                  <a:cubicBezTo>
                    <a:pt x="159" y="117"/>
                    <a:pt x="159" y="117"/>
                    <a:pt x="159" y="117"/>
                  </a:cubicBezTo>
                  <a:cubicBezTo>
                    <a:pt x="158" y="117"/>
                    <a:pt x="157" y="117"/>
                    <a:pt x="156" y="116"/>
                  </a:cubicBezTo>
                  <a:cubicBezTo>
                    <a:pt x="156" y="116"/>
                    <a:pt x="155" y="115"/>
                    <a:pt x="156" y="115"/>
                  </a:cubicBezTo>
                  <a:cubicBezTo>
                    <a:pt x="156" y="115"/>
                    <a:pt x="156" y="115"/>
                    <a:pt x="156" y="115"/>
                  </a:cubicBezTo>
                  <a:cubicBezTo>
                    <a:pt x="156" y="113"/>
                    <a:pt x="153" y="113"/>
                    <a:pt x="152" y="113"/>
                  </a:cubicBezTo>
                  <a:cubicBezTo>
                    <a:pt x="150" y="113"/>
                    <a:pt x="149" y="111"/>
                    <a:pt x="147" y="111"/>
                  </a:cubicBezTo>
                  <a:cubicBezTo>
                    <a:pt x="147" y="111"/>
                    <a:pt x="146" y="111"/>
                    <a:pt x="146" y="111"/>
                  </a:cubicBezTo>
                  <a:cubicBezTo>
                    <a:pt x="144" y="111"/>
                    <a:pt x="140" y="113"/>
                    <a:pt x="138" y="115"/>
                  </a:cubicBezTo>
                  <a:cubicBezTo>
                    <a:pt x="136" y="116"/>
                    <a:pt x="133" y="116"/>
                    <a:pt x="132" y="118"/>
                  </a:cubicBezTo>
                  <a:cubicBezTo>
                    <a:pt x="133" y="119"/>
                    <a:pt x="134" y="118"/>
                    <a:pt x="133" y="120"/>
                  </a:cubicBezTo>
                  <a:cubicBezTo>
                    <a:pt x="134" y="120"/>
                    <a:pt x="134" y="120"/>
                    <a:pt x="134" y="120"/>
                  </a:cubicBezTo>
                  <a:cubicBezTo>
                    <a:pt x="135" y="120"/>
                    <a:pt x="134" y="121"/>
                    <a:pt x="134" y="122"/>
                  </a:cubicBezTo>
                  <a:cubicBezTo>
                    <a:pt x="135" y="121"/>
                    <a:pt x="135" y="121"/>
                    <a:pt x="136" y="121"/>
                  </a:cubicBezTo>
                  <a:cubicBezTo>
                    <a:pt x="137" y="121"/>
                    <a:pt x="138" y="123"/>
                    <a:pt x="138" y="125"/>
                  </a:cubicBezTo>
                  <a:cubicBezTo>
                    <a:pt x="138" y="124"/>
                    <a:pt x="139" y="123"/>
                    <a:pt x="140" y="123"/>
                  </a:cubicBezTo>
                  <a:cubicBezTo>
                    <a:pt x="140" y="123"/>
                    <a:pt x="140" y="123"/>
                    <a:pt x="140" y="124"/>
                  </a:cubicBezTo>
                  <a:cubicBezTo>
                    <a:pt x="140" y="126"/>
                    <a:pt x="139" y="128"/>
                    <a:pt x="139" y="130"/>
                  </a:cubicBezTo>
                  <a:cubicBezTo>
                    <a:pt x="138" y="131"/>
                    <a:pt x="138" y="135"/>
                    <a:pt x="138" y="136"/>
                  </a:cubicBezTo>
                  <a:cubicBezTo>
                    <a:pt x="137" y="137"/>
                    <a:pt x="137" y="137"/>
                    <a:pt x="137" y="137"/>
                  </a:cubicBezTo>
                  <a:cubicBezTo>
                    <a:pt x="137" y="137"/>
                    <a:pt x="137" y="137"/>
                    <a:pt x="137" y="136"/>
                  </a:cubicBezTo>
                  <a:cubicBezTo>
                    <a:pt x="137" y="136"/>
                    <a:pt x="137" y="136"/>
                    <a:pt x="136" y="136"/>
                  </a:cubicBezTo>
                  <a:cubicBezTo>
                    <a:pt x="136" y="136"/>
                    <a:pt x="136" y="136"/>
                    <a:pt x="136" y="136"/>
                  </a:cubicBezTo>
                  <a:cubicBezTo>
                    <a:pt x="135" y="136"/>
                    <a:pt x="134" y="138"/>
                    <a:pt x="134" y="140"/>
                  </a:cubicBezTo>
                  <a:cubicBezTo>
                    <a:pt x="134" y="141"/>
                    <a:pt x="135" y="141"/>
                    <a:pt x="134" y="142"/>
                  </a:cubicBezTo>
                  <a:cubicBezTo>
                    <a:pt x="134" y="143"/>
                    <a:pt x="133" y="143"/>
                    <a:pt x="133" y="143"/>
                  </a:cubicBezTo>
                  <a:cubicBezTo>
                    <a:pt x="133" y="143"/>
                    <a:pt x="133" y="141"/>
                    <a:pt x="133" y="141"/>
                  </a:cubicBezTo>
                  <a:cubicBezTo>
                    <a:pt x="133" y="141"/>
                    <a:pt x="133" y="141"/>
                    <a:pt x="133" y="141"/>
                  </a:cubicBezTo>
                  <a:cubicBezTo>
                    <a:pt x="132" y="141"/>
                    <a:pt x="132" y="142"/>
                    <a:pt x="132" y="142"/>
                  </a:cubicBezTo>
                  <a:cubicBezTo>
                    <a:pt x="132" y="142"/>
                    <a:pt x="132" y="143"/>
                    <a:pt x="131" y="143"/>
                  </a:cubicBezTo>
                  <a:cubicBezTo>
                    <a:pt x="131" y="143"/>
                    <a:pt x="131" y="142"/>
                    <a:pt x="131" y="142"/>
                  </a:cubicBezTo>
                  <a:cubicBezTo>
                    <a:pt x="131" y="141"/>
                    <a:pt x="133" y="138"/>
                    <a:pt x="133" y="137"/>
                  </a:cubicBezTo>
                  <a:cubicBezTo>
                    <a:pt x="135" y="134"/>
                    <a:pt x="136" y="131"/>
                    <a:pt x="137" y="128"/>
                  </a:cubicBezTo>
                  <a:cubicBezTo>
                    <a:pt x="135" y="131"/>
                    <a:pt x="132" y="135"/>
                    <a:pt x="130" y="137"/>
                  </a:cubicBezTo>
                  <a:cubicBezTo>
                    <a:pt x="127" y="140"/>
                    <a:pt x="122" y="145"/>
                    <a:pt x="119" y="145"/>
                  </a:cubicBezTo>
                  <a:cubicBezTo>
                    <a:pt x="119" y="145"/>
                    <a:pt x="119" y="145"/>
                    <a:pt x="119" y="145"/>
                  </a:cubicBezTo>
                  <a:cubicBezTo>
                    <a:pt x="118" y="145"/>
                    <a:pt x="117" y="145"/>
                    <a:pt x="117" y="144"/>
                  </a:cubicBezTo>
                  <a:cubicBezTo>
                    <a:pt x="117" y="144"/>
                    <a:pt x="116" y="144"/>
                    <a:pt x="116" y="144"/>
                  </a:cubicBezTo>
                  <a:cubicBezTo>
                    <a:pt x="116" y="144"/>
                    <a:pt x="115" y="144"/>
                    <a:pt x="115" y="144"/>
                  </a:cubicBezTo>
                  <a:cubicBezTo>
                    <a:pt x="114" y="144"/>
                    <a:pt x="113" y="145"/>
                    <a:pt x="112" y="146"/>
                  </a:cubicBezTo>
                  <a:cubicBezTo>
                    <a:pt x="112" y="146"/>
                    <a:pt x="108" y="148"/>
                    <a:pt x="108" y="149"/>
                  </a:cubicBezTo>
                  <a:cubicBezTo>
                    <a:pt x="108" y="149"/>
                    <a:pt x="109" y="153"/>
                    <a:pt x="108" y="154"/>
                  </a:cubicBezTo>
                  <a:cubicBezTo>
                    <a:pt x="108" y="158"/>
                    <a:pt x="107" y="157"/>
                    <a:pt x="106" y="158"/>
                  </a:cubicBezTo>
                  <a:cubicBezTo>
                    <a:pt x="106" y="159"/>
                    <a:pt x="104" y="159"/>
                    <a:pt x="103" y="159"/>
                  </a:cubicBezTo>
                  <a:cubicBezTo>
                    <a:pt x="102" y="159"/>
                    <a:pt x="102" y="159"/>
                    <a:pt x="102" y="159"/>
                  </a:cubicBezTo>
                  <a:cubicBezTo>
                    <a:pt x="101" y="157"/>
                    <a:pt x="105" y="153"/>
                    <a:pt x="104" y="152"/>
                  </a:cubicBezTo>
                  <a:cubicBezTo>
                    <a:pt x="104" y="151"/>
                    <a:pt x="104" y="151"/>
                    <a:pt x="104" y="151"/>
                  </a:cubicBezTo>
                  <a:cubicBezTo>
                    <a:pt x="104" y="151"/>
                    <a:pt x="104" y="151"/>
                    <a:pt x="104" y="151"/>
                  </a:cubicBezTo>
                  <a:cubicBezTo>
                    <a:pt x="104" y="151"/>
                    <a:pt x="103" y="151"/>
                    <a:pt x="103" y="151"/>
                  </a:cubicBezTo>
                  <a:cubicBezTo>
                    <a:pt x="103" y="151"/>
                    <a:pt x="103" y="151"/>
                    <a:pt x="103" y="150"/>
                  </a:cubicBezTo>
                  <a:cubicBezTo>
                    <a:pt x="103" y="148"/>
                    <a:pt x="105" y="149"/>
                    <a:pt x="104" y="147"/>
                  </a:cubicBezTo>
                  <a:cubicBezTo>
                    <a:pt x="104" y="147"/>
                    <a:pt x="104" y="146"/>
                    <a:pt x="103" y="146"/>
                  </a:cubicBezTo>
                  <a:cubicBezTo>
                    <a:pt x="103" y="146"/>
                    <a:pt x="102" y="147"/>
                    <a:pt x="101" y="147"/>
                  </a:cubicBezTo>
                  <a:cubicBezTo>
                    <a:pt x="100" y="147"/>
                    <a:pt x="100" y="148"/>
                    <a:pt x="99" y="148"/>
                  </a:cubicBezTo>
                  <a:cubicBezTo>
                    <a:pt x="99" y="148"/>
                    <a:pt x="99" y="147"/>
                    <a:pt x="99" y="147"/>
                  </a:cubicBezTo>
                  <a:cubicBezTo>
                    <a:pt x="99" y="146"/>
                    <a:pt x="101" y="144"/>
                    <a:pt x="102" y="144"/>
                  </a:cubicBezTo>
                  <a:cubicBezTo>
                    <a:pt x="102" y="143"/>
                    <a:pt x="102" y="143"/>
                    <a:pt x="101" y="143"/>
                  </a:cubicBezTo>
                  <a:cubicBezTo>
                    <a:pt x="101" y="143"/>
                    <a:pt x="98" y="145"/>
                    <a:pt x="97" y="145"/>
                  </a:cubicBezTo>
                  <a:cubicBezTo>
                    <a:pt x="97" y="145"/>
                    <a:pt x="95" y="145"/>
                    <a:pt x="95" y="146"/>
                  </a:cubicBezTo>
                  <a:cubicBezTo>
                    <a:pt x="95" y="146"/>
                    <a:pt x="95" y="146"/>
                    <a:pt x="95" y="146"/>
                  </a:cubicBezTo>
                  <a:cubicBezTo>
                    <a:pt x="95" y="146"/>
                    <a:pt x="95" y="146"/>
                    <a:pt x="95" y="147"/>
                  </a:cubicBezTo>
                  <a:cubicBezTo>
                    <a:pt x="96" y="148"/>
                    <a:pt x="96" y="148"/>
                    <a:pt x="96" y="148"/>
                  </a:cubicBezTo>
                  <a:cubicBezTo>
                    <a:pt x="96" y="148"/>
                    <a:pt x="96" y="148"/>
                    <a:pt x="96" y="148"/>
                  </a:cubicBezTo>
                  <a:cubicBezTo>
                    <a:pt x="95" y="149"/>
                    <a:pt x="95" y="149"/>
                    <a:pt x="96" y="149"/>
                  </a:cubicBezTo>
                  <a:cubicBezTo>
                    <a:pt x="96" y="149"/>
                    <a:pt x="97" y="149"/>
                    <a:pt x="97" y="148"/>
                  </a:cubicBezTo>
                  <a:cubicBezTo>
                    <a:pt x="98" y="149"/>
                    <a:pt x="98" y="148"/>
                    <a:pt x="99" y="149"/>
                  </a:cubicBezTo>
                  <a:cubicBezTo>
                    <a:pt x="102" y="152"/>
                    <a:pt x="95" y="151"/>
                    <a:pt x="94" y="154"/>
                  </a:cubicBezTo>
                  <a:cubicBezTo>
                    <a:pt x="94" y="154"/>
                    <a:pt x="95" y="162"/>
                    <a:pt x="94" y="162"/>
                  </a:cubicBezTo>
                  <a:cubicBezTo>
                    <a:pt x="94" y="162"/>
                    <a:pt x="94" y="162"/>
                    <a:pt x="93" y="162"/>
                  </a:cubicBezTo>
                  <a:cubicBezTo>
                    <a:pt x="94" y="163"/>
                    <a:pt x="94" y="164"/>
                    <a:pt x="93" y="164"/>
                  </a:cubicBezTo>
                  <a:cubicBezTo>
                    <a:pt x="93" y="165"/>
                    <a:pt x="93" y="164"/>
                    <a:pt x="93" y="166"/>
                  </a:cubicBezTo>
                  <a:cubicBezTo>
                    <a:pt x="93" y="166"/>
                    <a:pt x="91" y="168"/>
                    <a:pt x="90" y="169"/>
                  </a:cubicBezTo>
                  <a:cubicBezTo>
                    <a:pt x="88" y="170"/>
                    <a:pt x="87" y="172"/>
                    <a:pt x="85" y="173"/>
                  </a:cubicBezTo>
                  <a:cubicBezTo>
                    <a:pt x="83" y="175"/>
                    <a:pt x="81" y="176"/>
                    <a:pt x="79" y="176"/>
                  </a:cubicBezTo>
                  <a:cubicBezTo>
                    <a:pt x="79" y="176"/>
                    <a:pt x="79" y="176"/>
                    <a:pt x="79" y="176"/>
                  </a:cubicBezTo>
                  <a:cubicBezTo>
                    <a:pt x="78" y="176"/>
                    <a:pt x="77" y="176"/>
                    <a:pt x="76" y="176"/>
                  </a:cubicBezTo>
                  <a:cubicBezTo>
                    <a:pt x="75" y="176"/>
                    <a:pt x="73" y="176"/>
                    <a:pt x="72" y="177"/>
                  </a:cubicBezTo>
                  <a:cubicBezTo>
                    <a:pt x="71" y="178"/>
                    <a:pt x="71" y="178"/>
                    <a:pt x="71" y="178"/>
                  </a:cubicBezTo>
                  <a:cubicBezTo>
                    <a:pt x="72" y="178"/>
                    <a:pt x="71" y="180"/>
                    <a:pt x="70" y="181"/>
                  </a:cubicBezTo>
                  <a:cubicBezTo>
                    <a:pt x="57" y="211"/>
                    <a:pt x="57" y="211"/>
                    <a:pt x="57" y="211"/>
                  </a:cubicBezTo>
                  <a:cubicBezTo>
                    <a:pt x="58" y="211"/>
                    <a:pt x="58" y="211"/>
                    <a:pt x="58" y="211"/>
                  </a:cubicBezTo>
                  <a:cubicBezTo>
                    <a:pt x="59" y="210"/>
                    <a:pt x="59" y="210"/>
                    <a:pt x="60" y="209"/>
                  </a:cubicBezTo>
                  <a:cubicBezTo>
                    <a:pt x="61" y="210"/>
                    <a:pt x="61" y="210"/>
                    <a:pt x="61" y="210"/>
                  </a:cubicBezTo>
                  <a:cubicBezTo>
                    <a:pt x="62" y="209"/>
                    <a:pt x="62" y="208"/>
                    <a:pt x="63" y="208"/>
                  </a:cubicBezTo>
                  <a:cubicBezTo>
                    <a:pt x="64" y="208"/>
                    <a:pt x="64" y="208"/>
                    <a:pt x="64" y="208"/>
                  </a:cubicBezTo>
                  <a:cubicBezTo>
                    <a:pt x="64" y="208"/>
                    <a:pt x="64" y="208"/>
                    <a:pt x="65" y="208"/>
                  </a:cubicBezTo>
                  <a:cubicBezTo>
                    <a:pt x="65" y="208"/>
                    <a:pt x="65" y="208"/>
                    <a:pt x="65" y="208"/>
                  </a:cubicBezTo>
                  <a:cubicBezTo>
                    <a:pt x="66" y="208"/>
                    <a:pt x="66" y="207"/>
                    <a:pt x="67" y="207"/>
                  </a:cubicBezTo>
                  <a:cubicBezTo>
                    <a:pt x="68" y="206"/>
                    <a:pt x="68" y="205"/>
                    <a:pt x="68" y="205"/>
                  </a:cubicBezTo>
                  <a:cubicBezTo>
                    <a:pt x="69" y="205"/>
                    <a:pt x="69" y="206"/>
                    <a:pt x="69" y="207"/>
                  </a:cubicBezTo>
                  <a:cubicBezTo>
                    <a:pt x="71" y="209"/>
                    <a:pt x="71" y="209"/>
                    <a:pt x="71" y="209"/>
                  </a:cubicBezTo>
                  <a:cubicBezTo>
                    <a:pt x="71" y="211"/>
                    <a:pt x="70" y="210"/>
                    <a:pt x="69" y="210"/>
                  </a:cubicBezTo>
                  <a:cubicBezTo>
                    <a:pt x="68" y="212"/>
                    <a:pt x="68" y="210"/>
                    <a:pt x="67" y="213"/>
                  </a:cubicBezTo>
                  <a:cubicBezTo>
                    <a:pt x="67" y="214"/>
                    <a:pt x="68" y="216"/>
                    <a:pt x="67" y="217"/>
                  </a:cubicBezTo>
                  <a:cubicBezTo>
                    <a:pt x="67" y="217"/>
                    <a:pt x="67" y="217"/>
                    <a:pt x="66" y="217"/>
                  </a:cubicBezTo>
                  <a:cubicBezTo>
                    <a:pt x="66" y="217"/>
                    <a:pt x="66" y="217"/>
                    <a:pt x="66" y="217"/>
                  </a:cubicBezTo>
                  <a:cubicBezTo>
                    <a:pt x="66" y="217"/>
                    <a:pt x="66" y="217"/>
                    <a:pt x="66" y="217"/>
                  </a:cubicBezTo>
                  <a:cubicBezTo>
                    <a:pt x="65" y="217"/>
                    <a:pt x="65" y="218"/>
                    <a:pt x="65" y="218"/>
                  </a:cubicBezTo>
                  <a:cubicBezTo>
                    <a:pt x="63" y="219"/>
                    <a:pt x="62" y="224"/>
                    <a:pt x="60" y="224"/>
                  </a:cubicBezTo>
                  <a:cubicBezTo>
                    <a:pt x="59" y="224"/>
                    <a:pt x="59" y="224"/>
                    <a:pt x="59" y="224"/>
                  </a:cubicBezTo>
                  <a:cubicBezTo>
                    <a:pt x="58" y="224"/>
                    <a:pt x="55" y="222"/>
                    <a:pt x="55" y="221"/>
                  </a:cubicBezTo>
                  <a:cubicBezTo>
                    <a:pt x="54" y="221"/>
                    <a:pt x="54" y="220"/>
                    <a:pt x="54" y="220"/>
                  </a:cubicBezTo>
                  <a:cubicBezTo>
                    <a:pt x="52" y="226"/>
                    <a:pt x="52" y="226"/>
                    <a:pt x="52" y="226"/>
                  </a:cubicBezTo>
                  <a:cubicBezTo>
                    <a:pt x="53" y="227"/>
                    <a:pt x="57" y="229"/>
                    <a:pt x="54" y="229"/>
                  </a:cubicBezTo>
                  <a:cubicBezTo>
                    <a:pt x="54" y="230"/>
                    <a:pt x="57" y="231"/>
                    <a:pt x="56" y="232"/>
                  </a:cubicBezTo>
                  <a:cubicBezTo>
                    <a:pt x="57" y="232"/>
                    <a:pt x="57" y="232"/>
                    <a:pt x="57" y="232"/>
                  </a:cubicBezTo>
                  <a:cubicBezTo>
                    <a:pt x="59" y="232"/>
                    <a:pt x="61" y="233"/>
                    <a:pt x="60" y="234"/>
                  </a:cubicBezTo>
                  <a:cubicBezTo>
                    <a:pt x="60" y="235"/>
                    <a:pt x="59" y="235"/>
                    <a:pt x="59" y="235"/>
                  </a:cubicBezTo>
                  <a:cubicBezTo>
                    <a:pt x="57" y="235"/>
                    <a:pt x="55" y="234"/>
                    <a:pt x="56" y="233"/>
                  </a:cubicBezTo>
                  <a:cubicBezTo>
                    <a:pt x="56" y="233"/>
                    <a:pt x="56" y="233"/>
                    <a:pt x="56" y="233"/>
                  </a:cubicBezTo>
                  <a:cubicBezTo>
                    <a:pt x="55" y="233"/>
                    <a:pt x="54" y="232"/>
                    <a:pt x="53" y="232"/>
                  </a:cubicBezTo>
                  <a:cubicBezTo>
                    <a:pt x="53" y="231"/>
                    <a:pt x="52" y="231"/>
                    <a:pt x="50" y="229"/>
                  </a:cubicBezTo>
                  <a:cubicBezTo>
                    <a:pt x="0" y="352"/>
                    <a:pt x="0" y="352"/>
                    <a:pt x="0" y="352"/>
                  </a:cubicBezTo>
                  <a:cubicBezTo>
                    <a:pt x="122" y="371"/>
                    <a:pt x="122" y="371"/>
                    <a:pt x="122" y="371"/>
                  </a:cubicBezTo>
                  <a:cubicBezTo>
                    <a:pt x="265" y="19"/>
                    <a:pt x="265" y="19"/>
                    <a:pt x="265" y="19"/>
                  </a:cubicBezTo>
                  <a:cubicBezTo>
                    <a:pt x="144" y="0"/>
                    <a:pt x="144" y="0"/>
                    <a:pt x="144" y="0"/>
                  </a:cubicBezTo>
                </a:path>
              </a:pathLst>
            </a:custGeom>
            <a:solidFill>
              <a:srgbClr val="9ED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35">
              <a:extLst>
                <a:ext uri="{FF2B5EF4-FFF2-40B4-BE49-F238E27FC236}">
                  <a16:creationId xmlns:a16="http://schemas.microsoft.com/office/drawing/2014/main" id="{92A74E69-0BDE-0BD3-4976-1E203DABA705}"/>
                </a:ext>
              </a:extLst>
            </p:cNvPr>
            <p:cNvSpPr>
              <a:spLocks noEditPoints="1"/>
            </p:cNvSpPr>
            <p:nvPr/>
          </p:nvSpPr>
          <p:spPr bwMode="auto">
            <a:xfrm>
              <a:off x="6407150" y="3168650"/>
              <a:ext cx="757238" cy="1260475"/>
            </a:xfrm>
            <a:custGeom>
              <a:avLst/>
              <a:gdLst>
                <a:gd name="T0" fmla="*/ 64 w 178"/>
                <a:gd name="T1" fmla="*/ 291 h 296"/>
                <a:gd name="T2" fmla="*/ 72 w 178"/>
                <a:gd name="T3" fmla="*/ 275 h 296"/>
                <a:gd name="T4" fmla="*/ 74 w 178"/>
                <a:gd name="T5" fmla="*/ 278 h 296"/>
                <a:gd name="T6" fmla="*/ 27 w 178"/>
                <a:gd name="T7" fmla="*/ 255 h 296"/>
                <a:gd name="T8" fmla="*/ 26 w 178"/>
                <a:gd name="T9" fmla="*/ 211 h 296"/>
                <a:gd name="T10" fmla="*/ 14 w 178"/>
                <a:gd name="T11" fmla="*/ 216 h 296"/>
                <a:gd name="T12" fmla="*/ 4 w 178"/>
                <a:gd name="T13" fmla="*/ 245 h 296"/>
                <a:gd name="T14" fmla="*/ 25 w 178"/>
                <a:gd name="T15" fmla="*/ 252 h 296"/>
                <a:gd name="T16" fmla="*/ 32 w 178"/>
                <a:gd name="T17" fmla="*/ 266 h 296"/>
                <a:gd name="T18" fmla="*/ 53 w 178"/>
                <a:gd name="T19" fmla="*/ 249 h 296"/>
                <a:gd name="T20" fmla="*/ 45 w 178"/>
                <a:gd name="T21" fmla="*/ 221 h 296"/>
                <a:gd name="T22" fmla="*/ 34 w 178"/>
                <a:gd name="T23" fmla="*/ 198 h 296"/>
                <a:gd name="T24" fmla="*/ 27 w 178"/>
                <a:gd name="T25" fmla="*/ 195 h 296"/>
                <a:gd name="T26" fmla="*/ 40 w 178"/>
                <a:gd name="T27" fmla="*/ 190 h 296"/>
                <a:gd name="T28" fmla="*/ 40 w 178"/>
                <a:gd name="T29" fmla="*/ 189 h 296"/>
                <a:gd name="T30" fmla="*/ 41 w 178"/>
                <a:gd name="T31" fmla="*/ 189 h 296"/>
                <a:gd name="T32" fmla="*/ 38 w 178"/>
                <a:gd name="T33" fmla="*/ 188 h 296"/>
                <a:gd name="T34" fmla="*/ 21 w 178"/>
                <a:gd name="T35" fmla="*/ 193 h 296"/>
                <a:gd name="T36" fmla="*/ 51 w 178"/>
                <a:gd name="T37" fmla="*/ 206 h 296"/>
                <a:gd name="T38" fmla="*/ 63 w 178"/>
                <a:gd name="T39" fmla="*/ 207 h 296"/>
                <a:gd name="T40" fmla="*/ 43 w 178"/>
                <a:gd name="T41" fmla="*/ 184 h 296"/>
                <a:gd name="T42" fmla="*/ 31 w 178"/>
                <a:gd name="T43" fmla="*/ 186 h 296"/>
                <a:gd name="T44" fmla="*/ 35 w 178"/>
                <a:gd name="T45" fmla="*/ 181 h 296"/>
                <a:gd name="T46" fmla="*/ 32 w 178"/>
                <a:gd name="T47" fmla="*/ 168 h 296"/>
                <a:gd name="T48" fmla="*/ 19 w 178"/>
                <a:gd name="T49" fmla="*/ 181 h 296"/>
                <a:gd name="T50" fmla="*/ 32 w 178"/>
                <a:gd name="T51" fmla="*/ 174 h 296"/>
                <a:gd name="T52" fmla="*/ 48 w 178"/>
                <a:gd name="T53" fmla="*/ 147 h 296"/>
                <a:gd name="T54" fmla="*/ 43 w 178"/>
                <a:gd name="T55" fmla="*/ 156 h 296"/>
                <a:gd name="T56" fmla="*/ 43 w 178"/>
                <a:gd name="T57" fmla="*/ 166 h 296"/>
                <a:gd name="T58" fmla="*/ 45 w 178"/>
                <a:gd name="T59" fmla="*/ 171 h 296"/>
                <a:gd name="T60" fmla="*/ 46 w 178"/>
                <a:gd name="T61" fmla="*/ 155 h 296"/>
                <a:gd name="T62" fmla="*/ 50 w 178"/>
                <a:gd name="T63" fmla="*/ 141 h 296"/>
                <a:gd name="T64" fmla="*/ 90 w 178"/>
                <a:gd name="T65" fmla="*/ 113 h 296"/>
                <a:gd name="T66" fmla="*/ 78 w 178"/>
                <a:gd name="T67" fmla="*/ 120 h 296"/>
                <a:gd name="T68" fmla="*/ 77 w 178"/>
                <a:gd name="T69" fmla="*/ 125 h 296"/>
                <a:gd name="T70" fmla="*/ 90 w 178"/>
                <a:gd name="T71" fmla="*/ 113 h 296"/>
                <a:gd name="T72" fmla="*/ 90 w 178"/>
                <a:gd name="T73" fmla="*/ 112 h 296"/>
                <a:gd name="T74" fmla="*/ 125 w 178"/>
                <a:gd name="T75" fmla="*/ 96 h 296"/>
                <a:gd name="T76" fmla="*/ 89 w 178"/>
                <a:gd name="T77" fmla="*/ 10 h 296"/>
                <a:gd name="T78" fmla="*/ 58 w 178"/>
                <a:gd name="T79" fmla="*/ 123 h 296"/>
                <a:gd name="T80" fmla="*/ 60 w 178"/>
                <a:gd name="T81" fmla="*/ 107 h 296"/>
                <a:gd name="T82" fmla="*/ 68 w 178"/>
                <a:gd name="T83" fmla="*/ 112 h 296"/>
                <a:gd name="T84" fmla="*/ 80 w 178"/>
                <a:gd name="T85" fmla="*/ 105 h 296"/>
                <a:gd name="T86" fmla="*/ 97 w 178"/>
                <a:gd name="T87" fmla="*/ 103 h 296"/>
                <a:gd name="T88" fmla="*/ 103 w 178"/>
                <a:gd name="T89" fmla="*/ 97 h 296"/>
                <a:gd name="T90" fmla="*/ 103 w 178"/>
                <a:gd name="T91" fmla="*/ 76 h 296"/>
                <a:gd name="T92" fmla="*/ 129 w 178"/>
                <a:gd name="T93" fmla="*/ 74 h 296"/>
                <a:gd name="T94" fmla="*/ 138 w 178"/>
                <a:gd name="T95" fmla="*/ 76 h 296"/>
                <a:gd name="T96" fmla="*/ 120 w 178"/>
                <a:gd name="T97" fmla="*/ 100 h 296"/>
                <a:gd name="T98" fmla="*/ 135 w 178"/>
                <a:gd name="T99" fmla="*/ 84 h 296"/>
                <a:gd name="T100" fmla="*/ 140 w 178"/>
                <a:gd name="T101" fmla="*/ 82 h 296"/>
                <a:gd name="T102" fmla="*/ 152 w 178"/>
                <a:gd name="T103" fmla="*/ 81 h 296"/>
                <a:gd name="T104" fmla="*/ 167 w 178"/>
                <a:gd name="T105" fmla="*/ 75 h 296"/>
                <a:gd name="T106" fmla="*/ 178 w 178"/>
                <a:gd name="T107" fmla="*/ 76 h 296"/>
                <a:gd name="T108" fmla="*/ 157 w 178"/>
                <a:gd name="T109" fmla="*/ 57 h 296"/>
                <a:gd name="T110" fmla="*/ 148 w 178"/>
                <a:gd name="T111" fmla="*/ 51 h 296"/>
                <a:gd name="T112" fmla="*/ 121 w 178"/>
                <a:gd name="T113" fmla="*/ 31 h 296"/>
                <a:gd name="T114" fmla="*/ 108 w 178"/>
                <a:gd name="T115" fmla="*/ 19 h 296"/>
                <a:gd name="T116" fmla="*/ 93 w 178"/>
                <a:gd name="T1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 h="296">
                  <a:moveTo>
                    <a:pt x="66" y="284"/>
                  </a:moveTo>
                  <a:cubicBezTo>
                    <a:pt x="66" y="284"/>
                    <a:pt x="66" y="284"/>
                    <a:pt x="66" y="284"/>
                  </a:cubicBezTo>
                  <a:cubicBezTo>
                    <a:pt x="65" y="284"/>
                    <a:pt x="63" y="287"/>
                    <a:pt x="62" y="288"/>
                  </a:cubicBezTo>
                  <a:cubicBezTo>
                    <a:pt x="59" y="289"/>
                    <a:pt x="52" y="290"/>
                    <a:pt x="55" y="295"/>
                  </a:cubicBezTo>
                  <a:cubicBezTo>
                    <a:pt x="53" y="295"/>
                    <a:pt x="55" y="296"/>
                    <a:pt x="55" y="296"/>
                  </a:cubicBezTo>
                  <a:cubicBezTo>
                    <a:pt x="57" y="296"/>
                    <a:pt x="57" y="296"/>
                    <a:pt x="57" y="296"/>
                  </a:cubicBezTo>
                  <a:cubicBezTo>
                    <a:pt x="59" y="295"/>
                    <a:pt x="59" y="294"/>
                    <a:pt x="62" y="292"/>
                  </a:cubicBezTo>
                  <a:cubicBezTo>
                    <a:pt x="62" y="292"/>
                    <a:pt x="63" y="292"/>
                    <a:pt x="63" y="292"/>
                  </a:cubicBezTo>
                  <a:cubicBezTo>
                    <a:pt x="63" y="292"/>
                    <a:pt x="63" y="292"/>
                    <a:pt x="64" y="292"/>
                  </a:cubicBezTo>
                  <a:cubicBezTo>
                    <a:pt x="64" y="292"/>
                    <a:pt x="64" y="291"/>
                    <a:pt x="64" y="291"/>
                  </a:cubicBezTo>
                  <a:cubicBezTo>
                    <a:pt x="64" y="290"/>
                    <a:pt x="64" y="290"/>
                    <a:pt x="64" y="290"/>
                  </a:cubicBezTo>
                  <a:cubicBezTo>
                    <a:pt x="66" y="289"/>
                    <a:pt x="67" y="288"/>
                    <a:pt x="68" y="286"/>
                  </a:cubicBezTo>
                  <a:cubicBezTo>
                    <a:pt x="68" y="286"/>
                    <a:pt x="67" y="284"/>
                    <a:pt x="66" y="284"/>
                  </a:cubicBezTo>
                  <a:moveTo>
                    <a:pt x="74" y="277"/>
                  </a:moveTo>
                  <a:cubicBezTo>
                    <a:pt x="74" y="277"/>
                    <a:pt x="74" y="277"/>
                    <a:pt x="74" y="277"/>
                  </a:cubicBezTo>
                  <a:cubicBezTo>
                    <a:pt x="74" y="277"/>
                    <a:pt x="74" y="277"/>
                    <a:pt x="74" y="277"/>
                  </a:cubicBezTo>
                  <a:cubicBezTo>
                    <a:pt x="74" y="277"/>
                    <a:pt x="74" y="277"/>
                    <a:pt x="74" y="277"/>
                  </a:cubicBezTo>
                  <a:moveTo>
                    <a:pt x="73" y="272"/>
                  </a:moveTo>
                  <a:cubicBezTo>
                    <a:pt x="72" y="272"/>
                    <a:pt x="72" y="272"/>
                    <a:pt x="72" y="272"/>
                  </a:cubicBezTo>
                  <a:cubicBezTo>
                    <a:pt x="71" y="272"/>
                    <a:pt x="72" y="274"/>
                    <a:pt x="72" y="275"/>
                  </a:cubicBezTo>
                  <a:cubicBezTo>
                    <a:pt x="71" y="278"/>
                    <a:pt x="72" y="278"/>
                    <a:pt x="70" y="281"/>
                  </a:cubicBezTo>
                  <a:cubicBezTo>
                    <a:pt x="70" y="281"/>
                    <a:pt x="69" y="281"/>
                    <a:pt x="69" y="281"/>
                  </a:cubicBezTo>
                  <a:cubicBezTo>
                    <a:pt x="68" y="283"/>
                    <a:pt x="70" y="283"/>
                    <a:pt x="69" y="284"/>
                  </a:cubicBezTo>
                  <a:cubicBezTo>
                    <a:pt x="69" y="285"/>
                    <a:pt x="67" y="287"/>
                    <a:pt x="69" y="288"/>
                  </a:cubicBezTo>
                  <a:cubicBezTo>
                    <a:pt x="69" y="288"/>
                    <a:pt x="69" y="288"/>
                    <a:pt x="69" y="288"/>
                  </a:cubicBezTo>
                  <a:cubicBezTo>
                    <a:pt x="71" y="288"/>
                    <a:pt x="72" y="286"/>
                    <a:pt x="73" y="285"/>
                  </a:cubicBezTo>
                  <a:cubicBezTo>
                    <a:pt x="73" y="285"/>
                    <a:pt x="78" y="281"/>
                    <a:pt x="76" y="280"/>
                  </a:cubicBezTo>
                  <a:cubicBezTo>
                    <a:pt x="75" y="280"/>
                    <a:pt x="75" y="280"/>
                    <a:pt x="74" y="279"/>
                  </a:cubicBezTo>
                  <a:cubicBezTo>
                    <a:pt x="74" y="279"/>
                    <a:pt x="74" y="279"/>
                    <a:pt x="74" y="279"/>
                  </a:cubicBezTo>
                  <a:cubicBezTo>
                    <a:pt x="74" y="279"/>
                    <a:pt x="74" y="279"/>
                    <a:pt x="74" y="278"/>
                  </a:cubicBezTo>
                  <a:cubicBezTo>
                    <a:pt x="74" y="278"/>
                    <a:pt x="74" y="277"/>
                    <a:pt x="74" y="277"/>
                  </a:cubicBezTo>
                  <a:cubicBezTo>
                    <a:pt x="73" y="277"/>
                    <a:pt x="73" y="277"/>
                    <a:pt x="73" y="277"/>
                  </a:cubicBezTo>
                  <a:cubicBezTo>
                    <a:pt x="72" y="277"/>
                    <a:pt x="74" y="272"/>
                    <a:pt x="73" y="272"/>
                  </a:cubicBezTo>
                  <a:moveTo>
                    <a:pt x="32" y="270"/>
                  </a:moveTo>
                  <a:cubicBezTo>
                    <a:pt x="31" y="270"/>
                    <a:pt x="31" y="270"/>
                    <a:pt x="31" y="270"/>
                  </a:cubicBezTo>
                  <a:cubicBezTo>
                    <a:pt x="30" y="272"/>
                    <a:pt x="30" y="277"/>
                    <a:pt x="31" y="278"/>
                  </a:cubicBezTo>
                  <a:cubicBezTo>
                    <a:pt x="31" y="278"/>
                    <a:pt x="31" y="278"/>
                    <a:pt x="31" y="278"/>
                  </a:cubicBezTo>
                  <a:cubicBezTo>
                    <a:pt x="33" y="278"/>
                    <a:pt x="37" y="272"/>
                    <a:pt x="36" y="271"/>
                  </a:cubicBezTo>
                  <a:cubicBezTo>
                    <a:pt x="35" y="271"/>
                    <a:pt x="33" y="270"/>
                    <a:pt x="32" y="270"/>
                  </a:cubicBezTo>
                  <a:moveTo>
                    <a:pt x="27" y="255"/>
                  </a:moveTo>
                  <a:cubicBezTo>
                    <a:pt x="26" y="255"/>
                    <a:pt x="24" y="256"/>
                    <a:pt x="25" y="256"/>
                  </a:cubicBezTo>
                  <a:cubicBezTo>
                    <a:pt x="26" y="257"/>
                    <a:pt x="26" y="257"/>
                    <a:pt x="26" y="257"/>
                  </a:cubicBezTo>
                  <a:cubicBezTo>
                    <a:pt x="27" y="257"/>
                    <a:pt x="28" y="256"/>
                    <a:pt x="27" y="255"/>
                  </a:cubicBezTo>
                  <a:cubicBezTo>
                    <a:pt x="27" y="255"/>
                    <a:pt x="27" y="255"/>
                    <a:pt x="27" y="255"/>
                  </a:cubicBezTo>
                  <a:moveTo>
                    <a:pt x="37" y="206"/>
                  </a:moveTo>
                  <a:cubicBezTo>
                    <a:pt x="36" y="206"/>
                    <a:pt x="36" y="207"/>
                    <a:pt x="37" y="207"/>
                  </a:cubicBezTo>
                  <a:cubicBezTo>
                    <a:pt x="36" y="209"/>
                    <a:pt x="33" y="210"/>
                    <a:pt x="33" y="212"/>
                  </a:cubicBezTo>
                  <a:cubicBezTo>
                    <a:pt x="33" y="210"/>
                    <a:pt x="31" y="208"/>
                    <a:pt x="30" y="208"/>
                  </a:cubicBezTo>
                  <a:cubicBezTo>
                    <a:pt x="30" y="208"/>
                    <a:pt x="30" y="208"/>
                    <a:pt x="30" y="208"/>
                  </a:cubicBezTo>
                  <a:cubicBezTo>
                    <a:pt x="29" y="208"/>
                    <a:pt x="26" y="209"/>
                    <a:pt x="26" y="211"/>
                  </a:cubicBezTo>
                  <a:cubicBezTo>
                    <a:pt x="26" y="211"/>
                    <a:pt x="25" y="211"/>
                    <a:pt x="25" y="211"/>
                  </a:cubicBezTo>
                  <a:cubicBezTo>
                    <a:pt x="25" y="211"/>
                    <a:pt x="24" y="212"/>
                    <a:pt x="24" y="213"/>
                  </a:cubicBezTo>
                  <a:cubicBezTo>
                    <a:pt x="24" y="213"/>
                    <a:pt x="24" y="213"/>
                    <a:pt x="24" y="213"/>
                  </a:cubicBezTo>
                  <a:cubicBezTo>
                    <a:pt x="24" y="212"/>
                    <a:pt x="24" y="211"/>
                    <a:pt x="24" y="211"/>
                  </a:cubicBezTo>
                  <a:cubicBezTo>
                    <a:pt x="23" y="211"/>
                    <a:pt x="22" y="214"/>
                    <a:pt x="21" y="214"/>
                  </a:cubicBezTo>
                  <a:cubicBezTo>
                    <a:pt x="19" y="216"/>
                    <a:pt x="18" y="216"/>
                    <a:pt x="16" y="216"/>
                  </a:cubicBezTo>
                  <a:cubicBezTo>
                    <a:pt x="16" y="216"/>
                    <a:pt x="16" y="216"/>
                    <a:pt x="16" y="216"/>
                  </a:cubicBezTo>
                  <a:cubicBezTo>
                    <a:pt x="15" y="216"/>
                    <a:pt x="15" y="216"/>
                    <a:pt x="15" y="216"/>
                  </a:cubicBezTo>
                  <a:cubicBezTo>
                    <a:pt x="15" y="216"/>
                    <a:pt x="15" y="216"/>
                    <a:pt x="15" y="216"/>
                  </a:cubicBezTo>
                  <a:cubicBezTo>
                    <a:pt x="15" y="216"/>
                    <a:pt x="14" y="216"/>
                    <a:pt x="14" y="216"/>
                  </a:cubicBezTo>
                  <a:cubicBezTo>
                    <a:pt x="14" y="216"/>
                    <a:pt x="14" y="216"/>
                    <a:pt x="13" y="216"/>
                  </a:cubicBezTo>
                  <a:cubicBezTo>
                    <a:pt x="13" y="216"/>
                    <a:pt x="12" y="216"/>
                    <a:pt x="12" y="216"/>
                  </a:cubicBezTo>
                  <a:cubicBezTo>
                    <a:pt x="11" y="216"/>
                    <a:pt x="10" y="216"/>
                    <a:pt x="9" y="216"/>
                  </a:cubicBezTo>
                  <a:cubicBezTo>
                    <a:pt x="7" y="217"/>
                    <a:pt x="5" y="221"/>
                    <a:pt x="6" y="224"/>
                  </a:cubicBezTo>
                  <a:cubicBezTo>
                    <a:pt x="5" y="223"/>
                    <a:pt x="5" y="223"/>
                    <a:pt x="5" y="223"/>
                  </a:cubicBezTo>
                  <a:cubicBezTo>
                    <a:pt x="4" y="223"/>
                    <a:pt x="4" y="231"/>
                    <a:pt x="4" y="232"/>
                  </a:cubicBezTo>
                  <a:cubicBezTo>
                    <a:pt x="3" y="233"/>
                    <a:pt x="3" y="236"/>
                    <a:pt x="3" y="237"/>
                  </a:cubicBezTo>
                  <a:cubicBezTo>
                    <a:pt x="2" y="238"/>
                    <a:pt x="1" y="240"/>
                    <a:pt x="0" y="240"/>
                  </a:cubicBezTo>
                  <a:cubicBezTo>
                    <a:pt x="0" y="243"/>
                    <a:pt x="1" y="245"/>
                    <a:pt x="4" y="245"/>
                  </a:cubicBezTo>
                  <a:cubicBezTo>
                    <a:pt x="4" y="245"/>
                    <a:pt x="4" y="245"/>
                    <a:pt x="4" y="245"/>
                  </a:cubicBezTo>
                  <a:cubicBezTo>
                    <a:pt x="5" y="245"/>
                    <a:pt x="6" y="244"/>
                    <a:pt x="6" y="244"/>
                  </a:cubicBezTo>
                  <a:cubicBezTo>
                    <a:pt x="6" y="244"/>
                    <a:pt x="6" y="244"/>
                    <a:pt x="6" y="244"/>
                  </a:cubicBezTo>
                  <a:cubicBezTo>
                    <a:pt x="7" y="244"/>
                    <a:pt x="8" y="244"/>
                    <a:pt x="9" y="244"/>
                  </a:cubicBezTo>
                  <a:cubicBezTo>
                    <a:pt x="9" y="245"/>
                    <a:pt x="10" y="245"/>
                    <a:pt x="11" y="245"/>
                  </a:cubicBezTo>
                  <a:cubicBezTo>
                    <a:pt x="11" y="245"/>
                    <a:pt x="11" y="245"/>
                    <a:pt x="11" y="245"/>
                  </a:cubicBezTo>
                  <a:cubicBezTo>
                    <a:pt x="12" y="245"/>
                    <a:pt x="13" y="244"/>
                    <a:pt x="15" y="244"/>
                  </a:cubicBezTo>
                  <a:cubicBezTo>
                    <a:pt x="15" y="244"/>
                    <a:pt x="15" y="244"/>
                    <a:pt x="15" y="244"/>
                  </a:cubicBezTo>
                  <a:cubicBezTo>
                    <a:pt x="16" y="244"/>
                    <a:pt x="17" y="244"/>
                    <a:pt x="18" y="244"/>
                  </a:cubicBezTo>
                  <a:cubicBezTo>
                    <a:pt x="21" y="244"/>
                    <a:pt x="24" y="245"/>
                    <a:pt x="25" y="247"/>
                  </a:cubicBezTo>
                  <a:cubicBezTo>
                    <a:pt x="25" y="248"/>
                    <a:pt x="25" y="250"/>
                    <a:pt x="25" y="252"/>
                  </a:cubicBezTo>
                  <a:cubicBezTo>
                    <a:pt x="25" y="253"/>
                    <a:pt x="25" y="253"/>
                    <a:pt x="25" y="253"/>
                  </a:cubicBezTo>
                  <a:cubicBezTo>
                    <a:pt x="25" y="253"/>
                    <a:pt x="25" y="253"/>
                    <a:pt x="26" y="253"/>
                  </a:cubicBezTo>
                  <a:cubicBezTo>
                    <a:pt x="27" y="253"/>
                    <a:pt x="29" y="251"/>
                    <a:pt x="29" y="251"/>
                  </a:cubicBezTo>
                  <a:cubicBezTo>
                    <a:pt x="29" y="251"/>
                    <a:pt x="27" y="253"/>
                    <a:pt x="27" y="254"/>
                  </a:cubicBezTo>
                  <a:cubicBezTo>
                    <a:pt x="27" y="254"/>
                    <a:pt x="27" y="255"/>
                    <a:pt x="27" y="255"/>
                  </a:cubicBezTo>
                  <a:cubicBezTo>
                    <a:pt x="28" y="255"/>
                    <a:pt x="28" y="255"/>
                    <a:pt x="29" y="254"/>
                  </a:cubicBezTo>
                  <a:cubicBezTo>
                    <a:pt x="29" y="254"/>
                    <a:pt x="28" y="256"/>
                    <a:pt x="28" y="256"/>
                  </a:cubicBezTo>
                  <a:cubicBezTo>
                    <a:pt x="29" y="257"/>
                    <a:pt x="29" y="257"/>
                    <a:pt x="29" y="257"/>
                  </a:cubicBezTo>
                  <a:cubicBezTo>
                    <a:pt x="29" y="257"/>
                    <a:pt x="28" y="259"/>
                    <a:pt x="28" y="260"/>
                  </a:cubicBezTo>
                  <a:cubicBezTo>
                    <a:pt x="28" y="262"/>
                    <a:pt x="30" y="266"/>
                    <a:pt x="32" y="266"/>
                  </a:cubicBezTo>
                  <a:cubicBezTo>
                    <a:pt x="33" y="266"/>
                    <a:pt x="33" y="266"/>
                    <a:pt x="33" y="265"/>
                  </a:cubicBezTo>
                  <a:cubicBezTo>
                    <a:pt x="33" y="266"/>
                    <a:pt x="35" y="268"/>
                    <a:pt x="35" y="268"/>
                  </a:cubicBezTo>
                  <a:cubicBezTo>
                    <a:pt x="35" y="268"/>
                    <a:pt x="35" y="268"/>
                    <a:pt x="36" y="268"/>
                  </a:cubicBezTo>
                  <a:cubicBezTo>
                    <a:pt x="36" y="268"/>
                    <a:pt x="38" y="266"/>
                    <a:pt x="39" y="266"/>
                  </a:cubicBezTo>
                  <a:cubicBezTo>
                    <a:pt x="39" y="266"/>
                    <a:pt x="39" y="266"/>
                    <a:pt x="39" y="266"/>
                  </a:cubicBezTo>
                  <a:cubicBezTo>
                    <a:pt x="40" y="266"/>
                    <a:pt x="40" y="266"/>
                    <a:pt x="40" y="266"/>
                  </a:cubicBezTo>
                  <a:cubicBezTo>
                    <a:pt x="40" y="266"/>
                    <a:pt x="40" y="266"/>
                    <a:pt x="40" y="266"/>
                  </a:cubicBezTo>
                  <a:cubicBezTo>
                    <a:pt x="41" y="266"/>
                    <a:pt x="41" y="266"/>
                    <a:pt x="42" y="265"/>
                  </a:cubicBezTo>
                  <a:cubicBezTo>
                    <a:pt x="44" y="262"/>
                    <a:pt x="46" y="259"/>
                    <a:pt x="49" y="257"/>
                  </a:cubicBezTo>
                  <a:cubicBezTo>
                    <a:pt x="50" y="255"/>
                    <a:pt x="53" y="251"/>
                    <a:pt x="53" y="249"/>
                  </a:cubicBezTo>
                  <a:cubicBezTo>
                    <a:pt x="53" y="249"/>
                    <a:pt x="56" y="243"/>
                    <a:pt x="55" y="243"/>
                  </a:cubicBezTo>
                  <a:cubicBezTo>
                    <a:pt x="55" y="243"/>
                    <a:pt x="54" y="243"/>
                    <a:pt x="54" y="243"/>
                  </a:cubicBezTo>
                  <a:cubicBezTo>
                    <a:pt x="54" y="242"/>
                    <a:pt x="54" y="236"/>
                    <a:pt x="53" y="236"/>
                  </a:cubicBezTo>
                  <a:cubicBezTo>
                    <a:pt x="53" y="236"/>
                    <a:pt x="53" y="236"/>
                    <a:pt x="53" y="236"/>
                  </a:cubicBezTo>
                  <a:cubicBezTo>
                    <a:pt x="54" y="232"/>
                    <a:pt x="52" y="230"/>
                    <a:pt x="52" y="227"/>
                  </a:cubicBezTo>
                  <a:cubicBezTo>
                    <a:pt x="52" y="224"/>
                    <a:pt x="55" y="218"/>
                    <a:pt x="52" y="218"/>
                  </a:cubicBezTo>
                  <a:cubicBezTo>
                    <a:pt x="51" y="217"/>
                    <a:pt x="54" y="211"/>
                    <a:pt x="52" y="211"/>
                  </a:cubicBezTo>
                  <a:cubicBezTo>
                    <a:pt x="52" y="211"/>
                    <a:pt x="52" y="211"/>
                    <a:pt x="52" y="211"/>
                  </a:cubicBezTo>
                  <a:cubicBezTo>
                    <a:pt x="51" y="211"/>
                    <a:pt x="48" y="217"/>
                    <a:pt x="48" y="219"/>
                  </a:cubicBezTo>
                  <a:cubicBezTo>
                    <a:pt x="46" y="221"/>
                    <a:pt x="46" y="221"/>
                    <a:pt x="45" y="221"/>
                  </a:cubicBezTo>
                  <a:cubicBezTo>
                    <a:pt x="43" y="221"/>
                    <a:pt x="42" y="217"/>
                    <a:pt x="41" y="215"/>
                  </a:cubicBezTo>
                  <a:cubicBezTo>
                    <a:pt x="43" y="212"/>
                    <a:pt x="46" y="212"/>
                    <a:pt x="44" y="210"/>
                  </a:cubicBezTo>
                  <a:cubicBezTo>
                    <a:pt x="43" y="209"/>
                    <a:pt x="42" y="209"/>
                    <a:pt x="41" y="208"/>
                  </a:cubicBezTo>
                  <a:cubicBezTo>
                    <a:pt x="41" y="207"/>
                    <a:pt x="40" y="206"/>
                    <a:pt x="39" y="206"/>
                  </a:cubicBezTo>
                  <a:cubicBezTo>
                    <a:pt x="39" y="206"/>
                    <a:pt x="39" y="206"/>
                    <a:pt x="39" y="208"/>
                  </a:cubicBezTo>
                  <a:cubicBezTo>
                    <a:pt x="39" y="208"/>
                    <a:pt x="39" y="208"/>
                    <a:pt x="39" y="208"/>
                  </a:cubicBezTo>
                  <a:cubicBezTo>
                    <a:pt x="38" y="208"/>
                    <a:pt x="38" y="208"/>
                    <a:pt x="38" y="207"/>
                  </a:cubicBezTo>
                  <a:cubicBezTo>
                    <a:pt x="39" y="207"/>
                    <a:pt x="38" y="206"/>
                    <a:pt x="38" y="206"/>
                  </a:cubicBezTo>
                  <a:cubicBezTo>
                    <a:pt x="38" y="206"/>
                    <a:pt x="37" y="206"/>
                    <a:pt x="37" y="206"/>
                  </a:cubicBezTo>
                  <a:moveTo>
                    <a:pt x="34" y="198"/>
                  </a:moveTo>
                  <a:cubicBezTo>
                    <a:pt x="33" y="198"/>
                    <a:pt x="28" y="199"/>
                    <a:pt x="29" y="201"/>
                  </a:cubicBezTo>
                  <a:cubicBezTo>
                    <a:pt x="29" y="201"/>
                    <a:pt x="29" y="201"/>
                    <a:pt x="29" y="201"/>
                  </a:cubicBezTo>
                  <a:cubicBezTo>
                    <a:pt x="30" y="201"/>
                    <a:pt x="39" y="199"/>
                    <a:pt x="34" y="198"/>
                  </a:cubicBezTo>
                  <a:cubicBezTo>
                    <a:pt x="34" y="198"/>
                    <a:pt x="34" y="198"/>
                    <a:pt x="34" y="198"/>
                  </a:cubicBezTo>
                  <a:moveTo>
                    <a:pt x="25" y="196"/>
                  </a:moveTo>
                  <a:cubicBezTo>
                    <a:pt x="24" y="196"/>
                    <a:pt x="24" y="196"/>
                    <a:pt x="24" y="197"/>
                  </a:cubicBezTo>
                  <a:cubicBezTo>
                    <a:pt x="24" y="197"/>
                    <a:pt x="25" y="200"/>
                    <a:pt x="26" y="200"/>
                  </a:cubicBezTo>
                  <a:cubicBezTo>
                    <a:pt x="26" y="200"/>
                    <a:pt x="26" y="200"/>
                    <a:pt x="26" y="199"/>
                  </a:cubicBezTo>
                  <a:cubicBezTo>
                    <a:pt x="27" y="198"/>
                    <a:pt x="26" y="196"/>
                    <a:pt x="25" y="196"/>
                  </a:cubicBezTo>
                  <a:moveTo>
                    <a:pt x="27" y="195"/>
                  </a:moveTo>
                  <a:cubicBezTo>
                    <a:pt x="26" y="195"/>
                    <a:pt x="26" y="195"/>
                    <a:pt x="26" y="195"/>
                  </a:cubicBezTo>
                  <a:cubicBezTo>
                    <a:pt x="25" y="196"/>
                    <a:pt x="27" y="197"/>
                    <a:pt x="28" y="197"/>
                  </a:cubicBezTo>
                  <a:cubicBezTo>
                    <a:pt x="28" y="198"/>
                    <a:pt x="30" y="198"/>
                    <a:pt x="30" y="198"/>
                  </a:cubicBezTo>
                  <a:cubicBezTo>
                    <a:pt x="32" y="198"/>
                    <a:pt x="32" y="198"/>
                    <a:pt x="30" y="196"/>
                  </a:cubicBezTo>
                  <a:cubicBezTo>
                    <a:pt x="30" y="196"/>
                    <a:pt x="28" y="195"/>
                    <a:pt x="27" y="195"/>
                  </a:cubicBezTo>
                  <a:moveTo>
                    <a:pt x="40" y="190"/>
                  </a:moveTo>
                  <a:cubicBezTo>
                    <a:pt x="40" y="190"/>
                    <a:pt x="40" y="190"/>
                    <a:pt x="40" y="190"/>
                  </a:cubicBezTo>
                  <a:cubicBezTo>
                    <a:pt x="40" y="190"/>
                    <a:pt x="40" y="190"/>
                    <a:pt x="40" y="190"/>
                  </a:cubicBezTo>
                  <a:moveTo>
                    <a:pt x="40" y="190"/>
                  </a:moveTo>
                  <a:cubicBezTo>
                    <a:pt x="40" y="190"/>
                    <a:pt x="40" y="190"/>
                    <a:pt x="40" y="190"/>
                  </a:cubicBezTo>
                  <a:cubicBezTo>
                    <a:pt x="40" y="190"/>
                    <a:pt x="40" y="190"/>
                    <a:pt x="40" y="190"/>
                  </a:cubicBezTo>
                  <a:moveTo>
                    <a:pt x="40" y="190"/>
                  </a:moveTo>
                  <a:cubicBezTo>
                    <a:pt x="40" y="190"/>
                    <a:pt x="40" y="190"/>
                    <a:pt x="40" y="190"/>
                  </a:cubicBezTo>
                  <a:cubicBezTo>
                    <a:pt x="40" y="190"/>
                    <a:pt x="40" y="190"/>
                    <a:pt x="40" y="190"/>
                  </a:cubicBezTo>
                  <a:moveTo>
                    <a:pt x="40" y="189"/>
                  </a:moveTo>
                  <a:cubicBezTo>
                    <a:pt x="40" y="190"/>
                    <a:pt x="40" y="190"/>
                    <a:pt x="40" y="190"/>
                  </a:cubicBezTo>
                  <a:cubicBezTo>
                    <a:pt x="40" y="190"/>
                    <a:pt x="40" y="190"/>
                    <a:pt x="40" y="190"/>
                  </a:cubicBezTo>
                  <a:cubicBezTo>
                    <a:pt x="40" y="190"/>
                    <a:pt x="40" y="190"/>
                    <a:pt x="40" y="190"/>
                  </a:cubicBezTo>
                  <a:cubicBezTo>
                    <a:pt x="40" y="190"/>
                    <a:pt x="40" y="189"/>
                    <a:pt x="40" y="189"/>
                  </a:cubicBezTo>
                  <a:moveTo>
                    <a:pt x="40" y="189"/>
                  </a:moveTo>
                  <a:cubicBezTo>
                    <a:pt x="40" y="189"/>
                    <a:pt x="40" y="189"/>
                    <a:pt x="40" y="189"/>
                  </a:cubicBezTo>
                  <a:cubicBezTo>
                    <a:pt x="40" y="189"/>
                    <a:pt x="40" y="189"/>
                    <a:pt x="40" y="189"/>
                  </a:cubicBezTo>
                  <a:cubicBezTo>
                    <a:pt x="40" y="189"/>
                    <a:pt x="40" y="189"/>
                    <a:pt x="40" y="189"/>
                  </a:cubicBezTo>
                  <a:moveTo>
                    <a:pt x="40" y="189"/>
                  </a:moveTo>
                  <a:cubicBezTo>
                    <a:pt x="40" y="189"/>
                    <a:pt x="40" y="189"/>
                    <a:pt x="40" y="189"/>
                  </a:cubicBezTo>
                  <a:cubicBezTo>
                    <a:pt x="40" y="189"/>
                    <a:pt x="40" y="189"/>
                    <a:pt x="40" y="189"/>
                  </a:cubicBezTo>
                  <a:moveTo>
                    <a:pt x="40" y="189"/>
                  </a:moveTo>
                  <a:cubicBezTo>
                    <a:pt x="40" y="189"/>
                    <a:pt x="40" y="189"/>
                    <a:pt x="40" y="189"/>
                  </a:cubicBezTo>
                  <a:cubicBezTo>
                    <a:pt x="40" y="189"/>
                    <a:pt x="40" y="189"/>
                    <a:pt x="40" y="189"/>
                  </a:cubicBezTo>
                  <a:moveTo>
                    <a:pt x="41" y="189"/>
                  </a:moveTo>
                  <a:cubicBezTo>
                    <a:pt x="41" y="189"/>
                    <a:pt x="41" y="189"/>
                    <a:pt x="40" y="190"/>
                  </a:cubicBezTo>
                  <a:cubicBezTo>
                    <a:pt x="40" y="190"/>
                    <a:pt x="40" y="190"/>
                    <a:pt x="40" y="190"/>
                  </a:cubicBezTo>
                  <a:cubicBezTo>
                    <a:pt x="39" y="190"/>
                    <a:pt x="42" y="193"/>
                    <a:pt x="43" y="193"/>
                  </a:cubicBezTo>
                  <a:cubicBezTo>
                    <a:pt x="43" y="193"/>
                    <a:pt x="43" y="193"/>
                    <a:pt x="43" y="193"/>
                  </a:cubicBezTo>
                  <a:cubicBezTo>
                    <a:pt x="45" y="193"/>
                    <a:pt x="43" y="189"/>
                    <a:pt x="41" y="189"/>
                  </a:cubicBezTo>
                  <a:moveTo>
                    <a:pt x="38" y="188"/>
                  </a:moveTo>
                  <a:cubicBezTo>
                    <a:pt x="38" y="188"/>
                    <a:pt x="38" y="188"/>
                    <a:pt x="38" y="189"/>
                  </a:cubicBezTo>
                  <a:cubicBezTo>
                    <a:pt x="37" y="189"/>
                    <a:pt x="38" y="191"/>
                    <a:pt x="39" y="191"/>
                  </a:cubicBezTo>
                  <a:cubicBezTo>
                    <a:pt x="39" y="191"/>
                    <a:pt x="39" y="191"/>
                    <a:pt x="39" y="191"/>
                  </a:cubicBezTo>
                  <a:cubicBezTo>
                    <a:pt x="40" y="190"/>
                    <a:pt x="39" y="188"/>
                    <a:pt x="38" y="188"/>
                  </a:cubicBezTo>
                  <a:moveTo>
                    <a:pt x="17" y="187"/>
                  </a:moveTo>
                  <a:cubicBezTo>
                    <a:pt x="15" y="190"/>
                    <a:pt x="15" y="190"/>
                    <a:pt x="15" y="190"/>
                  </a:cubicBezTo>
                  <a:cubicBezTo>
                    <a:pt x="15" y="190"/>
                    <a:pt x="15" y="190"/>
                    <a:pt x="15" y="190"/>
                  </a:cubicBezTo>
                  <a:cubicBezTo>
                    <a:pt x="17" y="192"/>
                    <a:pt x="18" y="192"/>
                    <a:pt x="18" y="193"/>
                  </a:cubicBezTo>
                  <a:cubicBezTo>
                    <a:pt x="19" y="193"/>
                    <a:pt x="20" y="194"/>
                    <a:pt x="21" y="194"/>
                  </a:cubicBezTo>
                  <a:cubicBezTo>
                    <a:pt x="21" y="194"/>
                    <a:pt x="21" y="194"/>
                    <a:pt x="21" y="194"/>
                  </a:cubicBezTo>
                  <a:cubicBezTo>
                    <a:pt x="20" y="195"/>
                    <a:pt x="22" y="196"/>
                    <a:pt x="24" y="196"/>
                  </a:cubicBezTo>
                  <a:cubicBezTo>
                    <a:pt x="24" y="196"/>
                    <a:pt x="25" y="196"/>
                    <a:pt x="25" y="195"/>
                  </a:cubicBezTo>
                  <a:cubicBezTo>
                    <a:pt x="26" y="194"/>
                    <a:pt x="24" y="193"/>
                    <a:pt x="22" y="193"/>
                  </a:cubicBezTo>
                  <a:cubicBezTo>
                    <a:pt x="22" y="193"/>
                    <a:pt x="22" y="193"/>
                    <a:pt x="21" y="193"/>
                  </a:cubicBezTo>
                  <a:cubicBezTo>
                    <a:pt x="22" y="192"/>
                    <a:pt x="19" y="191"/>
                    <a:pt x="19" y="190"/>
                  </a:cubicBezTo>
                  <a:cubicBezTo>
                    <a:pt x="22" y="190"/>
                    <a:pt x="18" y="188"/>
                    <a:pt x="17" y="187"/>
                  </a:cubicBezTo>
                  <a:cubicBezTo>
                    <a:pt x="17" y="187"/>
                    <a:pt x="17" y="187"/>
                    <a:pt x="17" y="187"/>
                  </a:cubicBezTo>
                  <a:moveTo>
                    <a:pt x="48" y="187"/>
                  </a:moveTo>
                  <a:cubicBezTo>
                    <a:pt x="48" y="187"/>
                    <a:pt x="47" y="187"/>
                    <a:pt x="46" y="187"/>
                  </a:cubicBezTo>
                  <a:cubicBezTo>
                    <a:pt x="44" y="188"/>
                    <a:pt x="46" y="189"/>
                    <a:pt x="46" y="191"/>
                  </a:cubicBezTo>
                  <a:cubicBezTo>
                    <a:pt x="46" y="191"/>
                    <a:pt x="45" y="192"/>
                    <a:pt x="45" y="193"/>
                  </a:cubicBezTo>
                  <a:cubicBezTo>
                    <a:pt x="46" y="195"/>
                    <a:pt x="47" y="195"/>
                    <a:pt x="48" y="196"/>
                  </a:cubicBezTo>
                  <a:cubicBezTo>
                    <a:pt x="49" y="197"/>
                    <a:pt x="52" y="199"/>
                    <a:pt x="51" y="203"/>
                  </a:cubicBezTo>
                  <a:cubicBezTo>
                    <a:pt x="46" y="204"/>
                    <a:pt x="50" y="204"/>
                    <a:pt x="51" y="206"/>
                  </a:cubicBezTo>
                  <a:cubicBezTo>
                    <a:pt x="53" y="207"/>
                    <a:pt x="52" y="209"/>
                    <a:pt x="54" y="209"/>
                  </a:cubicBezTo>
                  <a:cubicBezTo>
                    <a:pt x="54" y="209"/>
                    <a:pt x="54" y="209"/>
                    <a:pt x="55" y="209"/>
                  </a:cubicBezTo>
                  <a:cubicBezTo>
                    <a:pt x="56" y="208"/>
                    <a:pt x="56" y="207"/>
                    <a:pt x="57" y="207"/>
                  </a:cubicBezTo>
                  <a:cubicBezTo>
                    <a:pt x="57" y="207"/>
                    <a:pt x="57" y="207"/>
                    <a:pt x="58" y="208"/>
                  </a:cubicBezTo>
                  <a:cubicBezTo>
                    <a:pt x="58" y="208"/>
                    <a:pt x="60" y="215"/>
                    <a:pt x="62" y="215"/>
                  </a:cubicBezTo>
                  <a:cubicBezTo>
                    <a:pt x="62" y="215"/>
                    <a:pt x="63" y="215"/>
                    <a:pt x="63" y="214"/>
                  </a:cubicBezTo>
                  <a:cubicBezTo>
                    <a:pt x="63" y="214"/>
                    <a:pt x="62" y="212"/>
                    <a:pt x="62" y="211"/>
                  </a:cubicBezTo>
                  <a:cubicBezTo>
                    <a:pt x="62" y="210"/>
                    <a:pt x="61" y="209"/>
                    <a:pt x="61" y="207"/>
                  </a:cubicBezTo>
                  <a:cubicBezTo>
                    <a:pt x="62" y="207"/>
                    <a:pt x="62" y="207"/>
                    <a:pt x="62" y="207"/>
                  </a:cubicBezTo>
                  <a:cubicBezTo>
                    <a:pt x="62" y="207"/>
                    <a:pt x="62" y="207"/>
                    <a:pt x="63" y="207"/>
                  </a:cubicBezTo>
                  <a:cubicBezTo>
                    <a:pt x="64" y="205"/>
                    <a:pt x="59" y="197"/>
                    <a:pt x="58" y="196"/>
                  </a:cubicBezTo>
                  <a:cubicBezTo>
                    <a:pt x="57" y="195"/>
                    <a:pt x="55" y="192"/>
                    <a:pt x="54" y="192"/>
                  </a:cubicBezTo>
                  <a:cubicBezTo>
                    <a:pt x="54" y="192"/>
                    <a:pt x="54" y="192"/>
                    <a:pt x="53" y="192"/>
                  </a:cubicBezTo>
                  <a:cubicBezTo>
                    <a:pt x="52" y="192"/>
                    <a:pt x="50" y="193"/>
                    <a:pt x="49" y="193"/>
                  </a:cubicBezTo>
                  <a:cubicBezTo>
                    <a:pt x="48" y="193"/>
                    <a:pt x="51" y="187"/>
                    <a:pt x="48" y="187"/>
                  </a:cubicBezTo>
                  <a:moveTo>
                    <a:pt x="44" y="181"/>
                  </a:moveTo>
                  <a:cubicBezTo>
                    <a:pt x="43" y="181"/>
                    <a:pt x="43" y="181"/>
                    <a:pt x="42" y="182"/>
                  </a:cubicBezTo>
                  <a:cubicBezTo>
                    <a:pt x="42" y="183"/>
                    <a:pt x="42" y="185"/>
                    <a:pt x="42" y="185"/>
                  </a:cubicBezTo>
                  <a:cubicBezTo>
                    <a:pt x="42" y="185"/>
                    <a:pt x="43" y="185"/>
                    <a:pt x="43" y="184"/>
                  </a:cubicBezTo>
                  <a:cubicBezTo>
                    <a:pt x="43" y="184"/>
                    <a:pt x="43" y="184"/>
                    <a:pt x="43" y="184"/>
                  </a:cubicBezTo>
                  <a:cubicBezTo>
                    <a:pt x="44" y="184"/>
                    <a:pt x="44" y="184"/>
                    <a:pt x="45" y="183"/>
                  </a:cubicBezTo>
                  <a:cubicBezTo>
                    <a:pt x="45" y="182"/>
                    <a:pt x="45" y="181"/>
                    <a:pt x="44" y="181"/>
                  </a:cubicBezTo>
                  <a:moveTo>
                    <a:pt x="35" y="178"/>
                  </a:moveTo>
                  <a:cubicBezTo>
                    <a:pt x="34" y="178"/>
                    <a:pt x="33" y="179"/>
                    <a:pt x="32" y="180"/>
                  </a:cubicBezTo>
                  <a:cubicBezTo>
                    <a:pt x="30" y="182"/>
                    <a:pt x="29" y="184"/>
                    <a:pt x="28" y="186"/>
                  </a:cubicBezTo>
                  <a:cubicBezTo>
                    <a:pt x="28" y="186"/>
                    <a:pt x="28" y="186"/>
                    <a:pt x="28" y="186"/>
                  </a:cubicBezTo>
                  <a:cubicBezTo>
                    <a:pt x="29" y="186"/>
                    <a:pt x="29" y="188"/>
                    <a:pt x="29" y="188"/>
                  </a:cubicBezTo>
                  <a:cubicBezTo>
                    <a:pt x="28" y="189"/>
                    <a:pt x="28" y="190"/>
                    <a:pt x="28" y="190"/>
                  </a:cubicBezTo>
                  <a:cubicBezTo>
                    <a:pt x="28" y="191"/>
                    <a:pt x="28" y="191"/>
                    <a:pt x="28" y="191"/>
                  </a:cubicBezTo>
                  <a:cubicBezTo>
                    <a:pt x="29" y="191"/>
                    <a:pt x="31" y="186"/>
                    <a:pt x="31" y="186"/>
                  </a:cubicBezTo>
                  <a:cubicBezTo>
                    <a:pt x="32" y="186"/>
                    <a:pt x="30" y="190"/>
                    <a:pt x="32" y="190"/>
                  </a:cubicBezTo>
                  <a:cubicBezTo>
                    <a:pt x="32" y="190"/>
                    <a:pt x="32" y="190"/>
                    <a:pt x="32" y="190"/>
                  </a:cubicBezTo>
                  <a:cubicBezTo>
                    <a:pt x="34" y="190"/>
                    <a:pt x="33" y="186"/>
                    <a:pt x="33" y="185"/>
                  </a:cubicBezTo>
                  <a:cubicBezTo>
                    <a:pt x="33" y="185"/>
                    <a:pt x="34" y="185"/>
                    <a:pt x="34" y="185"/>
                  </a:cubicBezTo>
                  <a:cubicBezTo>
                    <a:pt x="35" y="185"/>
                    <a:pt x="37" y="184"/>
                    <a:pt x="36" y="182"/>
                  </a:cubicBezTo>
                  <a:cubicBezTo>
                    <a:pt x="36" y="182"/>
                    <a:pt x="36" y="182"/>
                    <a:pt x="36" y="182"/>
                  </a:cubicBezTo>
                  <a:cubicBezTo>
                    <a:pt x="35" y="182"/>
                    <a:pt x="35" y="182"/>
                    <a:pt x="34" y="182"/>
                  </a:cubicBezTo>
                  <a:cubicBezTo>
                    <a:pt x="34" y="183"/>
                    <a:pt x="33" y="183"/>
                    <a:pt x="33" y="183"/>
                  </a:cubicBezTo>
                  <a:cubicBezTo>
                    <a:pt x="32" y="183"/>
                    <a:pt x="32" y="182"/>
                    <a:pt x="33" y="182"/>
                  </a:cubicBezTo>
                  <a:cubicBezTo>
                    <a:pt x="33" y="181"/>
                    <a:pt x="34" y="181"/>
                    <a:pt x="35" y="181"/>
                  </a:cubicBezTo>
                  <a:cubicBezTo>
                    <a:pt x="35" y="181"/>
                    <a:pt x="35" y="181"/>
                    <a:pt x="36" y="181"/>
                  </a:cubicBezTo>
                  <a:cubicBezTo>
                    <a:pt x="36" y="181"/>
                    <a:pt x="37" y="181"/>
                    <a:pt x="37" y="181"/>
                  </a:cubicBezTo>
                  <a:cubicBezTo>
                    <a:pt x="39" y="181"/>
                    <a:pt x="41" y="181"/>
                    <a:pt x="40" y="179"/>
                  </a:cubicBezTo>
                  <a:cubicBezTo>
                    <a:pt x="40" y="180"/>
                    <a:pt x="40" y="180"/>
                    <a:pt x="40" y="180"/>
                  </a:cubicBezTo>
                  <a:cubicBezTo>
                    <a:pt x="39" y="180"/>
                    <a:pt x="38" y="179"/>
                    <a:pt x="38" y="179"/>
                  </a:cubicBezTo>
                  <a:cubicBezTo>
                    <a:pt x="37" y="179"/>
                    <a:pt x="36" y="179"/>
                    <a:pt x="36" y="179"/>
                  </a:cubicBezTo>
                  <a:cubicBezTo>
                    <a:pt x="36" y="179"/>
                    <a:pt x="36" y="179"/>
                    <a:pt x="36" y="179"/>
                  </a:cubicBezTo>
                  <a:cubicBezTo>
                    <a:pt x="36" y="179"/>
                    <a:pt x="35" y="178"/>
                    <a:pt x="35" y="178"/>
                  </a:cubicBezTo>
                  <a:moveTo>
                    <a:pt x="33" y="166"/>
                  </a:moveTo>
                  <a:cubicBezTo>
                    <a:pt x="33" y="166"/>
                    <a:pt x="33" y="167"/>
                    <a:pt x="32" y="168"/>
                  </a:cubicBezTo>
                  <a:cubicBezTo>
                    <a:pt x="31" y="168"/>
                    <a:pt x="31" y="169"/>
                    <a:pt x="30" y="169"/>
                  </a:cubicBezTo>
                  <a:cubicBezTo>
                    <a:pt x="30" y="169"/>
                    <a:pt x="30" y="169"/>
                    <a:pt x="30" y="169"/>
                  </a:cubicBezTo>
                  <a:cubicBezTo>
                    <a:pt x="29" y="169"/>
                    <a:pt x="29" y="169"/>
                    <a:pt x="29" y="169"/>
                  </a:cubicBezTo>
                  <a:cubicBezTo>
                    <a:pt x="29" y="169"/>
                    <a:pt x="29" y="169"/>
                    <a:pt x="28" y="169"/>
                  </a:cubicBezTo>
                  <a:cubicBezTo>
                    <a:pt x="27" y="169"/>
                    <a:pt x="27" y="170"/>
                    <a:pt x="26" y="171"/>
                  </a:cubicBezTo>
                  <a:cubicBezTo>
                    <a:pt x="25" y="170"/>
                    <a:pt x="25" y="170"/>
                    <a:pt x="25" y="170"/>
                  </a:cubicBezTo>
                  <a:cubicBezTo>
                    <a:pt x="24" y="171"/>
                    <a:pt x="24" y="171"/>
                    <a:pt x="23" y="172"/>
                  </a:cubicBezTo>
                  <a:cubicBezTo>
                    <a:pt x="23" y="172"/>
                    <a:pt x="23" y="172"/>
                    <a:pt x="22" y="172"/>
                  </a:cubicBezTo>
                  <a:cubicBezTo>
                    <a:pt x="22" y="172"/>
                    <a:pt x="22" y="172"/>
                    <a:pt x="22" y="172"/>
                  </a:cubicBezTo>
                  <a:cubicBezTo>
                    <a:pt x="19" y="181"/>
                    <a:pt x="19" y="181"/>
                    <a:pt x="19" y="181"/>
                  </a:cubicBezTo>
                  <a:cubicBezTo>
                    <a:pt x="19" y="181"/>
                    <a:pt x="19" y="181"/>
                    <a:pt x="19" y="181"/>
                  </a:cubicBezTo>
                  <a:cubicBezTo>
                    <a:pt x="19" y="181"/>
                    <a:pt x="19" y="182"/>
                    <a:pt x="20" y="182"/>
                  </a:cubicBezTo>
                  <a:cubicBezTo>
                    <a:pt x="20" y="183"/>
                    <a:pt x="23" y="185"/>
                    <a:pt x="24" y="185"/>
                  </a:cubicBezTo>
                  <a:cubicBezTo>
                    <a:pt x="24" y="185"/>
                    <a:pt x="24" y="185"/>
                    <a:pt x="25" y="185"/>
                  </a:cubicBezTo>
                  <a:cubicBezTo>
                    <a:pt x="27" y="185"/>
                    <a:pt x="28" y="180"/>
                    <a:pt x="30" y="179"/>
                  </a:cubicBezTo>
                  <a:cubicBezTo>
                    <a:pt x="30" y="179"/>
                    <a:pt x="30" y="178"/>
                    <a:pt x="31" y="178"/>
                  </a:cubicBezTo>
                  <a:cubicBezTo>
                    <a:pt x="31" y="178"/>
                    <a:pt x="31" y="178"/>
                    <a:pt x="31" y="178"/>
                  </a:cubicBezTo>
                  <a:cubicBezTo>
                    <a:pt x="31" y="178"/>
                    <a:pt x="31" y="178"/>
                    <a:pt x="31" y="178"/>
                  </a:cubicBezTo>
                  <a:cubicBezTo>
                    <a:pt x="32" y="178"/>
                    <a:pt x="32" y="178"/>
                    <a:pt x="32" y="178"/>
                  </a:cubicBezTo>
                  <a:cubicBezTo>
                    <a:pt x="33" y="177"/>
                    <a:pt x="32" y="175"/>
                    <a:pt x="32" y="174"/>
                  </a:cubicBezTo>
                  <a:cubicBezTo>
                    <a:pt x="33" y="171"/>
                    <a:pt x="33" y="173"/>
                    <a:pt x="34" y="171"/>
                  </a:cubicBezTo>
                  <a:cubicBezTo>
                    <a:pt x="35" y="171"/>
                    <a:pt x="36" y="172"/>
                    <a:pt x="36" y="170"/>
                  </a:cubicBezTo>
                  <a:cubicBezTo>
                    <a:pt x="34" y="168"/>
                    <a:pt x="34" y="168"/>
                    <a:pt x="34" y="168"/>
                  </a:cubicBezTo>
                  <a:cubicBezTo>
                    <a:pt x="34" y="167"/>
                    <a:pt x="34" y="166"/>
                    <a:pt x="33" y="166"/>
                  </a:cubicBezTo>
                  <a:moveTo>
                    <a:pt x="40" y="159"/>
                  </a:moveTo>
                  <a:cubicBezTo>
                    <a:pt x="39" y="159"/>
                    <a:pt x="35" y="164"/>
                    <a:pt x="35" y="164"/>
                  </a:cubicBezTo>
                  <a:cubicBezTo>
                    <a:pt x="35" y="164"/>
                    <a:pt x="36" y="164"/>
                    <a:pt x="36" y="164"/>
                  </a:cubicBezTo>
                  <a:cubicBezTo>
                    <a:pt x="37" y="164"/>
                    <a:pt x="42" y="160"/>
                    <a:pt x="40" y="159"/>
                  </a:cubicBezTo>
                  <a:cubicBezTo>
                    <a:pt x="40" y="159"/>
                    <a:pt x="40" y="159"/>
                    <a:pt x="40" y="159"/>
                  </a:cubicBezTo>
                  <a:moveTo>
                    <a:pt x="48" y="147"/>
                  </a:moveTo>
                  <a:cubicBezTo>
                    <a:pt x="47" y="147"/>
                    <a:pt x="46" y="149"/>
                    <a:pt x="45" y="151"/>
                  </a:cubicBezTo>
                  <a:cubicBezTo>
                    <a:pt x="45" y="150"/>
                    <a:pt x="45" y="150"/>
                    <a:pt x="45" y="150"/>
                  </a:cubicBezTo>
                  <a:cubicBezTo>
                    <a:pt x="45" y="150"/>
                    <a:pt x="45" y="150"/>
                    <a:pt x="44" y="151"/>
                  </a:cubicBezTo>
                  <a:cubicBezTo>
                    <a:pt x="44" y="150"/>
                    <a:pt x="44" y="150"/>
                    <a:pt x="44" y="150"/>
                  </a:cubicBezTo>
                  <a:cubicBezTo>
                    <a:pt x="44" y="150"/>
                    <a:pt x="44" y="150"/>
                    <a:pt x="44" y="151"/>
                  </a:cubicBezTo>
                  <a:cubicBezTo>
                    <a:pt x="44" y="151"/>
                    <a:pt x="44" y="151"/>
                    <a:pt x="44" y="151"/>
                  </a:cubicBezTo>
                  <a:cubicBezTo>
                    <a:pt x="44" y="151"/>
                    <a:pt x="44" y="151"/>
                    <a:pt x="44" y="151"/>
                  </a:cubicBezTo>
                  <a:cubicBezTo>
                    <a:pt x="44" y="151"/>
                    <a:pt x="44" y="151"/>
                    <a:pt x="44" y="151"/>
                  </a:cubicBezTo>
                  <a:cubicBezTo>
                    <a:pt x="44" y="151"/>
                    <a:pt x="44" y="151"/>
                    <a:pt x="44" y="151"/>
                  </a:cubicBezTo>
                  <a:cubicBezTo>
                    <a:pt x="44" y="152"/>
                    <a:pt x="43" y="156"/>
                    <a:pt x="43" y="156"/>
                  </a:cubicBezTo>
                  <a:cubicBezTo>
                    <a:pt x="43" y="158"/>
                    <a:pt x="43" y="159"/>
                    <a:pt x="43" y="159"/>
                  </a:cubicBezTo>
                  <a:cubicBezTo>
                    <a:pt x="44" y="159"/>
                    <a:pt x="45" y="158"/>
                    <a:pt x="44" y="156"/>
                  </a:cubicBezTo>
                  <a:cubicBezTo>
                    <a:pt x="45" y="157"/>
                    <a:pt x="45" y="156"/>
                    <a:pt x="46" y="158"/>
                  </a:cubicBezTo>
                  <a:cubicBezTo>
                    <a:pt x="46" y="159"/>
                    <a:pt x="45" y="160"/>
                    <a:pt x="46" y="161"/>
                  </a:cubicBezTo>
                  <a:cubicBezTo>
                    <a:pt x="46" y="161"/>
                    <a:pt x="46" y="164"/>
                    <a:pt x="46" y="164"/>
                  </a:cubicBezTo>
                  <a:cubicBezTo>
                    <a:pt x="45" y="164"/>
                    <a:pt x="46" y="159"/>
                    <a:pt x="44" y="159"/>
                  </a:cubicBezTo>
                  <a:cubicBezTo>
                    <a:pt x="44" y="159"/>
                    <a:pt x="44" y="159"/>
                    <a:pt x="44" y="159"/>
                  </a:cubicBezTo>
                  <a:cubicBezTo>
                    <a:pt x="43" y="160"/>
                    <a:pt x="42" y="163"/>
                    <a:pt x="43" y="163"/>
                  </a:cubicBezTo>
                  <a:cubicBezTo>
                    <a:pt x="43" y="163"/>
                    <a:pt x="43" y="163"/>
                    <a:pt x="44" y="163"/>
                  </a:cubicBezTo>
                  <a:cubicBezTo>
                    <a:pt x="43" y="163"/>
                    <a:pt x="41" y="166"/>
                    <a:pt x="43" y="166"/>
                  </a:cubicBezTo>
                  <a:cubicBezTo>
                    <a:pt x="43" y="166"/>
                    <a:pt x="43" y="166"/>
                    <a:pt x="43" y="166"/>
                  </a:cubicBezTo>
                  <a:cubicBezTo>
                    <a:pt x="42" y="166"/>
                    <a:pt x="39" y="168"/>
                    <a:pt x="40" y="169"/>
                  </a:cubicBezTo>
                  <a:cubicBezTo>
                    <a:pt x="40" y="169"/>
                    <a:pt x="40" y="169"/>
                    <a:pt x="40" y="169"/>
                  </a:cubicBezTo>
                  <a:cubicBezTo>
                    <a:pt x="41" y="169"/>
                    <a:pt x="41" y="169"/>
                    <a:pt x="41" y="169"/>
                  </a:cubicBezTo>
                  <a:cubicBezTo>
                    <a:pt x="42" y="169"/>
                    <a:pt x="42" y="169"/>
                    <a:pt x="42" y="169"/>
                  </a:cubicBezTo>
                  <a:cubicBezTo>
                    <a:pt x="42" y="169"/>
                    <a:pt x="42" y="169"/>
                    <a:pt x="42" y="169"/>
                  </a:cubicBezTo>
                  <a:cubicBezTo>
                    <a:pt x="43" y="169"/>
                    <a:pt x="42" y="171"/>
                    <a:pt x="42" y="172"/>
                  </a:cubicBezTo>
                  <a:cubicBezTo>
                    <a:pt x="43" y="173"/>
                    <a:pt x="43" y="174"/>
                    <a:pt x="43" y="174"/>
                  </a:cubicBezTo>
                  <a:cubicBezTo>
                    <a:pt x="44" y="174"/>
                    <a:pt x="44" y="173"/>
                    <a:pt x="45" y="171"/>
                  </a:cubicBezTo>
                  <a:cubicBezTo>
                    <a:pt x="45" y="171"/>
                    <a:pt x="45" y="171"/>
                    <a:pt x="45" y="171"/>
                  </a:cubicBezTo>
                  <a:cubicBezTo>
                    <a:pt x="47" y="171"/>
                    <a:pt x="49" y="166"/>
                    <a:pt x="47" y="165"/>
                  </a:cubicBezTo>
                  <a:cubicBezTo>
                    <a:pt x="47" y="165"/>
                    <a:pt x="47" y="165"/>
                    <a:pt x="47" y="165"/>
                  </a:cubicBezTo>
                  <a:cubicBezTo>
                    <a:pt x="46" y="165"/>
                    <a:pt x="46" y="167"/>
                    <a:pt x="45" y="167"/>
                  </a:cubicBezTo>
                  <a:cubicBezTo>
                    <a:pt x="45" y="167"/>
                    <a:pt x="45" y="167"/>
                    <a:pt x="45" y="167"/>
                  </a:cubicBezTo>
                  <a:cubicBezTo>
                    <a:pt x="44" y="167"/>
                    <a:pt x="44" y="167"/>
                    <a:pt x="44" y="166"/>
                  </a:cubicBezTo>
                  <a:cubicBezTo>
                    <a:pt x="44" y="166"/>
                    <a:pt x="44" y="166"/>
                    <a:pt x="43" y="166"/>
                  </a:cubicBezTo>
                  <a:cubicBezTo>
                    <a:pt x="43" y="166"/>
                    <a:pt x="43" y="166"/>
                    <a:pt x="43" y="166"/>
                  </a:cubicBezTo>
                  <a:cubicBezTo>
                    <a:pt x="44" y="165"/>
                    <a:pt x="48" y="165"/>
                    <a:pt x="48" y="163"/>
                  </a:cubicBezTo>
                  <a:cubicBezTo>
                    <a:pt x="49" y="161"/>
                    <a:pt x="48" y="155"/>
                    <a:pt x="46" y="155"/>
                  </a:cubicBezTo>
                  <a:cubicBezTo>
                    <a:pt x="46" y="155"/>
                    <a:pt x="46" y="155"/>
                    <a:pt x="46" y="155"/>
                  </a:cubicBezTo>
                  <a:cubicBezTo>
                    <a:pt x="46" y="153"/>
                    <a:pt x="49" y="151"/>
                    <a:pt x="49" y="149"/>
                  </a:cubicBezTo>
                  <a:cubicBezTo>
                    <a:pt x="49" y="147"/>
                    <a:pt x="49" y="147"/>
                    <a:pt x="48" y="147"/>
                  </a:cubicBezTo>
                  <a:moveTo>
                    <a:pt x="36" y="139"/>
                  </a:moveTo>
                  <a:cubicBezTo>
                    <a:pt x="35" y="142"/>
                    <a:pt x="35" y="142"/>
                    <a:pt x="35" y="142"/>
                  </a:cubicBezTo>
                  <a:cubicBezTo>
                    <a:pt x="35" y="142"/>
                    <a:pt x="35" y="142"/>
                    <a:pt x="35" y="142"/>
                  </a:cubicBezTo>
                  <a:cubicBezTo>
                    <a:pt x="36" y="141"/>
                    <a:pt x="37" y="139"/>
                    <a:pt x="36" y="139"/>
                  </a:cubicBezTo>
                  <a:cubicBezTo>
                    <a:pt x="36" y="139"/>
                    <a:pt x="36" y="139"/>
                    <a:pt x="36" y="139"/>
                  </a:cubicBezTo>
                  <a:moveTo>
                    <a:pt x="53" y="134"/>
                  </a:moveTo>
                  <a:cubicBezTo>
                    <a:pt x="51" y="134"/>
                    <a:pt x="48" y="140"/>
                    <a:pt x="50" y="141"/>
                  </a:cubicBezTo>
                  <a:cubicBezTo>
                    <a:pt x="50" y="141"/>
                    <a:pt x="50" y="141"/>
                    <a:pt x="50" y="141"/>
                  </a:cubicBezTo>
                  <a:cubicBezTo>
                    <a:pt x="51" y="141"/>
                    <a:pt x="55" y="136"/>
                    <a:pt x="54" y="135"/>
                  </a:cubicBezTo>
                  <a:cubicBezTo>
                    <a:pt x="54" y="134"/>
                    <a:pt x="54" y="134"/>
                    <a:pt x="53" y="134"/>
                  </a:cubicBezTo>
                  <a:moveTo>
                    <a:pt x="73" y="125"/>
                  </a:moveTo>
                  <a:cubicBezTo>
                    <a:pt x="72" y="123"/>
                    <a:pt x="72" y="123"/>
                    <a:pt x="72" y="123"/>
                  </a:cubicBezTo>
                  <a:cubicBezTo>
                    <a:pt x="73" y="123"/>
                    <a:pt x="73" y="124"/>
                    <a:pt x="74" y="124"/>
                  </a:cubicBezTo>
                  <a:cubicBezTo>
                    <a:pt x="74" y="124"/>
                    <a:pt x="73" y="124"/>
                    <a:pt x="73" y="125"/>
                  </a:cubicBezTo>
                  <a:moveTo>
                    <a:pt x="76" y="123"/>
                  </a:moveTo>
                  <a:cubicBezTo>
                    <a:pt x="75" y="123"/>
                    <a:pt x="75" y="123"/>
                    <a:pt x="75" y="123"/>
                  </a:cubicBezTo>
                  <a:cubicBezTo>
                    <a:pt x="76" y="123"/>
                    <a:pt x="76" y="123"/>
                    <a:pt x="76" y="123"/>
                  </a:cubicBezTo>
                  <a:moveTo>
                    <a:pt x="90" y="113"/>
                  </a:moveTo>
                  <a:cubicBezTo>
                    <a:pt x="90" y="113"/>
                    <a:pt x="89" y="113"/>
                    <a:pt x="88" y="114"/>
                  </a:cubicBezTo>
                  <a:cubicBezTo>
                    <a:pt x="88" y="115"/>
                    <a:pt x="87" y="117"/>
                    <a:pt x="86" y="118"/>
                  </a:cubicBezTo>
                  <a:cubicBezTo>
                    <a:pt x="86" y="118"/>
                    <a:pt x="85" y="119"/>
                    <a:pt x="84" y="119"/>
                  </a:cubicBezTo>
                  <a:cubicBezTo>
                    <a:pt x="84" y="119"/>
                    <a:pt x="84" y="119"/>
                    <a:pt x="83" y="119"/>
                  </a:cubicBezTo>
                  <a:cubicBezTo>
                    <a:pt x="83" y="119"/>
                    <a:pt x="83" y="119"/>
                    <a:pt x="83" y="119"/>
                  </a:cubicBezTo>
                  <a:cubicBezTo>
                    <a:pt x="83" y="119"/>
                    <a:pt x="83" y="119"/>
                    <a:pt x="83" y="119"/>
                  </a:cubicBezTo>
                  <a:cubicBezTo>
                    <a:pt x="83" y="119"/>
                    <a:pt x="83" y="119"/>
                    <a:pt x="83" y="119"/>
                  </a:cubicBezTo>
                  <a:cubicBezTo>
                    <a:pt x="82" y="119"/>
                    <a:pt x="82" y="120"/>
                    <a:pt x="80" y="121"/>
                  </a:cubicBezTo>
                  <a:cubicBezTo>
                    <a:pt x="80" y="121"/>
                    <a:pt x="80" y="121"/>
                    <a:pt x="80" y="121"/>
                  </a:cubicBezTo>
                  <a:cubicBezTo>
                    <a:pt x="79" y="121"/>
                    <a:pt x="79" y="121"/>
                    <a:pt x="78" y="120"/>
                  </a:cubicBezTo>
                  <a:cubicBezTo>
                    <a:pt x="78" y="120"/>
                    <a:pt x="77" y="120"/>
                    <a:pt x="77" y="120"/>
                  </a:cubicBezTo>
                  <a:cubicBezTo>
                    <a:pt x="76" y="120"/>
                    <a:pt x="76" y="120"/>
                    <a:pt x="76" y="120"/>
                  </a:cubicBezTo>
                  <a:cubicBezTo>
                    <a:pt x="74" y="120"/>
                    <a:pt x="72" y="123"/>
                    <a:pt x="71" y="123"/>
                  </a:cubicBezTo>
                  <a:cubicBezTo>
                    <a:pt x="69" y="123"/>
                    <a:pt x="69" y="125"/>
                    <a:pt x="70" y="125"/>
                  </a:cubicBezTo>
                  <a:cubicBezTo>
                    <a:pt x="70" y="125"/>
                    <a:pt x="70" y="125"/>
                    <a:pt x="70" y="125"/>
                  </a:cubicBezTo>
                  <a:cubicBezTo>
                    <a:pt x="70" y="126"/>
                    <a:pt x="68" y="128"/>
                    <a:pt x="70" y="129"/>
                  </a:cubicBezTo>
                  <a:cubicBezTo>
                    <a:pt x="70" y="129"/>
                    <a:pt x="70" y="129"/>
                    <a:pt x="70" y="129"/>
                  </a:cubicBezTo>
                  <a:cubicBezTo>
                    <a:pt x="70" y="129"/>
                    <a:pt x="73" y="126"/>
                    <a:pt x="73" y="126"/>
                  </a:cubicBezTo>
                  <a:cubicBezTo>
                    <a:pt x="73" y="126"/>
                    <a:pt x="73" y="126"/>
                    <a:pt x="74" y="126"/>
                  </a:cubicBezTo>
                  <a:cubicBezTo>
                    <a:pt x="75" y="126"/>
                    <a:pt x="77" y="126"/>
                    <a:pt x="77" y="125"/>
                  </a:cubicBezTo>
                  <a:cubicBezTo>
                    <a:pt x="77" y="126"/>
                    <a:pt x="77" y="126"/>
                    <a:pt x="78" y="126"/>
                  </a:cubicBezTo>
                  <a:cubicBezTo>
                    <a:pt x="79" y="126"/>
                    <a:pt x="81" y="125"/>
                    <a:pt x="82" y="125"/>
                  </a:cubicBezTo>
                  <a:cubicBezTo>
                    <a:pt x="82" y="125"/>
                    <a:pt x="82" y="125"/>
                    <a:pt x="82" y="125"/>
                  </a:cubicBezTo>
                  <a:cubicBezTo>
                    <a:pt x="82" y="125"/>
                    <a:pt x="82" y="125"/>
                    <a:pt x="83" y="125"/>
                  </a:cubicBezTo>
                  <a:cubicBezTo>
                    <a:pt x="83" y="126"/>
                    <a:pt x="83" y="126"/>
                    <a:pt x="84" y="126"/>
                  </a:cubicBezTo>
                  <a:cubicBezTo>
                    <a:pt x="84" y="126"/>
                    <a:pt x="85" y="125"/>
                    <a:pt x="85" y="125"/>
                  </a:cubicBezTo>
                  <a:cubicBezTo>
                    <a:pt x="86" y="124"/>
                    <a:pt x="87" y="122"/>
                    <a:pt x="88" y="121"/>
                  </a:cubicBezTo>
                  <a:cubicBezTo>
                    <a:pt x="88" y="121"/>
                    <a:pt x="88" y="120"/>
                    <a:pt x="89" y="119"/>
                  </a:cubicBezTo>
                  <a:cubicBezTo>
                    <a:pt x="89" y="119"/>
                    <a:pt x="90" y="119"/>
                    <a:pt x="90" y="118"/>
                  </a:cubicBezTo>
                  <a:cubicBezTo>
                    <a:pt x="92" y="116"/>
                    <a:pt x="92" y="113"/>
                    <a:pt x="90" y="113"/>
                  </a:cubicBezTo>
                  <a:moveTo>
                    <a:pt x="96" y="104"/>
                  </a:moveTo>
                  <a:cubicBezTo>
                    <a:pt x="95" y="104"/>
                    <a:pt x="95" y="105"/>
                    <a:pt x="94" y="106"/>
                  </a:cubicBezTo>
                  <a:cubicBezTo>
                    <a:pt x="94" y="107"/>
                    <a:pt x="93" y="108"/>
                    <a:pt x="92" y="108"/>
                  </a:cubicBezTo>
                  <a:cubicBezTo>
                    <a:pt x="92" y="108"/>
                    <a:pt x="92" y="108"/>
                    <a:pt x="92" y="108"/>
                  </a:cubicBezTo>
                  <a:cubicBezTo>
                    <a:pt x="92" y="108"/>
                    <a:pt x="92" y="108"/>
                    <a:pt x="92" y="108"/>
                  </a:cubicBezTo>
                  <a:cubicBezTo>
                    <a:pt x="92" y="108"/>
                    <a:pt x="92" y="108"/>
                    <a:pt x="92" y="108"/>
                  </a:cubicBezTo>
                  <a:cubicBezTo>
                    <a:pt x="92" y="108"/>
                    <a:pt x="92" y="108"/>
                    <a:pt x="92" y="108"/>
                  </a:cubicBezTo>
                  <a:cubicBezTo>
                    <a:pt x="92" y="108"/>
                    <a:pt x="92" y="108"/>
                    <a:pt x="92" y="108"/>
                  </a:cubicBezTo>
                  <a:cubicBezTo>
                    <a:pt x="91" y="108"/>
                    <a:pt x="89" y="111"/>
                    <a:pt x="90" y="112"/>
                  </a:cubicBezTo>
                  <a:cubicBezTo>
                    <a:pt x="90" y="112"/>
                    <a:pt x="90" y="112"/>
                    <a:pt x="90" y="112"/>
                  </a:cubicBezTo>
                  <a:cubicBezTo>
                    <a:pt x="91" y="112"/>
                    <a:pt x="92" y="112"/>
                    <a:pt x="92" y="111"/>
                  </a:cubicBezTo>
                  <a:cubicBezTo>
                    <a:pt x="92" y="111"/>
                    <a:pt x="93" y="112"/>
                    <a:pt x="94" y="113"/>
                  </a:cubicBezTo>
                  <a:cubicBezTo>
                    <a:pt x="94" y="113"/>
                    <a:pt x="94" y="113"/>
                    <a:pt x="94" y="113"/>
                  </a:cubicBezTo>
                  <a:cubicBezTo>
                    <a:pt x="95" y="113"/>
                    <a:pt x="95" y="111"/>
                    <a:pt x="96" y="111"/>
                  </a:cubicBezTo>
                  <a:cubicBezTo>
                    <a:pt x="97" y="111"/>
                    <a:pt x="100" y="111"/>
                    <a:pt x="101" y="109"/>
                  </a:cubicBezTo>
                  <a:cubicBezTo>
                    <a:pt x="101" y="108"/>
                    <a:pt x="99" y="108"/>
                    <a:pt x="98" y="108"/>
                  </a:cubicBezTo>
                  <a:cubicBezTo>
                    <a:pt x="97" y="107"/>
                    <a:pt x="97" y="106"/>
                    <a:pt x="97" y="105"/>
                  </a:cubicBezTo>
                  <a:cubicBezTo>
                    <a:pt x="96" y="104"/>
                    <a:pt x="96" y="104"/>
                    <a:pt x="96" y="104"/>
                  </a:cubicBezTo>
                  <a:moveTo>
                    <a:pt x="125" y="96"/>
                  </a:moveTo>
                  <a:cubicBezTo>
                    <a:pt x="125" y="96"/>
                    <a:pt x="125" y="96"/>
                    <a:pt x="125" y="96"/>
                  </a:cubicBezTo>
                  <a:cubicBezTo>
                    <a:pt x="125" y="96"/>
                    <a:pt x="125" y="96"/>
                    <a:pt x="125" y="96"/>
                  </a:cubicBezTo>
                  <a:cubicBezTo>
                    <a:pt x="125" y="96"/>
                    <a:pt x="125" y="96"/>
                    <a:pt x="125" y="96"/>
                  </a:cubicBezTo>
                  <a:moveTo>
                    <a:pt x="102" y="88"/>
                  </a:moveTo>
                  <a:cubicBezTo>
                    <a:pt x="102" y="87"/>
                    <a:pt x="102" y="87"/>
                    <a:pt x="102" y="87"/>
                  </a:cubicBezTo>
                  <a:cubicBezTo>
                    <a:pt x="103" y="87"/>
                    <a:pt x="103" y="87"/>
                    <a:pt x="103" y="87"/>
                  </a:cubicBezTo>
                  <a:cubicBezTo>
                    <a:pt x="103" y="87"/>
                    <a:pt x="102" y="87"/>
                    <a:pt x="102" y="88"/>
                  </a:cubicBezTo>
                  <a:moveTo>
                    <a:pt x="178" y="76"/>
                  </a:moveTo>
                  <a:cubicBezTo>
                    <a:pt x="178" y="76"/>
                    <a:pt x="178" y="76"/>
                    <a:pt x="178" y="76"/>
                  </a:cubicBezTo>
                  <a:cubicBezTo>
                    <a:pt x="178" y="76"/>
                    <a:pt x="178" y="76"/>
                    <a:pt x="178" y="76"/>
                  </a:cubicBezTo>
                  <a:moveTo>
                    <a:pt x="89" y="10"/>
                  </a:moveTo>
                  <a:cubicBezTo>
                    <a:pt x="37" y="138"/>
                    <a:pt x="37" y="138"/>
                    <a:pt x="37" y="138"/>
                  </a:cubicBezTo>
                  <a:cubicBezTo>
                    <a:pt x="37" y="138"/>
                    <a:pt x="37" y="138"/>
                    <a:pt x="37" y="138"/>
                  </a:cubicBezTo>
                  <a:cubicBezTo>
                    <a:pt x="38" y="137"/>
                    <a:pt x="40" y="137"/>
                    <a:pt x="41" y="137"/>
                  </a:cubicBezTo>
                  <a:cubicBezTo>
                    <a:pt x="42" y="137"/>
                    <a:pt x="43" y="137"/>
                    <a:pt x="44" y="137"/>
                  </a:cubicBezTo>
                  <a:cubicBezTo>
                    <a:pt x="44" y="137"/>
                    <a:pt x="44" y="137"/>
                    <a:pt x="44" y="137"/>
                  </a:cubicBezTo>
                  <a:cubicBezTo>
                    <a:pt x="46" y="137"/>
                    <a:pt x="48" y="136"/>
                    <a:pt x="50" y="134"/>
                  </a:cubicBezTo>
                  <a:cubicBezTo>
                    <a:pt x="52" y="133"/>
                    <a:pt x="53" y="131"/>
                    <a:pt x="55" y="130"/>
                  </a:cubicBezTo>
                  <a:cubicBezTo>
                    <a:pt x="56" y="129"/>
                    <a:pt x="58" y="127"/>
                    <a:pt x="58" y="127"/>
                  </a:cubicBezTo>
                  <a:cubicBezTo>
                    <a:pt x="58" y="125"/>
                    <a:pt x="58" y="126"/>
                    <a:pt x="58" y="125"/>
                  </a:cubicBezTo>
                  <a:cubicBezTo>
                    <a:pt x="59" y="125"/>
                    <a:pt x="59" y="124"/>
                    <a:pt x="58" y="123"/>
                  </a:cubicBezTo>
                  <a:cubicBezTo>
                    <a:pt x="59" y="123"/>
                    <a:pt x="59" y="123"/>
                    <a:pt x="59" y="123"/>
                  </a:cubicBezTo>
                  <a:cubicBezTo>
                    <a:pt x="60" y="123"/>
                    <a:pt x="59" y="115"/>
                    <a:pt x="59" y="115"/>
                  </a:cubicBezTo>
                  <a:cubicBezTo>
                    <a:pt x="60" y="112"/>
                    <a:pt x="67" y="113"/>
                    <a:pt x="64" y="110"/>
                  </a:cubicBezTo>
                  <a:cubicBezTo>
                    <a:pt x="63" y="109"/>
                    <a:pt x="63" y="110"/>
                    <a:pt x="62" y="109"/>
                  </a:cubicBezTo>
                  <a:cubicBezTo>
                    <a:pt x="62" y="110"/>
                    <a:pt x="61" y="110"/>
                    <a:pt x="61" y="110"/>
                  </a:cubicBezTo>
                  <a:cubicBezTo>
                    <a:pt x="60" y="110"/>
                    <a:pt x="60" y="110"/>
                    <a:pt x="61" y="109"/>
                  </a:cubicBezTo>
                  <a:cubicBezTo>
                    <a:pt x="61" y="109"/>
                    <a:pt x="61" y="109"/>
                    <a:pt x="61" y="109"/>
                  </a:cubicBezTo>
                  <a:cubicBezTo>
                    <a:pt x="61" y="109"/>
                    <a:pt x="61" y="109"/>
                    <a:pt x="60" y="108"/>
                  </a:cubicBezTo>
                  <a:cubicBezTo>
                    <a:pt x="60" y="107"/>
                    <a:pt x="60" y="107"/>
                    <a:pt x="60" y="107"/>
                  </a:cubicBezTo>
                  <a:cubicBezTo>
                    <a:pt x="60" y="107"/>
                    <a:pt x="60" y="107"/>
                    <a:pt x="60" y="107"/>
                  </a:cubicBezTo>
                  <a:cubicBezTo>
                    <a:pt x="60" y="106"/>
                    <a:pt x="62" y="106"/>
                    <a:pt x="62" y="106"/>
                  </a:cubicBezTo>
                  <a:cubicBezTo>
                    <a:pt x="63" y="106"/>
                    <a:pt x="66" y="104"/>
                    <a:pt x="66" y="104"/>
                  </a:cubicBezTo>
                  <a:cubicBezTo>
                    <a:pt x="67" y="104"/>
                    <a:pt x="67" y="104"/>
                    <a:pt x="67" y="105"/>
                  </a:cubicBezTo>
                  <a:cubicBezTo>
                    <a:pt x="66" y="105"/>
                    <a:pt x="64" y="107"/>
                    <a:pt x="64" y="108"/>
                  </a:cubicBezTo>
                  <a:cubicBezTo>
                    <a:pt x="64" y="108"/>
                    <a:pt x="64" y="109"/>
                    <a:pt x="64" y="109"/>
                  </a:cubicBezTo>
                  <a:cubicBezTo>
                    <a:pt x="65" y="109"/>
                    <a:pt x="65" y="108"/>
                    <a:pt x="66" y="108"/>
                  </a:cubicBezTo>
                  <a:cubicBezTo>
                    <a:pt x="67" y="108"/>
                    <a:pt x="68" y="107"/>
                    <a:pt x="68" y="107"/>
                  </a:cubicBezTo>
                  <a:cubicBezTo>
                    <a:pt x="69" y="107"/>
                    <a:pt x="69" y="108"/>
                    <a:pt x="69" y="108"/>
                  </a:cubicBezTo>
                  <a:cubicBezTo>
                    <a:pt x="70" y="110"/>
                    <a:pt x="68" y="109"/>
                    <a:pt x="68" y="111"/>
                  </a:cubicBezTo>
                  <a:cubicBezTo>
                    <a:pt x="68" y="112"/>
                    <a:pt x="68" y="112"/>
                    <a:pt x="68" y="112"/>
                  </a:cubicBezTo>
                  <a:cubicBezTo>
                    <a:pt x="68" y="112"/>
                    <a:pt x="69" y="112"/>
                    <a:pt x="69" y="112"/>
                  </a:cubicBezTo>
                  <a:cubicBezTo>
                    <a:pt x="69" y="112"/>
                    <a:pt x="69" y="112"/>
                    <a:pt x="69" y="112"/>
                  </a:cubicBezTo>
                  <a:cubicBezTo>
                    <a:pt x="69" y="112"/>
                    <a:pt x="69" y="112"/>
                    <a:pt x="69" y="113"/>
                  </a:cubicBezTo>
                  <a:cubicBezTo>
                    <a:pt x="70" y="114"/>
                    <a:pt x="66" y="118"/>
                    <a:pt x="67" y="120"/>
                  </a:cubicBezTo>
                  <a:cubicBezTo>
                    <a:pt x="67" y="120"/>
                    <a:pt x="67" y="120"/>
                    <a:pt x="68" y="120"/>
                  </a:cubicBezTo>
                  <a:cubicBezTo>
                    <a:pt x="69" y="120"/>
                    <a:pt x="71" y="120"/>
                    <a:pt x="71" y="119"/>
                  </a:cubicBezTo>
                  <a:cubicBezTo>
                    <a:pt x="72" y="118"/>
                    <a:pt x="73" y="119"/>
                    <a:pt x="73" y="115"/>
                  </a:cubicBezTo>
                  <a:cubicBezTo>
                    <a:pt x="74" y="114"/>
                    <a:pt x="73" y="110"/>
                    <a:pt x="73" y="110"/>
                  </a:cubicBezTo>
                  <a:cubicBezTo>
                    <a:pt x="73" y="109"/>
                    <a:pt x="77" y="107"/>
                    <a:pt x="77" y="107"/>
                  </a:cubicBezTo>
                  <a:cubicBezTo>
                    <a:pt x="78" y="106"/>
                    <a:pt x="79" y="105"/>
                    <a:pt x="80" y="105"/>
                  </a:cubicBezTo>
                  <a:cubicBezTo>
                    <a:pt x="80" y="105"/>
                    <a:pt x="81" y="105"/>
                    <a:pt x="81" y="105"/>
                  </a:cubicBezTo>
                  <a:cubicBezTo>
                    <a:pt x="81" y="105"/>
                    <a:pt x="82" y="105"/>
                    <a:pt x="82" y="105"/>
                  </a:cubicBezTo>
                  <a:cubicBezTo>
                    <a:pt x="82" y="106"/>
                    <a:pt x="83" y="106"/>
                    <a:pt x="84" y="106"/>
                  </a:cubicBezTo>
                  <a:cubicBezTo>
                    <a:pt x="84" y="106"/>
                    <a:pt x="84" y="106"/>
                    <a:pt x="84" y="106"/>
                  </a:cubicBezTo>
                  <a:cubicBezTo>
                    <a:pt x="87" y="106"/>
                    <a:pt x="92" y="101"/>
                    <a:pt x="95" y="98"/>
                  </a:cubicBezTo>
                  <a:cubicBezTo>
                    <a:pt x="97" y="96"/>
                    <a:pt x="100" y="92"/>
                    <a:pt x="102" y="89"/>
                  </a:cubicBezTo>
                  <a:cubicBezTo>
                    <a:pt x="101" y="92"/>
                    <a:pt x="100" y="95"/>
                    <a:pt x="98" y="98"/>
                  </a:cubicBezTo>
                  <a:cubicBezTo>
                    <a:pt x="98" y="99"/>
                    <a:pt x="96" y="102"/>
                    <a:pt x="96" y="103"/>
                  </a:cubicBezTo>
                  <a:cubicBezTo>
                    <a:pt x="96" y="103"/>
                    <a:pt x="96" y="104"/>
                    <a:pt x="96" y="104"/>
                  </a:cubicBezTo>
                  <a:cubicBezTo>
                    <a:pt x="97" y="104"/>
                    <a:pt x="97" y="103"/>
                    <a:pt x="97" y="103"/>
                  </a:cubicBezTo>
                  <a:cubicBezTo>
                    <a:pt x="97" y="103"/>
                    <a:pt x="97" y="102"/>
                    <a:pt x="98" y="102"/>
                  </a:cubicBezTo>
                  <a:cubicBezTo>
                    <a:pt x="98" y="102"/>
                    <a:pt x="98" y="102"/>
                    <a:pt x="98" y="102"/>
                  </a:cubicBezTo>
                  <a:cubicBezTo>
                    <a:pt x="98" y="102"/>
                    <a:pt x="98" y="104"/>
                    <a:pt x="98" y="104"/>
                  </a:cubicBezTo>
                  <a:cubicBezTo>
                    <a:pt x="98" y="104"/>
                    <a:pt x="99" y="104"/>
                    <a:pt x="99" y="103"/>
                  </a:cubicBezTo>
                  <a:cubicBezTo>
                    <a:pt x="100" y="102"/>
                    <a:pt x="99" y="102"/>
                    <a:pt x="99" y="101"/>
                  </a:cubicBezTo>
                  <a:cubicBezTo>
                    <a:pt x="99" y="99"/>
                    <a:pt x="100" y="97"/>
                    <a:pt x="101" y="97"/>
                  </a:cubicBezTo>
                  <a:cubicBezTo>
                    <a:pt x="101" y="97"/>
                    <a:pt x="101" y="97"/>
                    <a:pt x="101" y="97"/>
                  </a:cubicBezTo>
                  <a:cubicBezTo>
                    <a:pt x="102" y="97"/>
                    <a:pt x="102" y="97"/>
                    <a:pt x="102" y="97"/>
                  </a:cubicBezTo>
                  <a:cubicBezTo>
                    <a:pt x="102" y="98"/>
                    <a:pt x="102" y="98"/>
                    <a:pt x="102" y="98"/>
                  </a:cubicBezTo>
                  <a:cubicBezTo>
                    <a:pt x="102" y="98"/>
                    <a:pt x="102" y="98"/>
                    <a:pt x="103" y="97"/>
                  </a:cubicBezTo>
                  <a:cubicBezTo>
                    <a:pt x="103" y="96"/>
                    <a:pt x="103" y="92"/>
                    <a:pt x="104" y="91"/>
                  </a:cubicBezTo>
                  <a:cubicBezTo>
                    <a:pt x="104" y="89"/>
                    <a:pt x="105" y="87"/>
                    <a:pt x="105" y="85"/>
                  </a:cubicBezTo>
                  <a:cubicBezTo>
                    <a:pt x="105" y="84"/>
                    <a:pt x="105" y="84"/>
                    <a:pt x="105" y="84"/>
                  </a:cubicBezTo>
                  <a:cubicBezTo>
                    <a:pt x="104" y="84"/>
                    <a:pt x="103" y="85"/>
                    <a:pt x="103" y="86"/>
                  </a:cubicBezTo>
                  <a:cubicBezTo>
                    <a:pt x="103" y="84"/>
                    <a:pt x="102" y="82"/>
                    <a:pt x="101" y="82"/>
                  </a:cubicBezTo>
                  <a:cubicBezTo>
                    <a:pt x="100" y="82"/>
                    <a:pt x="100" y="82"/>
                    <a:pt x="99" y="83"/>
                  </a:cubicBezTo>
                  <a:cubicBezTo>
                    <a:pt x="99" y="82"/>
                    <a:pt x="100" y="81"/>
                    <a:pt x="99" y="81"/>
                  </a:cubicBezTo>
                  <a:cubicBezTo>
                    <a:pt x="99" y="81"/>
                    <a:pt x="99" y="81"/>
                    <a:pt x="98" y="81"/>
                  </a:cubicBezTo>
                  <a:cubicBezTo>
                    <a:pt x="99" y="79"/>
                    <a:pt x="98" y="80"/>
                    <a:pt x="97" y="79"/>
                  </a:cubicBezTo>
                  <a:cubicBezTo>
                    <a:pt x="98" y="77"/>
                    <a:pt x="101" y="77"/>
                    <a:pt x="103" y="76"/>
                  </a:cubicBezTo>
                  <a:cubicBezTo>
                    <a:pt x="105" y="74"/>
                    <a:pt x="109" y="72"/>
                    <a:pt x="111" y="72"/>
                  </a:cubicBezTo>
                  <a:cubicBezTo>
                    <a:pt x="111" y="72"/>
                    <a:pt x="112" y="72"/>
                    <a:pt x="112" y="72"/>
                  </a:cubicBezTo>
                  <a:cubicBezTo>
                    <a:pt x="114" y="72"/>
                    <a:pt x="115" y="74"/>
                    <a:pt x="117" y="74"/>
                  </a:cubicBezTo>
                  <a:cubicBezTo>
                    <a:pt x="118" y="74"/>
                    <a:pt x="121" y="74"/>
                    <a:pt x="121" y="76"/>
                  </a:cubicBezTo>
                  <a:cubicBezTo>
                    <a:pt x="121" y="76"/>
                    <a:pt x="121" y="76"/>
                    <a:pt x="121" y="76"/>
                  </a:cubicBezTo>
                  <a:cubicBezTo>
                    <a:pt x="120" y="76"/>
                    <a:pt x="121" y="77"/>
                    <a:pt x="121" y="77"/>
                  </a:cubicBezTo>
                  <a:cubicBezTo>
                    <a:pt x="122" y="78"/>
                    <a:pt x="123" y="78"/>
                    <a:pt x="124" y="78"/>
                  </a:cubicBezTo>
                  <a:cubicBezTo>
                    <a:pt x="124" y="78"/>
                    <a:pt x="124" y="78"/>
                    <a:pt x="124" y="78"/>
                  </a:cubicBezTo>
                  <a:cubicBezTo>
                    <a:pt x="126" y="78"/>
                    <a:pt x="128" y="78"/>
                    <a:pt x="126" y="76"/>
                  </a:cubicBezTo>
                  <a:cubicBezTo>
                    <a:pt x="127" y="75"/>
                    <a:pt x="128" y="75"/>
                    <a:pt x="129" y="74"/>
                  </a:cubicBezTo>
                  <a:cubicBezTo>
                    <a:pt x="131" y="73"/>
                    <a:pt x="131" y="73"/>
                    <a:pt x="131" y="73"/>
                  </a:cubicBezTo>
                  <a:cubicBezTo>
                    <a:pt x="131" y="73"/>
                    <a:pt x="131" y="73"/>
                    <a:pt x="132" y="73"/>
                  </a:cubicBezTo>
                  <a:cubicBezTo>
                    <a:pt x="132" y="73"/>
                    <a:pt x="133" y="73"/>
                    <a:pt x="133" y="73"/>
                  </a:cubicBezTo>
                  <a:cubicBezTo>
                    <a:pt x="134" y="74"/>
                    <a:pt x="134" y="74"/>
                    <a:pt x="134" y="74"/>
                  </a:cubicBezTo>
                  <a:cubicBezTo>
                    <a:pt x="134" y="74"/>
                    <a:pt x="134" y="74"/>
                    <a:pt x="134" y="74"/>
                  </a:cubicBezTo>
                  <a:cubicBezTo>
                    <a:pt x="134" y="74"/>
                    <a:pt x="133" y="76"/>
                    <a:pt x="133" y="76"/>
                  </a:cubicBezTo>
                  <a:cubicBezTo>
                    <a:pt x="134" y="77"/>
                    <a:pt x="134" y="77"/>
                    <a:pt x="134" y="77"/>
                  </a:cubicBezTo>
                  <a:cubicBezTo>
                    <a:pt x="135" y="77"/>
                    <a:pt x="136" y="76"/>
                    <a:pt x="137" y="76"/>
                  </a:cubicBezTo>
                  <a:cubicBezTo>
                    <a:pt x="137" y="76"/>
                    <a:pt x="137" y="76"/>
                    <a:pt x="137" y="76"/>
                  </a:cubicBezTo>
                  <a:cubicBezTo>
                    <a:pt x="137" y="76"/>
                    <a:pt x="137" y="76"/>
                    <a:pt x="138" y="76"/>
                  </a:cubicBezTo>
                  <a:cubicBezTo>
                    <a:pt x="138" y="76"/>
                    <a:pt x="138" y="76"/>
                    <a:pt x="138" y="76"/>
                  </a:cubicBezTo>
                  <a:cubicBezTo>
                    <a:pt x="138" y="76"/>
                    <a:pt x="138" y="76"/>
                    <a:pt x="139" y="76"/>
                  </a:cubicBezTo>
                  <a:cubicBezTo>
                    <a:pt x="140" y="75"/>
                    <a:pt x="139" y="73"/>
                    <a:pt x="140" y="73"/>
                  </a:cubicBezTo>
                  <a:cubicBezTo>
                    <a:pt x="141" y="73"/>
                    <a:pt x="141" y="74"/>
                    <a:pt x="141" y="74"/>
                  </a:cubicBezTo>
                  <a:cubicBezTo>
                    <a:pt x="140" y="74"/>
                    <a:pt x="139" y="76"/>
                    <a:pt x="138" y="77"/>
                  </a:cubicBezTo>
                  <a:cubicBezTo>
                    <a:pt x="137" y="78"/>
                    <a:pt x="135" y="78"/>
                    <a:pt x="134" y="79"/>
                  </a:cubicBezTo>
                  <a:cubicBezTo>
                    <a:pt x="132" y="80"/>
                    <a:pt x="130" y="81"/>
                    <a:pt x="128" y="82"/>
                  </a:cubicBezTo>
                  <a:cubicBezTo>
                    <a:pt x="126" y="83"/>
                    <a:pt x="127" y="82"/>
                    <a:pt x="126" y="83"/>
                  </a:cubicBezTo>
                  <a:cubicBezTo>
                    <a:pt x="123" y="86"/>
                    <a:pt x="119" y="94"/>
                    <a:pt x="119" y="98"/>
                  </a:cubicBezTo>
                  <a:cubicBezTo>
                    <a:pt x="119" y="99"/>
                    <a:pt x="120" y="100"/>
                    <a:pt x="120" y="100"/>
                  </a:cubicBezTo>
                  <a:cubicBezTo>
                    <a:pt x="121" y="100"/>
                    <a:pt x="123" y="97"/>
                    <a:pt x="124" y="96"/>
                  </a:cubicBezTo>
                  <a:cubicBezTo>
                    <a:pt x="125" y="96"/>
                    <a:pt x="125" y="96"/>
                    <a:pt x="125" y="96"/>
                  </a:cubicBezTo>
                  <a:cubicBezTo>
                    <a:pt x="125" y="96"/>
                    <a:pt x="126" y="95"/>
                    <a:pt x="126" y="95"/>
                  </a:cubicBezTo>
                  <a:cubicBezTo>
                    <a:pt x="126" y="95"/>
                    <a:pt x="127" y="94"/>
                    <a:pt x="127" y="94"/>
                  </a:cubicBezTo>
                  <a:cubicBezTo>
                    <a:pt x="130" y="93"/>
                    <a:pt x="130" y="93"/>
                    <a:pt x="130" y="93"/>
                  </a:cubicBezTo>
                  <a:cubicBezTo>
                    <a:pt x="130" y="93"/>
                    <a:pt x="131" y="90"/>
                    <a:pt x="132" y="90"/>
                  </a:cubicBezTo>
                  <a:cubicBezTo>
                    <a:pt x="133" y="90"/>
                    <a:pt x="133" y="90"/>
                    <a:pt x="133" y="90"/>
                  </a:cubicBezTo>
                  <a:cubicBezTo>
                    <a:pt x="133" y="89"/>
                    <a:pt x="133" y="88"/>
                    <a:pt x="133" y="88"/>
                  </a:cubicBezTo>
                  <a:cubicBezTo>
                    <a:pt x="133" y="88"/>
                    <a:pt x="135" y="86"/>
                    <a:pt x="135" y="85"/>
                  </a:cubicBezTo>
                  <a:cubicBezTo>
                    <a:pt x="135" y="85"/>
                    <a:pt x="135" y="84"/>
                    <a:pt x="135" y="84"/>
                  </a:cubicBezTo>
                  <a:cubicBezTo>
                    <a:pt x="134" y="84"/>
                    <a:pt x="134" y="84"/>
                    <a:pt x="134" y="85"/>
                  </a:cubicBezTo>
                  <a:cubicBezTo>
                    <a:pt x="134" y="85"/>
                    <a:pt x="134" y="85"/>
                    <a:pt x="134" y="85"/>
                  </a:cubicBezTo>
                  <a:cubicBezTo>
                    <a:pt x="134" y="85"/>
                    <a:pt x="134" y="84"/>
                    <a:pt x="135" y="83"/>
                  </a:cubicBezTo>
                  <a:cubicBezTo>
                    <a:pt x="136" y="82"/>
                    <a:pt x="137" y="81"/>
                    <a:pt x="138" y="81"/>
                  </a:cubicBezTo>
                  <a:cubicBezTo>
                    <a:pt x="138" y="81"/>
                    <a:pt x="138" y="81"/>
                    <a:pt x="138" y="81"/>
                  </a:cubicBezTo>
                  <a:cubicBezTo>
                    <a:pt x="138" y="81"/>
                    <a:pt x="138" y="81"/>
                    <a:pt x="138" y="81"/>
                  </a:cubicBezTo>
                  <a:cubicBezTo>
                    <a:pt x="139" y="81"/>
                    <a:pt x="139" y="82"/>
                    <a:pt x="139" y="82"/>
                  </a:cubicBezTo>
                  <a:cubicBezTo>
                    <a:pt x="139" y="82"/>
                    <a:pt x="139" y="82"/>
                    <a:pt x="139" y="82"/>
                  </a:cubicBezTo>
                  <a:cubicBezTo>
                    <a:pt x="139" y="82"/>
                    <a:pt x="140" y="81"/>
                    <a:pt x="141" y="80"/>
                  </a:cubicBezTo>
                  <a:cubicBezTo>
                    <a:pt x="140" y="82"/>
                    <a:pt x="140" y="82"/>
                    <a:pt x="140" y="82"/>
                  </a:cubicBezTo>
                  <a:cubicBezTo>
                    <a:pt x="140" y="82"/>
                    <a:pt x="141" y="82"/>
                    <a:pt x="141" y="82"/>
                  </a:cubicBezTo>
                  <a:cubicBezTo>
                    <a:pt x="141" y="82"/>
                    <a:pt x="141" y="82"/>
                    <a:pt x="141" y="82"/>
                  </a:cubicBezTo>
                  <a:cubicBezTo>
                    <a:pt x="141" y="82"/>
                    <a:pt x="142" y="82"/>
                    <a:pt x="142" y="82"/>
                  </a:cubicBezTo>
                  <a:cubicBezTo>
                    <a:pt x="142" y="82"/>
                    <a:pt x="142" y="82"/>
                    <a:pt x="142" y="82"/>
                  </a:cubicBezTo>
                  <a:cubicBezTo>
                    <a:pt x="142" y="82"/>
                    <a:pt x="142" y="82"/>
                    <a:pt x="143" y="82"/>
                  </a:cubicBezTo>
                  <a:cubicBezTo>
                    <a:pt x="143" y="82"/>
                    <a:pt x="143" y="82"/>
                    <a:pt x="143" y="82"/>
                  </a:cubicBezTo>
                  <a:cubicBezTo>
                    <a:pt x="144" y="82"/>
                    <a:pt x="144" y="82"/>
                    <a:pt x="144" y="82"/>
                  </a:cubicBezTo>
                  <a:cubicBezTo>
                    <a:pt x="146" y="84"/>
                    <a:pt x="146" y="84"/>
                    <a:pt x="146" y="84"/>
                  </a:cubicBezTo>
                  <a:cubicBezTo>
                    <a:pt x="146" y="84"/>
                    <a:pt x="146" y="84"/>
                    <a:pt x="146" y="84"/>
                  </a:cubicBezTo>
                  <a:cubicBezTo>
                    <a:pt x="147" y="84"/>
                    <a:pt x="150" y="82"/>
                    <a:pt x="152" y="81"/>
                  </a:cubicBezTo>
                  <a:cubicBezTo>
                    <a:pt x="153" y="81"/>
                    <a:pt x="155" y="80"/>
                    <a:pt x="157" y="80"/>
                  </a:cubicBezTo>
                  <a:cubicBezTo>
                    <a:pt x="157" y="80"/>
                    <a:pt x="157" y="80"/>
                    <a:pt x="157" y="80"/>
                  </a:cubicBezTo>
                  <a:cubicBezTo>
                    <a:pt x="158" y="80"/>
                    <a:pt x="158" y="82"/>
                    <a:pt x="159" y="82"/>
                  </a:cubicBezTo>
                  <a:cubicBezTo>
                    <a:pt x="160" y="82"/>
                    <a:pt x="160" y="82"/>
                    <a:pt x="160" y="82"/>
                  </a:cubicBezTo>
                  <a:cubicBezTo>
                    <a:pt x="162" y="80"/>
                    <a:pt x="160" y="76"/>
                    <a:pt x="160" y="75"/>
                  </a:cubicBezTo>
                  <a:cubicBezTo>
                    <a:pt x="160" y="75"/>
                    <a:pt x="161" y="75"/>
                    <a:pt x="162" y="75"/>
                  </a:cubicBezTo>
                  <a:cubicBezTo>
                    <a:pt x="163" y="75"/>
                    <a:pt x="166" y="74"/>
                    <a:pt x="165" y="72"/>
                  </a:cubicBezTo>
                  <a:cubicBezTo>
                    <a:pt x="166" y="72"/>
                    <a:pt x="166" y="72"/>
                    <a:pt x="166" y="72"/>
                  </a:cubicBezTo>
                  <a:cubicBezTo>
                    <a:pt x="166" y="72"/>
                    <a:pt x="166" y="72"/>
                    <a:pt x="166" y="72"/>
                  </a:cubicBezTo>
                  <a:cubicBezTo>
                    <a:pt x="164" y="74"/>
                    <a:pt x="167" y="74"/>
                    <a:pt x="167" y="75"/>
                  </a:cubicBezTo>
                  <a:cubicBezTo>
                    <a:pt x="168" y="76"/>
                    <a:pt x="169" y="77"/>
                    <a:pt x="170" y="79"/>
                  </a:cubicBezTo>
                  <a:cubicBezTo>
                    <a:pt x="170" y="80"/>
                    <a:pt x="171" y="80"/>
                    <a:pt x="172" y="80"/>
                  </a:cubicBezTo>
                  <a:cubicBezTo>
                    <a:pt x="173" y="80"/>
                    <a:pt x="173" y="79"/>
                    <a:pt x="174" y="77"/>
                  </a:cubicBezTo>
                  <a:cubicBezTo>
                    <a:pt x="174" y="78"/>
                    <a:pt x="175" y="78"/>
                    <a:pt x="175" y="78"/>
                  </a:cubicBezTo>
                  <a:cubicBezTo>
                    <a:pt x="176" y="78"/>
                    <a:pt x="177" y="78"/>
                    <a:pt x="177" y="77"/>
                  </a:cubicBezTo>
                  <a:cubicBezTo>
                    <a:pt x="177" y="77"/>
                    <a:pt x="177" y="77"/>
                    <a:pt x="177" y="77"/>
                  </a:cubicBezTo>
                  <a:cubicBezTo>
                    <a:pt x="177" y="77"/>
                    <a:pt x="177" y="77"/>
                    <a:pt x="177" y="77"/>
                  </a:cubicBezTo>
                  <a:cubicBezTo>
                    <a:pt x="177" y="77"/>
                    <a:pt x="178" y="77"/>
                    <a:pt x="178" y="77"/>
                  </a:cubicBezTo>
                  <a:cubicBezTo>
                    <a:pt x="178" y="77"/>
                    <a:pt x="178" y="77"/>
                    <a:pt x="178" y="76"/>
                  </a:cubicBezTo>
                  <a:cubicBezTo>
                    <a:pt x="178" y="76"/>
                    <a:pt x="178" y="76"/>
                    <a:pt x="178" y="76"/>
                  </a:cubicBezTo>
                  <a:cubicBezTo>
                    <a:pt x="178" y="76"/>
                    <a:pt x="178" y="76"/>
                    <a:pt x="178" y="76"/>
                  </a:cubicBezTo>
                  <a:cubicBezTo>
                    <a:pt x="178" y="76"/>
                    <a:pt x="178" y="76"/>
                    <a:pt x="178" y="76"/>
                  </a:cubicBezTo>
                  <a:cubicBezTo>
                    <a:pt x="177" y="75"/>
                    <a:pt x="176" y="73"/>
                    <a:pt x="175" y="72"/>
                  </a:cubicBezTo>
                  <a:cubicBezTo>
                    <a:pt x="174" y="71"/>
                    <a:pt x="174" y="70"/>
                    <a:pt x="173" y="69"/>
                  </a:cubicBezTo>
                  <a:cubicBezTo>
                    <a:pt x="171" y="66"/>
                    <a:pt x="169" y="62"/>
                    <a:pt x="166" y="59"/>
                  </a:cubicBezTo>
                  <a:cubicBezTo>
                    <a:pt x="165" y="58"/>
                    <a:pt x="165" y="57"/>
                    <a:pt x="164" y="57"/>
                  </a:cubicBezTo>
                  <a:cubicBezTo>
                    <a:pt x="163" y="56"/>
                    <a:pt x="161" y="54"/>
                    <a:pt x="159" y="54"/>
                  </a:cubicBezTo>
                  <a:cubicBezTo>
                    <a:pt x="159" y="54"/>
                    <a:pt x="159" y="54"/>
                    <a:pt x="158" y="54"/>
                  </a:cubicBezTo>
                  <a:cubicBezTo>
                    <a:pt x="158" y="54"/>
                    <a:pt x="158" y="54"/>
                    <a:pt x="158" y="54"/>
                  </a:cubicBezTo>
                  <a:cubicBezTo>
                    <a:pt x="157" y="55"/>
                    <a:pt x="157" y="57"/>
                    <a:pt x="157" y="57"/>
                  </a:cubicBezTo>
                  <a:cubicBezTo>
                    <a:pt x="157" y="57"/>
                    <a:pt x="157" y="57"/>
                    <a:pt x="157" y="57"/>
                  </a:cubicBezTo>
                  <a:cubicBezTo>
                    <a:pt x="157" y="57"/>
                    <a:pt x="157" y="57"/>
                    <a:pt x="156" y="57"/>
                  </a:cubicBezTo>
                  <a:cubicBezTo>
                    <a:pt x="155" y="57"/>
                    <a:pt x="154" y="57"/>
                    <a:pt x="155" y="55"/>
                  </a:cubicBezTo>
                  <a:cubicBezTo>
                    <a:pt x="155" y="55"/>
                    <a:pt x="155" y="55"/>
                    <a:pt x="156" y="55"/>
                  </a:cubicBezTo>
                  <a:cubicBezTo>
                    <a:pt x="156" y="55"/>
                    <a:pt x="157" y="54"/>
                    <a:pt x="156" y="53"/>
                  </a:cubicBezTo>
                  <a:cubicBezTo>
                    <a:pt x="156" y="53"/>
                    <a:pt x="155" y="53"/>
                    <a:pt x="155" y="53"/>
                  </a:cubicBezTo>
                  <a:cubicBezTo>
                    <a:pt x="155" y="53"/>
                    <a:pt x="154" y="53"/>
                    <a:pt x="154" y="53"/>
                  </a:cubicBezTo>
                  <a:cubicBezTo>
                    <a:pt x="153" y="53"/>
                    <a:pt x="153" y="53"/>
                    <a:pt x="152" y="53"/>
                  </a:cubicBezTo>
                  <a:cubicBezTo>
                    <a:pt x="152" y="53"/>
                    <a:pt x="152" y="53"/>
                    <a:pt x="152" y="53"/>
                  </a:cubicBezTo>
                  <a:cubicBezTo>
                    <a:pt x="150" y="53"/>
                    <a:pt x="150" y="52"/>
                    <a:pt x="148" y="51"/>
                  </a:cubicBezTo>
                  <a:cubicBezTo>
                    <a:pt x="147" y="51"/>
                    <a:pt x="146" y="51"/>
                    <a:pt x="145" y="50"/>
                  </a:cubicBezTo>
                  <a:cubicBezTo>
                    <a:pt x="145" y="49"/>
                    <a:pt x="146" y="48"/>
                    <a:pt x="146" y="47"/>
                  </a:cubicBezTo>
                  <a:cubicBezTo>
                    <a:pt x="145" y="44"/>
                    <a:pt x="142" y="43"/>
                    <a:pt x="140" y="43"/>
                  </a:cubicBezTo>
                  <a:cubicBezTo>
                    <a:pt x="139" y="43"/>
                    <a:pt x="138" y="43"/>
                    <a:pt x="137" y="42"/>
                  </a:cubicBezTo>
                  <a:cubicBezTo>
                    <a:pt x="136" y="41"/>
                    <a:pt x="135" y="39"/>
                    <a:pt x="135" y="38"/>
                  </a:cubicBezTo>
                  <a:cubicBezTo>
                    <a:pt x="137" y="38"/>
                    <a:pt x="132" y="34"/>
                    <a:pt x="131" y="33"/>
                  </a:cubicBezTo>
                  <a:cubicBezTo>
                    <a:pt x="130" y="33"/>
                    <a:pt x="126" y="30"/>
                    <a:pt x="125" y="30"/>
                  </a:cubicBezTo>
                  <a:cubicBezTo>
                    <a:pt x="125" y="30"/>
                    <a:pt x="124" y="30"/>
                    <a:pt x="124" y="30"/>
                  </a:cubicBezTo>
                  <a:cubicBezTo>
                    <a:pt x="123" y="30"/>
                    <a:pt x="123" y="30"/>
                    <a:pt x="123" y="30"/>
                  </a:cubicBezTo>
                  <a:cubicBezTo>
                    <a:pt x="122" y="30"/>
                    <a:pt x="122" y="30"/>
                    <a:pt x="121" y="31"/>
                  </a:cubicBezTo>
                  <a:cubicBezTo>
                    <a:pt x="122" y="33"/>
                    <a:pt x="122" y="33"/>
                    <a:pt x="122" y="33"/>
                  </a:cubicBezTo>
                  <a:cubicBezTo>
                    <a:pt x="119" y="33"/>
                    <a:pt x="116" y="31"/>
                    <a:pt x="114" y="30"/>
                  </a:cubicBezTo>
                  <a:cubicBezTo>
                    <a:pt x="114" y="29"/>
                    <a:pt x="114" y="29"/>
                    <a:pt x="114" y="28"/>
                  </a:cubicBezTo>
                  <a:cubicBezTo>
                    <a:pt x="113" y="29"/>
                    <a:pt x="112" y="29"/>
                    <a:pt x="112" y="30"/>
                  </a:cubicBezTo>
                  <a:cubicBezTo>
                    <a:pt x="112" y="30"/>
                    <a:pt x="111" y="31"/>
                    <a:pt x="110" y="31"/>
                  </a:cubicBezTo>
                  <a:cubicBezTo>
                    <a:pt x="110" y="31"/>
                    <a:pt x="110" y="31"/>
                    <a:pt x="110" y="31"/>
                  </a:cubicBezTo>
                  <a:cubicBezTo>
                    <a:pt x="109" y="31"/>
                    <a:pt x="109" y="28"/>
                    <a:pt x="109" y="27"/>
                  </a:cubicBezTo>
                  <a:cubicBezTo>
                    <a:pt x="109" y="27"/>
                    <a:pt x="109" y="27"/>
                    <a:pt x="109" y="27"/>
                  </a:cubicBezTo>
                  <a:cubicBezTo>
                    <a:pt x="111" y="27"/>
                    <a:pt x="111" y="21"/>
                    <a:pt x="110" y="20"/>
                  </a:cubicBezTo>
                  <a:cubicBezTo>
                    <a:pt x="109" y="20"/>
                    <a:pt x="108" y="20"/>
                    <a:pt x="108" y="19"/>
                  </a:cubicBezTo>
                  <a:cubicBezTo>
                    <a:pt x="107" y="19"/>
                    <a:pt x="106" y="17"/>
                    <a:pt x="106" y="17"/>
                  </a:cubicBezTo>
                  <a:cubicBezTo>
                    <a:pt x="106" y="17"/>
                    <a:pt x="106" y="17"/>
                    <a:pt x="106" y="17"/>
                  </a:cubicBezTo>
                  <a:cubicBezTo>
                    <a:pt x="105" y="17"/>
                    <a:pt x="104" y="18"/>
                    <a:pt x="103" y="20"/>
                  </a:cubicBezTo>
                  <a:cubicBezTo>
                    <a:pt x="103" y="19"/>
                    <a:pt x="101" y="19"/>
                    <a:pt x="100" y="18"/>
                  </a:cubicBezTo>
                  <a:cubicBezTo>
                    <a:pt x="100" y="18"/>
                    <a:pt x="98" y="17"/>
                    <a:pt x="98" y="17"/>
                  </a:cubicBezTo>
                  <a:cubicBezTo>
                    <a:pt x="100" y="15"/>
                    <a:pt x="95" y="14"/>
                    <a:pt x="94" y="13"/>
                  </a:cubicBezTo>
                  <a:cubicBezTo>
                    <a:pt x="92" y="12"/>
                    <a:pt x="92" y="12"/>
                    <a:pt x="91" y="11"/>
                  </a:cubicBezTo>
                  <a:cubicBezTo>
                    <a:pt x="91" y="11"/>
                    <a:pt x="90" y="10"/>
                    <a:pt x="89" y="10"/>
                  </a:cubicBezTo>
                  <a:cubicBezTo>
                    <a:pt x="89" y="10"/>
                    <a:pt x="89" y="10"/>
                    <a:pt x="89" y="10"/>
                  </a:cubicBezTo>
                  <a:moveTo>
                    <a:pt x="93" y="0"/>
                  </a:moveTo>
                  <a:cubicBezTo>
                    <a:pt x="89" y="9"/>
                    <a:pt x="89" y="9"/>
                    <a:pt x="89" y="9"/>
                  </a:cubicBezTo>
                  <a:cubicBezTo>
                    <a:pt x="89" y="9"/>
                    <a:pt x="89" y="9"/>
                    <a:pt x="89" y="9"/>
                  </a:cubicBezTo>
                  <a:cubicBezTo>
                    <a:pt x="92" y="8"/>
                    <a:pt x="96" y="8"/>
                    <a:pt x="96" y="4"/>
                  </a:cubicBezTo>
                  <a:cubicBezTo>
                    <a:pt x="96" y="2"/>
                    <a:pt x="94" y="1"/>
                    <a:pt x="93" y="0"/>
                  </a:cubicBezTo>
                  <a:cubicBezTo>
                    <a:pt x="93" y="0"/>
                    <a:pt x="93" y="0"/>
                    <a:pt x="93" y="0"/>
                  </a:cubicBezTo>
                </a:path>
              </a:pathLst>
            </a:custGeom>
            <a:solidFill>
              <a:srgbClr val="99C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cxnSp>
        <p:nvCxnSpPr>
          <p:cNvPr id="9" name="Connector: Elbow 8">
            <a:extLst>
              <a:ext uri="{FF2B5EF4-FFF2-40B4-BE49-F238E27FC236}">
                <a16:creationId xmlns:a16="http://schemas.microsoft.com/office/drawing/2014/main" id="{12BF943E-6BFB-DF0A-D352-BC8D898C9D6D}"/>
              </a:ext>
            </a:extLst>
          </p:cNvPr>
          <p:cNvCxnSpPr>
            <a:cxnSpLocks/>
          </p:cNvCxnSpPr>
          <p:nvPr/>
        </p:nvCxnSpPr>
        <p:spPr>
          <a:xfrm flipV="1">
            <a:off x="2265409" y="1848981"/>
            <a:ext cx="2238251" cy="1407206"/>
          </a:xfrm>
          <a:prstGeom prst="bentConnector3">
            <a:avLst>
              <a:gd name="adj1" fmla="val 50000"/>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B140090-C192-3272-163E-04CB25C3D3E8}"/>
              </a:ext>
            </a:extLst>
          </p:cNvPr>
          <p:cNvSpPr/>
          <p:nvPr/>
        </p:nvSpPr>
        <p:spPr>
          <a:xfrm>
            <a:off x="4640341" y="1159143"/>
            <a:ext cx="4160980" cy="1477328"/>
          </a:xfrm>
          <a:prstGeom prst="rect">
            <a:avLst/>
          </a:prstGeom>
        </p:spPr>
        <p:txBody>
          <a:bodyPr wrap="square" anchor="ctr">
            <a:spAutoFit/>
          </a:bodyPr>
          <a:lstStyle/>
          <a:p>
            <a:pPr algn="ctr"/>
            <a:r>
              <a:rPr lang="en-US" sz="3000" b="1" dirty="0">
                <a:latin typeface="Roboto" pitchFamily="2" charset="0"/>
                <a:ea typeface="Roboto" pitchFamily="2" charset="0"/>
              </a:rPr>
              <a:t>Where is my fleet, and what are my vehicles doing right now?</a:t>
            </a:r>
          </a:p>
        </p:txBody>
      </p:sp>
      <p:sp>
        <p:nvSpPr>
          <p:cNvPr id="182" name="Freeform 5">
            <a:extLst>
              <a:ext uri="{FF2B5EF4-FFF2-40B4-BE49-F238E27FC236}">
                <a16:creationId xmlns:a16="http://schemas.microsoft.com/office/drawing/2014/main" id="{94B4A987-ACEB-D130-CAF8-CC1B8739AAA0}"/>
              </a:ext>
            </a:extLst>
          </p:cNvPr>
          <p:cNvSpPr>
            <a:spLocks noEditPoints="1"/>
          </p:cNvSpPr>
          <p:nvPr/>
        </p:nvSpPr>
        <p:spPr bwMode="auto">
          <a:xfrm>
            <a:off x="1905000" y="2775966"/>
            <a:ext cx="214241" cy="252984"/>
          </a:xfrm>
          <a:custGeom>
            <a:avLst/>
            <a:gdLst>
              <a:gd name="T0" fmla="*/ 238 w 476"/>
              <a:gd name="T1" fmla="*/ 0 h 678"/>
              <a:gd name="T2" fmla="*/ 0 w 476"/>
              <a:gd name="T3" fmla="*/ 238 h 678"/>
              <a:gd name="T4" fmla="*/ 3 w 476"/>
              <a:gd name="T5" fmla="*/ 268 h 678"/>
              <a:gd name="T6" fmla="*/ 223 w 476"/>
              <a:gd name="T7" fmla="*/ 667 h 678"/>
              <a:gd name="T8" fmla="*/ 233 w 476"/>
              <a:gd name="T9" fmla="*/ 676 h 678"/>
              <a:gd name="T10" fmla="*/ 233 w 476"/>
              <a:gd name="T11" fmla="*/ 676 h 678"/>
              <a:gd name="T12" fmla="*/ 240 w 476"/>
              <a:gd name="T13" fmla="*/ 678 h 678"/>
              <a:gd name="T14" fmla="*/ 246 w 476"/>
              <a:gd name="T15" fmla="*/ 676 h 678"/>
              <a:gd name="T16" fmla="*/ 247 w 476"/>
              <a:gd name="T17" fmla="*/ 676 h 678"/>
              <a:gd name="T18" fmla="*/ 257 w 476"/>
              <a:gd name="T19" fmla="*/ 667 h 678"/>
              <a:gd name="T20" fmla="*/ 474 w 476"/>
              <a:gd name="T21" fmla="*/ 267 h 678"/>
              <a:gd name="T22" fmla="*/ 476 w 476"/>
              <a:gd name="T23" fmla="*/ 238 h 678"/>
              <a:gd name="T24" fmla="*/ 238 w 476"/>
              <a:gd name="T25" fmla="*/ 0 h 678"/>
              <a:gd name="T26" fmla="*/ 238 w 476"/>
              <a:gd name="T27" fmla="*/ 391 h 678"/>
              <a:gd name="T28" fmla="*/ 85 w 476"/>
              <a:gd name="T29" fmla="*/ 238 h 678"/>
              <a:gd name="T30" fmla="*/ 238 w 476"/>
              <a:gd name="T31" fmla="*/ 85 h 678"/>
              <a:gd name="T32" fmla="*/ 391 w 476"/>
              <a:gd name="T33" fmla="*/ 238 h 678"/>
              <a:gd name="T34" fmla="*/ 238 w 476"/>
              <a:gd name="T35" fmla="*/ 391 h 678"/>
              <a:gd name="T36" fmla="*/ 238 w 476"/>
              <a:gd name="T37" fmla="*/ 391 h 678"/>
              <a:gd name="T38" fmla="*/ 238 w 476"/>
              <a:gd name="T39" fmla="*/ 391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6" h="678">
                <a:moveTo>
                  <a:pt x="238" y="0"/>
                </a:moveTo>
                <a:cubicBezTo>
                  <a:pt x="107" y="0"/>
                  <a:pt x="0" y="107"/>
                  <a:pt x="0" y="238"/>
                </a:cubicBezTo>
                <a:cubicBezTo>
                  <a:pt x="0" y="248"/>
                  <a:pt x="1" y="258"/>
                  <a:pt x="3" y="268"/>
                </a:cubicBezTo>
                <a:cubicBezTo>
                  <a:pt x="23" y="453"/>
                  <a:pt x="223" y="667"/>
                  <a:pt x="223" y="667"/>
                </a:cubicBezTo>
                <a:cubicBezTo>
                  <a:pt x="226" y="671"/>
                  <a:pt x="230" y="674"/>
                  <a:pt x="233" y="676"/>
                </a:cubicBezTo>
                <a:cubicBezTo>
                  <a:pt x="233" y="676"/>
                  <a:pt x="233" y="676"/>
                  <a:pt x="233" y="676"/>
                </a:cubicBezTo>
                <a:cubicBezTo>
                  <a:pt x="240" y="678"/>
                  <a:pt x="240" y="678"/>
                  <a:pt x="240" y="678"/>
                </a:cubicBezTo>
                <a:cubicBezTo>
                  <a:pt x="246" y="676"/>
                  <a:pt x="246" y="676"/>
                  <a:pt x="246" y="676"/>
                </a:cubicBezTo>
                <a:cubicBezTo>
                  <a:pt x="247" y="676"/>
                  <a:pt x="247" y="676"/>
                  <a:pt x="247" y="676"/>
                </a:cubicBezTo>
                <a:cubicBezTo>
                  <a:pt x="250" y="674"/>
                  <a:pt x="253" y="671"/>
                  <a:pt x="257" y="667"/>
                </a:cubicBezTo>
                <a:cubicBezTo>
                  <a:pt x="257" y="667"/>
                  <a:pt x="454" y="453"/>
                  <a:pt x="474" y="267"/>
                </a:cubicBezTo>
                <a:cubicBezTo>
                  <a:pt x="475" y="258"/>
                  <a:pt x="476" y="248"/>
                  <a:pt x="476" y="238"/>
                </a:cubicBezTo>
                <a:cubicBezTo>
                  <a:pt x="476" y="107"/>
                  <a:pt x="369" y="0"/>
                  <a:pt x="238" y="0"/>
                </a:cubicBezTo>
                <a:close/>
                <a:moveTo>
                  <a:pt x="238" y="391"/>
                </a:moveTo>
                <a:cubicBezTo>
                  <a:pt x="154" y="391"/>
                  <a:pt x="85" y="322"/>
                  <a:pt x="85" y="238"/>
                </a:cubicBezTo>
                <a:cubicBezTo>
                  <a:pt x="85" y="154"/>
                  <a:pt x="154" y="85"/>
                  <a:pt x="238" y="85"/>
                </a:cubicBezTo>
                <a:cubicBezTo>
                  <a:pt x="322" y="85"/>
                  <a:pt x="391" y="154"/>
                  <a:pt x="391" y="238"/>
                </a:cubicBezTo>
                <a:cubicBezTo>
                  <a:pt x="391" y="322"/>
                  <a:pt x="322" y="391"/>
                  <a:pt x="238" y="391"/>
                </a:cubicBezTo>
                <a:close/>
                <a:moveTo>
                  <a:pt x="238" y="391"/>
                </a:moveTo>
                <a:cubicBezTo>
                  <a:pt x="238" y="391"/>
                  <a:pt x="238" y="391"/>
                  <a:pt x="238" y="391"/>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83" name="Group 182">
            <a:extLst>
              <a:ext uri="{FF2B5EF4-FFF2-40B4-BE49-F238E27FC236}">
                <a16:creationId xmlns:a16="http://schemas.microsoft.com/office/drawing/2014/main" id="{A9644390-0258-5CFB-51EE-CE60CFB1BFB5}"/>
              </a:ext>
            </a:extLst>
          </p:cNvPr>
          <p:cNvGrpSpPr/>
          <p:nvPr/>
        </p:nvGrpSpPr>
        <p:grpSpPr>
          <a:xfrm>
            <a:off x="2876665" y="-2797125"/>
            <a:ext cx="588632" cy="1602091"/>
            <a:chOff x="8577065" y="823913"/>
            <a:chExt cx="1922463" cy="5232400"/>
          </a:xfrm>
        </p:grpSpPr>
        <p:sp>
          <p:nvSpPr>
            <p:cNvPr id="184" name="Freeform 106">
              <a:extLst>
                <a:ext uri="{FF2B5EF4-FFF2-40B4-BE49-F238E27FC236}">
                  <a16:creationId xmlns:a16="http://schemas.microsoft.com/office/drawing/2014/main" id="{8AFE6CEB-89CB-CC7C-4D85-946E35A7AB6D}"/>
                </a:ext>
              </a:extLst>
            </p:cNvPr>
            <p:cNvSpPr>
              <a:spLocks noEditPoints="1"/>
            </p:cNvSpPr>
            <p:nvPr/>
          </p:nvSpPr>
          <p:spPr bwMode="auto">
            <a:xfrm>
              <a:off x="8585002" y="823913"/>
              <a:ext cx="1906588" cy="5232400"/>
            </a:xfrm>
            <a:custGeom>
              <a:avLst/>
              <a:gdLst>
                <a:gd name="T0" fmla="*/ 448 w 448"/>
                <a:gd name="T1" fmla="*/ 1233 h 1233"/>
                <a:gd name="T2" fmla="*/ 340 w 448"/>
                <a:gd name="T3" fmla="*/ 1003 h 1233"/>
                <a:gd name="T4" fmla="*/ 355 w 448"/>
                <a:gd name="T5" fmla="*/ 1003 h 1233"/>
                <a:gd name="T6" fmla="*/ 355 w 448"/>
                <a:gd name="T7" fmla="*/ 974 h 1233"/>
                <a:gd name="T8" fmla="*/ 329 w 448"/>
                <a:gd name="T9" fmla="*/ 974 h 1233"/>
                <a:gd name="T10" fmla="*/ 288 w 448"/>
                <a:gd name="T11" fmla="*/ 795 h 1233"/>
                <a:gd name="T12" fmla="*/ 302 w 448"/>
                <a:gd name="T13" fmla="*/ 795 h 1233"/>
                <a:gd name="T14" fmla="*/ 302 w 448"/>
                <a:gd name="T15" fmla="*/ 775 h 1233"/>
                <a:gd name="T16" fmla="*/ 287 w 448"/>
                <a:gd name="T17" fmla="*/ 775 h 1233"/>
                <a:gd name="T18" fmla="*/ 250 w 448"/>
                <a:gd name="T19" fmla="*/ 460 h 1233"/>
                <a:gd name="T20" fmla="*/ 241 w 448"/>
                <a:gd name="T21" fmla="*/ 188 h 1233"/>
                <a:gd name="T22" fmla="*/ 241 w 448"/>
                <a:gd name="T23" fmla="*/ 187 h 1233"/>
                <a:gd name="T24" fmla="*/ 234 w 448"/>
                <a:gd name="T25" fmla="*/ 187 h 1233"/>
                <a:gd name="T26" fmla="*/ 254 w 448"/>
                <a:gd name="T27" fmla="*/ 168 h 1233"/>
                <a:gd name="T28" fmla="*/ 254 w 448"/>
                <a:gd name="T29" fmla="*/ 168 h 1233"/>
                <a:gd name="T30" fmla="*/ 244 w 448"/>
                <a:gd name="T31" fmla="*/ 168 h 1233"/>
                <a:gd name="T32" fmla="*/ 244 w 448"/>
                <a:gd name="T33" fmla="*/ 151 h 1233"/>
                <a:gd name="T34" fmla="*/ 254 w 448"/>
                <a:gd name="T35" fmla="*/ 151 h 1233"/>
                <a:gd name="T36" fmla="*/ 254 w 448"/>
                <a:gd name="T37" fmla="*/ 138 h 1233"/>
                <a:gd name="T38" fmla="*/ 234 w 448"/>
                <a:gd name="T39" fmla="*/ 110 h 1233"/>
                <a:gd name="T40" fmla="*/ 234 w 448"/>
                <a:gd name="T41" fmla="*/ 65 h 1233"/>
                <a:gd name="T42" fmla="*/ 227 w 448"/>
                <a:gd name="T43" fmla="*/ 65 h 1233"/>
                <a:gd name="T44" fmla="*/ 227 w 448"/>
                <a:gd name="T45" fmla="*/ 0 h 1233"/>
                <a:gd name="T46" fmla="*/ 221 w 448"/>
                <a:gd name="T47" fmla="*/ 0 h 1233"/>
                <a:gd name="T48" fmla="*/ 221 w 448"/>
                <a:gd name="T49" fmla="*/ 65 h 1233"/>
                <a:gd name="T50" fmla="*/ 214 w 448"/>
                <a:gd name="T51" fmla="*/ 65 h 1233"/>
                <a:gd name="T52" fmla="*/ 214 w 448"/>
                <a:gd name="T53" fmla="*/ 110 h 1233"/>
                <a:gd name="T54" fmla="*/ 194 w 448"/>
                <a:gd name="T55" fmla="*/ 138 h 1233"/>
                <a:gd name="T56" fmla="*/ 194 w 448"/>
                <a:gd name="T57" fmla="*/ 151 h 1233"/>
                <a:gd name="T58" fmla="*/ 204 w 448"/>
                <a:gd name="T59" fmla="*/ 151 h 1233"/>
                <a:gd name="T60" fmla="*/ 204 w 448"/>
                <a:gd name="T61" fmla="*/ 168 h 1233"/>
                <a:gd name="T62" fmla="*/ 194 w 448"/>
                <a:gd name="T63" fmla="*/ 168 h 1233"/>
                <a:gd name="T64" fmla="*/ 194 w 448"/>
                <a:gd name="T65" fmla="*/ 168 h 1233"/>
                <a:gd name="T66" fmla="*/ 214 w 448"/>
                <a:gd name="T67" fmla="*/ 187 h 1233"/>
                <a:gd name="T68" fmla="*/ 207 w 448"/>
                <a:gd name="T69" fmla="*/ 187 h 1233"/>
                <a:gd name="T70" fmla="*/ 207 w 448"/>
                <a:gd name="T71" fmla="*/ 188 h 1233"/>
                <a:gd name="T72" fmla="*/ 197 w 448"/>
                <a:gd name="T73" fmla="*/ 460 h 1233"/>
                <a:gd name="T74" fmla="*/ 161 w 448"/>
                <a:gd name="T75" fmla="*/ 775 h 1233"/>
                <a:gd name="T76" fmla="*/ 146 w 448"/>
                <a:gd name="T77" fmla="*/ 775 h 1233"/>
                <a:gd name="T78" fmla="*/ 146 w 448"/>
                <a:gd name="T79" fmla="*/ 795 h 1233"/>
                <a:gd name="T80" fmla="*/ 160 w 448"/>
                <a:gd name="T81" fmla="*/ 795 h 1233"/>
                <a:gd name="T82" fmla="*/ 119 w 448"/>
                <a:gd name="T83" fmla="*/ 974 h 1233"/>
                <a:gd name="T84" fmla="*/ 93 w 448"/>
                <a:gd name="T85" fmla="*/ 974 h 1233"/>
                <a:gd name="T86" fmla="*/ 93 w 448"/>
                <a:gd name="T87" fmla="*/ 1003 h 1233"/>
                <a:gd name="T88" fmla="*/ 108 w 448"/>
                <a:gd name="T89" fmla="*/ 1003 h 1233"/>
                <a:gd name="T90" fmla="*/ 0 w 448"/>
                <a:gd name="T91" fmla="*/ 1233 h 1233"/>
                <a:gd name="T92" fmla="*/ 107 w 448"/>
                <a:gd name="T93" fmla="*/ 1233 h 1233"/>
                <a:gd name="T94" fmla="*/ 102 w 448"/>
                <a:gd name="T95" fmla="*/ 1199 h 1233"/>
                <a:gd name="T96" fmla="*/ 224 w 448"/>
                <a:gd name="T97" fmla="*/ 1077 h 1233"/>
                <a:gd name="T98" fmla="*/ 346 w 448"/>
                <a:gd name="T99" fmla="*/ 1199 h 1233"/>
                <a:gd name="T100" fmla="*/ 341 w 448"/>
                <a:gd name="T101" fmla="*/ 1233 h 1233"/>
                <a:gd name="T102" fmla="*/ 448 w 448"/>
                <a:gd name="T103" fmla="*/ 1233 h 1233"/>
                <a:gd name="T104" fmla="*/ 224 w 448"/>
                <a:gd name="T105" fmla="*/ 460 h 1233"/>
                <a:gd name="T106" fmla="*/ 247 w 448"/>
                <a:gd name="T107" fmla="*/ 796 h 1233"/>
                <a:gd name="T108" fmla="*/ 224 w 448"/>
                <a:gd name="T109" fmla="*/ 799 h 1233"/>
                <a:gd name="T110" fmla="*/ 201 w 448"/>
                <a:gd name="T111" fmla="*/ 796 h 1233"/>
                <a:gd name="T112" fmla="*/ 224 w 448"/>
                <a:gd name="T113" fmla="*/ 460 h 1233"/>
                <a:gd name="T114" fmla="*/ 176 w 448"/>
                <a:gd name="T115" fmla="*/ 974 h 1233"/>
                <a:gd name="T116" fmla="*/ 193 w 448"/>
                <a:gd name="T117" fmla="*/ 841 h 1233"/>
                <a:gd name="T118" fmla="*/ 255 w 448"/>
                <a:gd name="T119" fmla="*/ 841 h 1233"/>
                <a:gd name="T120" fmla="*/ 272 w 448"/>
                <a:gd name="T121" fmla="*/ 974 h 1233"/>
                <a:gd name="T122" fmla="*/ 176 w 448"/>
                <a:gd name="T123" fmla="*/ 97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1233">
                  <a:moveTo>
                    <a:pt x="448" y="1233"/>
                  </a:moveTo>
                  <a:cubicBezTo>
                    <a:pt x="340" y="1003"/>
                    <a:pt x="340" y="1003"/>
                    <a:pt x="340" y="1003"/>
                  </a:cubicBezTo>
                  <a:cubicBezTo>
                    <a:pt x="355" y="1003"/>
                    <a:pt x="355" y="1003"/>
                    <a:pt x="355" y="1003"/>
                  </a:cubicBezTo>
                  <a:cubicBezTo>
                    <a:pt x="355" y="974"/>
                    <a:pt x="355" y="974"/>
                    <a:pt x="355" y="974"/>
                  </a:cubicBezTo>
                  <a:cubicBezTo>
                    <a:pt x="329" y="974"/>
                    <a:pt x="329" y="974"/>
                    <a:pt x="329" y="974"/>
                  </a:cubicBezTo>
                  <a:cubicBezTo>
                    <a:pt x="288" y="795"/>
                    <a:pt x="288" y="795"/>
                    <a:pt x="288" y="795"/>
                  </a:cubicBezTo>
                  <a:cubicBezTo>
                    <a:pt x="302" y="795"/>
                    <a:pt x="302" y="795"/>
                    <a:pt x="302" y="795"/>
                  </a:cubicBezTo>
                  <a:cubicBezTo>
                    <a:pt x="302" y="775"/>
                    <a:pt x="302" y="775"/>
                    <a:pt x="302" y="775"/>
                  </a:cubicBezTo>
                  <a:cubicBezTo>
                    <a:pt x="287" y="775"/>
                    <a:pt x="287" y="775"/>
                    <a:pt x="287" y="775"/>
                  </a:cubicBezTo>
                  <a:cubicBezTo>
                    <a:pt x="266" y="670"/>
                    <a:pt x="253" y="565"/>
                    <a:pt x="250" y="460"/>
                  </a:cubicBezTo>
                  <a:cubicBezTo>
                    <a:pt x="241" y="188"/>
                    <a:pt x="241" y="188"/>
                    <a:pt x="241" y="188"/>
                  </a:cubicBezTo>
                  <a:cubicBezTo>
                    <a:pt x="241" y="187"/>
                    <a:pt x="241" y="187"/>
                    <a:pt x="241" y="187"/>
                  </a:cubicBezTo>
                  <a:cubicBezTo>
                    <a:pt x="234" y="187"/>
                    <a:pt x="234" y="187"/>
                    <a:pt x="234" y="187"/>
                  </a:cubicBezTo>
                  <a:cubicBezTo>
                    <a:pt x="244" y="187"/>
                    <a:pt x="253" y="179"/>
                    <a:pt x="254" y="168"/>
                  </a:cubicBezTo>
                  <a:cubicBezTo>
                    <a:pt x="254" y="168"/>
                    <a:pt x="254" y="168"/>
                    <a:pt x="254" y="168"/>
                  </a:cubicBezTo>
                  <a:cubicBezTo>
                    <a:pt x="244" y="168"/>
                    <a:pt x="244" y="168"/>
                    <a:pt x="244" y="168"/>
                  </a:cubicBezTo>
                  <a:cubicBezTo>
                    <a:pt x="244" y="151"/>
                    <a:pt x="244" y="151"/>
                    <a:pt x="244" y="151"/>
                  </a:cubicBezTo>
                  <a:cubicBezTo>
                    <a:pt x="254" y="151"/>
                    <a:pt x="254" y="151"/>
                    <a:pt x="254" y="151"/>
                  </a:cubicBezTo>
                  <a:cubicBezTo>
                    <a:pt x="254" y="138"/>
                    <a:pt x="254" y="138"/>
                    <a:pt x="254" y="138"/>
                  </a:cubicBezTo>
                  <a:cubicBezTo>
                    <a:pt x="254" y="125"/>
                    <a:pt x="245" y="114"/>
                    <a:pt x="234" y="110"/>
                  </a:cubicBezTo>
                  <a:cubicBezTo>
                    <a:pt x="234" y="65"/>
                    <a:pt x="234" y="65"/>
                    <a:pt x="234" y="65"/>
                  </a:cubicBezTo>
                  <a:cubicBezTo>
                    <a:pt x="227" y="65"/>
                    <a:pt x="227" y="65"/>
                    <a:pt x="227" y="65"/>
                  </a:cubicBezTo>
                  <a:cubicBezTo>
                    <a:pt x="227" y="0"/>
                    <a:pt x="227" y="0"/>
                    <a:pt x="227" y="0"/>
                  </a:cubicBezTo>
                  <a:cubicBezTo>
                    <a:pt x="221" y="0"/>
                    <a:pt x="221" y="0"/>
                    <a:pt x="221" y="0"/>
                  </a:cubicBezTo>
                  <a:cubicBezTo>
                    <a:pt x="221" y="65"/>
                    <a:pt x="221" y="65"/>
                    <a:pt x="221" y="65"/>
                  </a:cubicBezTo>
                  <a:cubicBezTo>
                    <a:pt x="214" y="65"/>
                    <a:pt x="214" y="65"/>
                    <a:pt x="214" y="65"/>
                  </a:cubicBezTo>
                  <a:cubicBezTo>
                    <a:pt x="214" y="110"/>
                    <a:pt x="214" y="110"/>
                    <a:pt x="214" y="110"/>
                  </a:cubicBezTo>
                  <a:cubicBezTo>
                    <a:pt x="203" y="114"/>
                    <a:pt x="194" y="125"/>
                    <a:pt x="194" y="138"/>
                  </a:cubicBezTo>
                  <a:cubicBezTo>
                    <a:pt x="194" y="151"/>
                    <a:pt x="194" y="151"/>
                    <a:pt x="194" y="151"/>
                  </a:cubicBezTo>
                  <a:cubicBezTo>
                    <a:pt x="204" y="151"/>
                    <a:pt x="204" y="151"/>
                    <a:pt x="204" y="151"/>
                  </a:cubicBezTo>
                  <a:cubicBezTo>
                    <a:pt x="204" y="168"/>
                    <a:pt x="204" y="168"/>
                    <a:pt x="204" y="168"/>
                  </a:cubicBezTo>
                  <a:cubicBezTo>
                    <a:pt x="194" y="168"/>
                    <a:pt x="194" y="168"/>
                    <a:pt x="194" y="168"/>
                  </a:cubicBezTo>
                  <a:cubicBezTo>
                    <a:pt x="194" y="168"/>
                    <a:pt x="194" y="168"/>
                    <a:pt x="194" y="168"/>
                  </a:cubicBezTo>
                  <a:cubicBezTo>
                    <a:pt x="195" y="179"/>
                    <a:pt x="204" y="187"/>
                    <a:pt x="214" y="187"/>
                  </a:cubicBezTo>
                  <a:cubicBezTo>
                    <a:pt x="207" y="187"/>
                    <a:pt x="207" y="187"/>
                    <a:pt x="207" y="187"/>
                  </a:cubicBezTo>
                  <a:cubicBezTo>
                    <a:pt x="207" y="188"/>
                    <a:pt x="207" y="188"/>
                    <a:pt x="207" y="188"/>
                  </a:cubicBezTo>
                  <a:cubicBezTo>
                    <a:pt x="197" y="460"/>
                    <a:pt x="197" y="460"/>
                    <a:pt x="197" y="460"/>
                  </a:cubicBezTo>
                  <a:cubicBezTo>
                    <a:pt x="195" y="573"/>
                    <a:pt x="183" y="678"/>
                    <a:pt x="161" y="775"/>
                  </a:cubicBezTo>
                  <a:cubicBezTo>
                    <a:pt x="146" y="775"/>
                    <a:pt x="146" y="775"/>
                    <a:pt x="146" y="775"/>
                  </a:cubicBezTo>
                  <a:cubicBezTo>
                    <a:pt x="146" y="795"/>
                    <a:pt x="146" y="795"/>
                    <a:pt x="146" y="795"/>
                  </a:cubicBezTo>
                  <a:cubicBezTo>
                    <a:pt x="160" y="795"/>
                    <a:pt x="160" y="795"/>
                    <a:pt x="160" y="795"/>
                  </a:cubicBezTo>
                  <a:cubicBezTo>
                    <a:pt x="119" y="974"/>
                    <a:pt x="119" y="974"/>
                    <a:pt x="119" y="974"/>
                  </a:cubicBezTo>
                  <a:cubicBezTo>
                    <a:pt x="93" y="974"/>
                    <a:pt x="93" y="974"/>
                    <a:pt x="93" y="974"/>
                  </a:cubicBezTo>
                  <a:cubicBezTo>
                    <a:pt x="93" y="1003"/>
                    <a:pt x="93" y="1003"/>
                    <a:pt x="93" y="1003"/>
                  </a:cubicBezTo>
                  <a:cubicBezTo>
                    <a:pt x="108" y="1003"/>
                    <a:pt x="108" y="1003"/>
                    <a:pt x="108" y="1003"/>
                  </a:cubicBezTo>
                  <a:cubicBezTo>
                    <a:pt x="0" y="1233"/>
                    <a:pt x="0" y="1233"/>
                    <a:pt x="0" y="1233"/>
                  </a:cubicBezTo>
                  <a:cubicBezTo>
                    <a:pt x="107" y="1233"/>
                    <a:pt x="107" y="1233"/>
                    <a:pt x="107" y="1233"/>
                  </a:cubicBezTo>
                  <a:cubicBezTo>
                    <a:pt x="104" y="1222"/>
                    <a:pt x="102" y="1211"/>
                    <a:pt x="102" y="1199"/>
                  </a:cubicBezTo>
                  <a:cubicBezTo>
                    <a:pt x="102" y="1132"/>
                    <a:pt x="157" y="1077"/>
                    <a:pt x="224" y="1077"/>
                  </a:cubicBezTo>
                  <a:cubicBezTo>
                    <a:pt x="291" y="1077"/>
                    <a:pt x="346" y="1132"/>
                    <a:pt x="346" y="1199"/>
                  </a:cubicBezTo>
                  <a:cubicBezTo>
                    <a:pt x="346" y="1211"/>
                    <a:pt x="344" y="1222"/>
                    <a:pt x="341" y="1233"/>
                  </a:cubicBezTo>
                  <a:lnTo>
                    <a:pt x="448" y="1233"/>
                  </a:lnTo>
                  <a:close/>
                  <a:moveTo>
                    <a:pt x="224" y="460"/>
                  </a:moveTo>
                  <a:cubicBezTo>
                    <a:pt x="247" y="796"/>
                    <a:pt x="247" y="796"/>
                    <a:pt x="247" y="796"/>
                  </a:cubicBezTo>
                  <a:cubicBezTo>
                    <a:pt x="224" y="799"/>
                    <a:pt x="224" y="799"/>
                    <a:pt x="224" y="799"/>
                  </a:cubicBezTo>
                  <a:cubicBezTo>
                    <a:pt x="201" y="796"/>
                    <a:pt x="201" y="796"/>
                    <a:pt x="201" y="796"/>
                  </a:cubicBezTo>
                  <a:lnTo>
                    <a:pt x="224" y="460"/>
                  </a:lnTo>
                  <a:close/>
                  <a:moveTo>
                    <a:pt x="176" y="974"/>
                  </a:moveTo>
                  <a:cubicBezTo>
                    <a:pt x="193" y="841"/>
                    <a:pt x="193" y="841"/>
                    <a:pt x="193" y="841"/>
                  </a:cubicBezTo>
                  <a:cubicBezTo>
                    <a:pt x="255" y="841"/>
                    <a:pt x="255" y="841"/>
                    <a:pt x="255" y="841"/>
                  </a:cubicBezTo>
                  <a:cubicBezTo>
                    <a:pt x="272" y="974"/>
                    <a:pt x="272" y="974"/>
                    <a:pt x="272" y="974"/>
                  </a:cubicBezTo>
                  <a:lnTo>
                    <a:pt x="176" y="974"/>
                  </a:lnTo>
                  <a:close/>
                </a:path>
              </a:pathLst>
            </a:custGeom>
            <a:solidFill>
              <a:srgbClr val="5D8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5" name="Rectangle 1680">
              <a:extLst>
                <a:ext uri="{FF2B5EF4-FFF2-40B4-BE49-F238E27FC236}">
                  <a16:creationId xmlns:a16="http://schemas.microsoft.com/office/drawing/2014/main" id="{3B1F32AD-A947-AB08-A45F-45715D5EA237}"/>
                </a:ext>
              </a:extLst>
            </p:cNvPr>
            <p:cNvSpPr>
              <a:spLocks noChangeArrowheads="1"/>
            </p:cNvSpPr>
            <p:nvPr/>
          </p:nvSpPr>
          <p:spPr bwMode="auto">
            <a:xfrm>
              <a:off x="8981877" y="4956176"/>
              <a:ext cx="1114425" cy="1238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3" name="Rectangle 1681">
              <a:extLst>
                <a:ext uri="{FF2B5EF4-FFF2-40B4-BE49-F238E27FC236}">
                  <a16:creationId xmlns:a16="http://schemas.microsoft.com/office/drawing/2014/main" id="{EB427B29-D3CC-2237-8F68-21A3A532DBA5}"/>
                </a:ext>
              </a:extLst>
            </p:cNvPr>
            <p:cNvSpPr>
              <a:spLocks noChangeArrowheads="1"/>
            </p:cNvSpPr>
            <p:nvPr/>
          </p:nvSpPr>
          <p:spPr bwMode="auto">
            <a:xfrm>
              <a:off x="8981877" y="4910138"/>
              <a:ext cx="1114425" cy="460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4" name="Rectangle 1682">
              <a:extLst>
                <a:ext uri="{FF2B5EF4-FFF2-40B4-BE49-F238E27FC236}">
                  <a16:creationId xmlns:a16="http://schemas.microsoft.com/office/drawing/2014/main" id="{DCE4542F-A8A8-3640-74B8-3149C14001BD}"/>
                </a:ext>
              </a:extLst>
            </p:cNvPr>
            <p:cNvSpPr>
              <a:spLocks noChangeArrowheads="1"/>
            </p:cNvSpPr>
            <p:nvPr/>
          </p:nvSpPr>
          <p:spPr bwMode="auto">
            <a:xfrm>
              <a:off x="9207302" y="4137026"/>
              <a:ext cx="663575" cy="90488"/>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5" name="Rectangle 1683">
              <a:extLst>
                <a:ext uri="{FF2B5EF4-FFF2-40B4-BE49-F238E27FC236}">
                  <a16:creationId xmlns:a16="http://schemas.microsoft.com/office/drawing/2014/main" id="{EB54E664-5E9C-3135-BC4B-501CCCB74B59}"/>
                </a:ext>
              </a:extLst>
            </p:cNvPr>
            <p:cNvSpPr>
              <a:spLocks noChangeArrowheads="1"/>
            </p:cNvSpPr>
            <p:nvPr/>
          </p:nvSpPr>
          <p:spPr bwMode="auto">
            <a:xfrm>
              <a:off x="9207302" y="4103688"/>
              <a:ext cx="663575" cy="333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6" name="Rectangle 1684">
              <a:extLst>
                <a:ext uri="{FF2B5EF4-FFF2-40B4-BE49-F238E27FC236}">
                  <a16:creationId xmlns:a16="http://schemas.microsoft.com/office/drawing/2014/main" id="{6E229BC7-0BF1-B2DD-199F-34A128DCAB75}"/>
                </a:ext>
              </a:extLst>
            </p:cNvPr>
            <p:cNvSpPr>
              <a:spLocks noChangeArrowheads="1"/>
            </p:cNvSpPr>
            <p:nvPr/>
          </p:nvSpPr>
          <p:spPr bwMode="auto">
            <a:xfrm>
              <a:off x="8577065" y="5945188"/>
              <a:ext cx="511175"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7" name="Rectangle 1685">
              <a:extLst>
                <a:ext uri="{FF2B5EF4-FFF2-40B4-BE49-F238E27FC236}">
                  <a16:creationId xmlns:a16="http://schemas.microsoft.com/office/drawing/2014/main" id="{3C32E9E8-A010-BC6D-9B14-72477855FFEB}"/>
                </a:ext>
              </a:extLst>
            </p:cNvPr>
            <p:cNvSpPr>
              <a:spLocks noChangeArrowheads="1"/>
            </p:cNvSpPr>
            <p:nvPr/>
          </p:nvSpPr>
          <p:spPr bwMode="auto">
            <a:xfrm>
              <a:off x="9989940" y="5945188"/>
              <a:ext cx="509588"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8" name="Freeform 1686">
              <a:extLst>
                <a:ext uri="{FF2B5EF4-FFF2-40B4-BE49-F238E27FC236}">
                  <a16:creationId xmlns:a16="http://schemas.microsoft.com/office/drawing/2014/main" id="{28E0E00A-358A-0AC1-D027-40F7CC389740}"/>
                </a:ext>
              </a:extLst>
            </p:cNvPr>
            <p:cNvSpPr>
              <a:spLocks/>
            </p:cNvSpPr>
            <p:nvPr/>
          </p:nvSpPr>
          <p:spPr bwMode="auto">
            <a:xfrm>
              <a:off x="9410502" y="1536701"/>
              <a:ext cx="255588" cy="85725"/>
            </a:xfrm>
            <a:custGeom>
              <a:avLst/>
              <a:gdLst>
                <a:gd name="T0" fmla="*/ 40 w 60"/>
                <a:gd name="T1" fmla="*/ 19 h 20"/>
                <a:gd name="T2" fmla="*/ 47 w 60"/>
                <a:gd name="T3" fmla="*/ 19 h 20"/>
                <a:gd name="T4" fmla="*/ 47 w 60"/>
                <a:gd name="T5" fmla="*/ 20 h 20"/>
                <a:gd name="T6" fmla="*/ 13 w 60"/>
                <a:gd name="T7" fmla="*/ 20 h 20"/>
                <a:gd name="T8" fmla="*/ 13 w 60"/>
                <a:gd name="T9" fmla="*/ 19 h 20"/>
                <a:gd name="T10" fmla="*/ 20 w 60"/>
                <a:gd name="T11" fmla="*/ 19 h 20"/>
                <a:gd name="T12" fmla="*/ 0 w 60"/>
                <a:gd name="T13" fmla="*/ 0 h 20"/>
                <a:gd name="T14" fmla="*/ 60 w 60"/>
                <a:gd name="T15" fmla="*/ 0 h 20"/>
                <a:gd name="T16" fmla="*/ 40 w 60"/>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0">
                  <a:moveTo>
                    <a:pt x="40" y="19"/>
                  </a:moveTo>
                  <a:cubicBezTo>
                    <a:pt x="47" y="19"/>
                    <a:pt x="47" y="19"/>
                    <a:pt x="47" y="19"/>
                  </a:cubicBezTo>
                  <a:cubicBezTo>
                    <a:pt x="47" y="20"/>
                    <a:pt x="47" y="20"/>
                    <a:pt x="47" y="20"/>
                  </a:cubicBezTo>
                  <a:cubicBezTo>
                    <a:pt x="13" y="20"/>
                    <a:pt x="13" y="20"/>
                    <a:pt x="13" y="20"/>
                  </a:cubicBezTo>
                  <a:cubicBezTo>
                    <a:pt x="13" y="19"/>
                    <a:pt x="13" y="19"/>
                    <a:pt x="13" y="19"/>
                  </a:cubicBezTo>
                  <a:cubicBezTo>
                    <a:pt x="20" y="19"/>
                    <a:pt x="20" y="19"/>
                    <a:pt x="20" y="19"/>
                  </a:cubicBezTo>
                  <a:cubicBezTo>
                    <a:pt x="10" y="19"/>
                    <a:pt x="1" y="11"/>
                    <a:pt x="0" y="0"/>
                  </a:cubicBezTo>
                  <a:cubicBezTo>
                    <a:pt x="60" y="0"/>
                    <a:pt x="60" y="0"/>
                    <a:pt x="60" y="0"/>
                  </a:cubicBezTo>
                  <a:cubicBezTo>
                    <a:pt x="59" y="11"/>
                    <a:pt x="50" y="19"/>
                    <a:pt x="40" y="19"/>
                  </a:cubicBezTo>
                  <a:close/>
                </a:path>
              </a:pathLst>
            </a:custGeom>
            <a:solidFill>
              <a:srgbClr val="2940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9" name="Rectangle 1687">
              <a:extLst>
                <a:ext uri="{FF2B5EF4-FFF2-40B4-BE49-F238E27FC236}">
                  <a16:creationId xmlns:a16="http://schemas.microsoft.com/office/drawing/2014/main" id="{085FE498-6984-2262-2BC3-D553F2734CB4}"/>
                </a:ext>
              </a:extLst>
            </p:cNvPr>
            <p:cNvSpPr>
              <a:spLocks noChangeArrowheads="1"/>
            </p:cNvSpPr>
            <p:nvPr/>
          </p:nvSpPr>
          <p:spPr bwMode="auto">
            <a:xfrm>
              <a:off x="9526390" y="823913"/>
              <a:ext cx="25400" cy="2762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pic>
        <p:nvPicPr>
          <p:cNvPr id="2" name="Picture 1">
            <a:extLst>
              <a:ext uri="{FF2B5EF4-FFF2-40B4-BE49-F238E27FC236}">
                <a16:creationId xmlns:a16="http://schemas.microsoft.com/office/drawing/2014/main" id="{58D963A9-BBA8-A475-209C-4AFAC150459F}"/>
              </a:ext>
            </a:extLst>
          </p:cNvPr>
          <p:cNvPicPr>
            <a:picLocks noChangeAspect="1"/>
          </p:cNvPicPr>
          <p:nvPr/>
        </p:nvPicPr>
        <p:blipFill>
          <a:blip r:embed="rId2"/>
          <a:stretch>
            <a:fillRect/>
          </a:stretch>
        </p:blipFill>
        <p:spPr>
          <a:xfrm rot="20110854">
            <a:off x="82675" y="1166876"/>
            <a:ext cx="1153035" cy="530476"/>
          </a:xfrm>
          <a:prstGeom prst="rect">
            <a:avLst/>
          </a:prstGeom>
        </p:spPr>
      </p:pic>
      <p:pic>
        <p:nvPicPr>
          <p:cNvPr id="3" name="Picture 2">
            <a:extLst>
              <a:ext uri="{FF2B5EF4-FFF2-40B4-BE49-F238E27FC236}">
                <a16:creationId xmlns:a16="http://schemas.microsoft.com/office/drawing/2014/main" id="{2AE03B67-DC01-7EA4-AB52-5C8285718D1D}"/>
              </a:ext>
            </a:extLst>
          </p:cNvPr>
          <p:cNvPicPr>
            <a:picLocks noChangeAspect="1"/>
          </p:cNvPicPr>
          <p:nvPr/>
        </p:nvPicPr>
        <p:blipFill>
          <a:blip r:embed="rId3"/>
          <a:stretch>
            <a:fillRect/>
          </a:stretch>
        </p:blipFill>
        <p:spPr>
          <a:xfrm rot="1455868">
            <a:off x="7290547" y="-232095"/>
            <a:ext cx="1750642" cy="1750642"/>
          </a:xfrm>
          <a:prstGeom prst="rect">
            <a:avLst/>
          </a:prstGeom>
        </p:spPr>
      </p:pic>
      <p:pic>
        <p:nvPicPr>
          <p:cNvPr id="5" name="Picture 4">
            <a:extLst>
              <a:ext uri="{FF2B5EF4-FFF2-40B4-BE49-F238E27FC236}">
                <a16:creationId xmlns:a16="http://schemas.microsoft.com/office/drawing/2014/main" id="{45033A42-53AF-7CA8-ACAE-A961F1A8D6A7}"/>
              </a:ext>
            </a:extLst>
          </p:cNvPr>
          <p:cNvPicPr>
            <a:picLocks noChangeAspect="1"/>
          </p:cNvPicPr>
          <p:nvPr/>
        </p:nvPicPr>
        <p:blipFill>
          <a:blip r:embed="rId4"/>
          <a:stretch>
            <a:fillRect/>
          </a:stretch>
        </p:blipFill>
        <p:spPr>
          <a:xfrm>
            <a:off x="7776296" y="4109086"/>
            <a:ext cx="1246247" cy="967169"/>
          </a:xfrm>
          <a:prstGeom prst="rect">
            <a:avLst/>
          </a:prstGeom>
        </p:spPr>
      </p:pic>
      <p:pic>
        <p:nvPicPr>
          <p:cNvPr id="8" name="Picture 7">
            <a:extLst>
              <a:ext uri="{FF2B5EF4-FFF2-40B4-BE49-F238E27FC236}">
                <a16:creationId xmlns:a16="http://schemas.microsoft.com/office/drawing/2014/main" id="{6B9EAF54-622F-9EA0-2F57-407F39744CF6}"/>
              </a:ext>
            </a:extLst>
          </p:cNvPr>
          <p:cNvPicPr>
            <a:picLocks noChangeAspect="1"/>
          </p:cNvPicPr>
          <p:nvPr/>
        </p:nvPicPr>
        <p:blipFill>
          <a:blip r:embed="rId5"/>
          <a:stretch>
            <a:fillRect/>
          </a:stretch>
        </p:blipFill>
        <p:spPr>
          <a:xfrm>
            <a:off x="3583679" y="4300032"/>
            <a:ext cx="1341427" cy="616331"/>
          </a:xfrm>
          <a:prstGeom prst="rect">
            <a:avLst/>
          </a:prstGeom>
        </p:spPr>
      </p:pic>
      <p:pic>
        <p:nvPicPr>
          <p:cNvPr id="45" name="Picture 44">
            <a:extLst>
              <a:ext uri="{FF2B5EF4-FFF2-40B4-BE49-F238E27FC236}">
                <a16:creationId xmlns:a16="http://schemas.microsoft.com/office/drawing/2014/main" id="{82EAA36B-15FF-086D-112A-CB44471D3FDC}"/>
              </a:ext>
            </a:extLst>
          </p:cNvPr>
          <p:cNvPicPr>
            <a:picLocks noChangeAspect="1"/>
          </p:cNvPicPr>
          <p:nvPr/>
        </p:nvPicPr>
        <p:blipFill>
          <a:blip r:embed="rId6"/>
          <a:stretch>
            <a:fillRect/>
          </a:stretch>
        </p:blipFill>
        <p:spPr>
          <a:xfrm>
            <a:off x="4024920" y="2729042"/>
            <a:ext cx="808513" cy="794520"/>
          </a:xfrm>
          <a:prstGeom prst="rect">
            <a:avLst/>
          </a:prstGeom>
        </p:spPr>
      </p:pic>
      <p:pic>
        <p:nvPicPr>
          <p:cNvPr id="46" name="Picture 45">
            <a:extLst>
              <a:ext uri="{FF2B5EF4-FFF2-40B4-BE49-F238E27FC236}">
                <a16:creationId xmlns:a16="http://schemas.microsoft.com/office/drawing/2014/main" id="{039A3545-4336-2C4F-23F7-72E4FF4791F4}"/>
              </a:ext>
            </a:extLst>
          </p:cNvPr>
          <p:cNvPicPr>
            <a:picLocks noChangeAspect="1"/>
          </p:cNvPicPr>
          <p:nvPr/>
        </p:nvPicPr>
        <p:blipFill>
          <a:blip r:embed="rId7"/>
          <a:stretch>
            <a:fillRect/>
          </a:stretch>
        </p:blipFill>
        <p:spPr>
          <a:xfrm>
            <a:off x="5794579" y="4552950"/>
            <a:ext cx="793252" cy="490933"/>
          </a:xfrm>
          <a:prstGeom prst="rect">
            <a:avLst/>
          </a:prstGeom>
        </p:spPr>
      </p:pic>
      <p:pic>
        <p:nvPicPr>
          <p:cNvPr id="48" name="Picture 47">
            <a:extLst>
              <a:ext uri="{FF2B5EF4-FFF2-40B4-BE49-F238E27FC236}">
                <a16:creationId xmlns:a16="http://schemas.microsoft.com/office/drawing/2014/main" id="{9CF996DF-5125-1B03-CF01-05DC5FDD57B8}"/>
              </a:ext>
            </a:extLst>
          </p:cNvPr>
          <p:cNvPicPr>
            <a:picLocks noChangeAspect="1"/>
          </p:cNvPicPr>
          <p:nvPr/>
        </p:nvPicPr>
        <p:blipFill>
          <a:blip r:embed="rId8"/>
          <a:stretch>
            <a:fillRect/>
          </a:stretch>
        </p:blipFill>
        <p:spPr>
          <a:xfrm>
            <a:off x="5459504" y="3036272"/>
            <a:ext cx="2709311" cy="828254"/>
          </a:xfrm>
          <a:prstGeom prst="rect">
            <a:avLst/>
          </a:prstGeom>
        </p:spPr>
      </p:pic>
      <p:pic>
        <p:nvPicPr>
          <p:cNvPr id="52" name="Immagine 51" descr="Immagine che contiene scuro&#10;&#10;Descrizione generata automaticamente">
            <a:extLst>
              <a:ext uri="{FF2B5EF4-FFF2-40B4-BE49-F238E27FC236}">
                <a16:creationId xmlns:a16="http://schemas.microsoft.com/office/drawing/2014/main" id="{BA44C95D-5C33-AF98-0F0D-C24B914AB6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33830" y="3057343"/>
            <a:ext cx="790606" cy="397689"/>
          </a:xfrm>
          <a:prstGeom prst="rect">
            <a:avLst/>
          </a:prstGeom>
        </p:spPr>
      </p:pic>
      <p:pic>
        <p:nvPicPr>
          <p:cNvPr id="49" name="Picture 48">
            <a:extLst>
              <a:ext uri="{FF2B5EF4-FFF2-40B4-BE49-F238E27FC236}">
                <a16:creationId xmlns:a16="http://schemas.microsoft.com/office/drawing/2014/main" id="{01B7D276-E0E6-917F-6873-054B2142FBC5}"/>
              </a:ext>
            </a:extLst>
          </p:cNvPr>
          <p:cNvPicPr>
            <a:picLocks noChangeAspect="1"/>
          </p:cNvPicPr>
          <p:nvPr/>
        </p:nvPicPr>
        <p:blipFill>
          <a:blip r:embed="rId10"/>
          <a:stretch>
            <a:fillRect/>
          </a:stretch>
        </p:blipFill>
        <p:spPr>
          <a:xfrm>
            <a:off x="2895382" y="273468"/>
            <a:ext cx="1936983" cy="1477328"/>
          </a:xfrm>
          <a:prstGeom prst="rect">
            <a:avLst/>
          </a:prstGeom>
        </p:spPr>
      </p:pic>
      <p:sp>
        <p:nvSpPr>
          <p:cNvPr id="53" name="Rectangle 52">
            <a:extLst>
              <a:ext uri="{FF2B5EF4-FFF2-40B4-BE49-F238E27FC236}">
                <a16:creationId xmlns:a16="http://schemas.microsoft.com/office/drawing/2014/main" id="{9402E26C-A4CB-ECE9-8A0D-ACEBE1286AC3}"/>
              </a:ext>
            </a:extLst>
          </p:cNvPr>
          <p:cNvSpPr/>
          <p:nvPr/>
        </p:nvSpPr>
        <p:spPr>
          <a:xfrm>
            <a:off x="-12238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PROBLEM</a:t>
            </a:r>
          </a:p>
        </p:txBody>
      </p:sp>
      <p:pic>
        <p:nvPicPr>
          <p:cNvPr id="1030" name="Picture 6" descr="Problem - Free user icons">
            <a:extLst>
              <a:ext uri="{FF2B5EF4-FFF2-40B4-BE49-F238E27FC236}">
                <a16:creationId xmlns:a16="http://schemas.microsoft.com/office/drawing/2014/main" id="{F974BE58-4626-1835-210C-76756591B07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8600" y="155521"/>
            <a:ext cx="358829" cy="358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380406"/>
      </p:ext>
    </p:extLst>
  </p:cSld>
  <p:clrMapOvr>
    <a:masterClrMapping/>
  </p:clrMapOvr>
  <mc:AlternateContent xmlns:mc="http://schemas.openxmlformats.org/markup-compatibility/2006">
    <mc:Choice xmlns:p159="http://schemas.microsoft.com/office/powerpoint/2015/09/main" Requires="p159">
      <p:transition spd="slow"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accel="20000" decel="80000" fill="hold" grpId="0" nodeType="withEffect">
                                  <p:stCondLst>
                                    <p:cond delay="0"/>
                                  </p:stCondLst>
                                  <p:iterate type="wd">
                                    <p:tmPct val="10000"/>
                                  </p:iterate>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571" y="0"/>
            <a:ext cx="9140429" cy="5143500"/>
          </a:xfrm>
          <a:prstGeom prst="rect">
            <a:avLst/>
          </a:prstGeom>
          <a:solidFill>
            <a:srgbClr val="BEE395"/>
          </a:solidFill>
          <a:ln>
            <a:noFill/>
          </a:ln>
        </p:spPr>
        <p:txBody>
          <a:bodyPr vert="horz" wrap="square" lIns="68580" tIns="34290" rIns="68580" bIns="34290" numCol="1" anchor="t" anchorCtr="0" compatLnSpc="1">
            <a:prstTxWarp prst="textNoShape">
              <a:avLst/>
            </a:prstTxWarp>
          </a:bodyPr>
          <a:lstStyle/>
          <a:p>
            <a:endParaRPr lang="en-US" sz="1350" u="sng" dirty="0"/>
          </a:p>
        </p:txBody>
      </p:sp>
      <p:sp>
        <p:nvSpPr>
          <p:cNvPr id="12" name="Freeform 9"/>
          <p:cNvSpPr>
            <a:spLocks/>
          </p:cNvSpPr>
          <p:nvPr/>
        </p:nvSpPr>
        <p:spPr bwMode="auto">
          <a:xfrm>
            <a:off x="0" y="2757488"/>
            <a:ext cx="9140429" cy="2386013"/>
          </a:xfrm>
          <a:custGeom>
            <a:avLst/>
            <a:gdLst>
              <a:gd name="T0" fmla="*/ 0 w 7677"/>
              <a:gd name="T1" fmla="*/ 0 h 1874"/>
              <a:gd name="T2" fmla="*/ 0 w 7677"/>
              <a:gd name="T3" fmla="*/ 1874 h 1874"/>
              <a:gd name="T4" fmla="*/ 7677 w 7677"/>
              <a:gd name="T5" fmla="*/ 1874 h 1874"/>
              <a:gd name="T6" fmla="*/ 0 w 7677"/>
              <a:gd name="T7" fmla="*/ 0 h 1874"/>
            </a:gdLst>
            <a:ahLst/>
            <a:cxnLst>
              <a:cxn ang="0">
                <a:pos x="T0" y="T1"/>
              </a:cxn>
              <a:cxn ang="0">
                <a:pos x="T2" y="T3"/>
              </a:cxn>
              <a:cxn ang="0">
                <a:pos x="T4" y="T5"/>
              </a:cxn>
              <a:cxn ang="0">
                <a:pos x="T6" y="T7"/>
              </a:cxn>
            </a:cxnLst>
            <a:rect l="0" t="0" r="r" b="b"/>
            <a:pathLst>
              <a:path w="7677" h="1874">
                <a:moveTo>
                  <a:pt x="0" y="0"/>
                </a:moveTo>
                <a:lnTo>
                  <a:pt x="0" y="1874"/>
                </a:lnTo>
                <a:lnTo>
                  <a:pt x="7677" y="1874"/>
                </a:lnTo>
                <a:lnTo>
                  <a:pt x="0" y="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3" name="Group 12"/>
          <p:cNvGrpSpPr/>
          <p:nvPr/>
        </p:nvGrpSpPr>
        <p:grpSpPr>
          <a:xfrm rot="1589719">
            <a:off x="80563" y="1548261"/>
            <a:ext cx="3919519" cy="3289383"/>
            <a:chOff x="4730750" y="2198688"/>
            <a:chExt cx="2725738" cy="2451100"/>
          </a:xfrm>
        </p:grpSpPr>
        <p:sp>
          <p:nvSpPr>
            <p:cNvPr id="14" name="Freeform 5"/>
            <p:cNvSpPr>
              <a:spLocks/>
            </p:cNvSpPr>
            <p:nvPr/>
          </p:nvSpPr>
          <p:spPr bwMode="auto">
            <a:xfrm>
              <a:off x="5199063" y="2527300"/>
              <a:ext cx="1220788" cy="1697038"/>
            </a:xfrm>
            <a:custGeom>
              <a:avLst/>
              <a:gdLst>
                <a:gd name="T0" fmla="*/ 412 w 769"/>
                <a:gd name="T1" fmla="*/ 0 h 1069"/>
                <a:gd name="T2" fmla="*/ 0 w 769"/>
                <a:gd name="T3" fmla="*/ 1008 h 1069"/>
                <a:gd name="T4" fmla="*/ 356 w 769"/>
                <a:gd name="T5" fmla="*/ 1069 h 1069"/>
                <a:gd name="T6" fmla="*/ 769 w 769"/>
                <a:gd name="T7" fmla="*/ 59 h 1069"/>
                <a:gd name="T8" fmla="*/ 412 w 769"/>
                <a:gd name="T9" fmla="*/ 0 h 1069"/>
              </a:gdLst>
              <a:ahLst/>
              <a:cxnLst>
                <a:cxn ang="0">
                  <a:pos x="T0" y="T1"/>
                </a:cxn>
                <a:cxn ang="0">
                  <a:pos x="T2" y="T3"/>
                </a:cxn>
                <a:cxn ang="0">
                  <a:pos x="T4" y="T5"/>
                </a:cxn>
                <a:cxn ang="0">
                  <a:pos x="T6" y="T7"/>
                </a:cxn>
                <a:cxn ang="0">
                  <a:pos x="T8" y="T9"/>
                </a:cxn>
              </a:cxnLst>
              <a:rect l="0" t="0" r="r" b="b"/>
              <a:pathLst>
                <a:path w="769" h="1069">
                  <a:moveTo>
                    <a:pt x="412" y="0"/>
                  </a:moveTo>
                  <a:lnTo>
                    <a:pt x="0" y="1008"/>
                  </a:lnTo>
                  <a:lnTo>
                    <a:pt x="356" y="1069"/>
                  </a:lnTo>
                  <a:lnTo>
                    <a:pt x="769" y="59"/>
                  </a:lnTo>
                  <a:lnTo>
                    <a:pt x="4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6"/>
            <p:cNvSpPr>
              <a:spLocks/>
            </p:cNvSpPr>
            <p:nvPr/>
          </p:nvSpPr>
          <p:spPr bwMode="auto">
            <a:xfrm>
              <a:off x="5199063" y="2527300"/>
              <a:ext cx="1220788" cy="1697038"/>
            </a:xfrm>
            <a:custGeom>
              <a:avLst/>
              <a:gdLst>
                <a:gd name="T0" fmla="*/ 412 w 769"/>
                <a:gd name="T1" fmla="*/ 0 h 1069"/>
                <a:gd name="T2" fmla="*/ 0 w 769"/>
                <a:gd name="T3" fmla="*/ 1008 h 1069"/>
                <a:gd name="T4" fmla="*/ 356 w 769"/>
                <a:gd name="T5" fmla="*/ 1069 h 1069"/>
                <a:gd name="T6" fmla="*/ 769 w 769"/>
                <a:gd name="T7" fmla="*/ 59 h 1069"/>
                <a:gd name="T8" fmla="*/ 412 w 769"/>
                <a:gd name="T9" fmla="*/ 0 h 1069"/>
              </a:gdLst>
              <a:ahLst/>
              <a:cxnLst>
                <a:cxn ang="0">
                  <a:pos x="T0" y="T1"/>
                </a:cxn>
                <a:cxn ang="0">
                  <a:pos x="T2" y="T3"/>
                </a:cxn>
                <a:cxn ang="0">
                  <a:pos x="T4" y="T5"/>
                </a:cxn>
                <a:cxn ang="0">
                  <a:pos x="T6" y="T7"/>
                </a:cxn>
                <a:cxn ang="0">
                  <a:pos x="T8" y="T9"/>
                </a:cxn>
              </a:cxnLst>
              <a:rect l="0" t="0" r="r" b="b"/>
              <a:pathLst>
                <a:path w="769" h="1069">
                  <a:moveTo>
                    <a:pt x="412" y="0"/>
                  </a:moveTo>
                  <a:lnTo>
                    <a:pt x="0" y="1008"/>
                  </a:lnTo>
                  <a:lnTo>
                    <a:pt x="356" y="1069"/>
                  </a:lnTo>
                  <a:lnTo>
                    <a:pt x="769" y="59"/>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7"/>
            <p:cNvSpPr>
              <a:spLocks/>
            </p:cNvSpPr>
            <p:nvPr/>
          </p:nvSpPr>
          <p:spPr bwMode="auto">
            <a:xfrm>
              <a:off x="5219700" y="2578100"/>
              <a:ext cx="1177925" cy="1590675"/>
            </a:xfrm>
            <a:custGeom>
              <a:avLst/>
              <a:gdLst>
                <a:gd name="T0" fmla="*/ 386 w 742"/>
                <a:gd name="T1" fmla="*/ 0 h 1002"/>
                <a:gd name="T2" fmla="*/ 0 w 742"/>
                <a:gd name="T3" fmla="*/ 943 h 1002"/>
                <a:gd name="T4" fmla="*/ 357 w 742"/>
                <a:gd name="T5" fmla="*/ 1002 h 1002"/>
                <a:gd name="T6" fmla="*/ 742 w 742"/>
                <a:gd name="T7" fmla="*/ 62 h 1002"/>
                <a:gd name="T8" fmla="*/ 386 w 742"/>
                <a:gd name="T9" fmla="*/ 0 h 1002"/>
              </a:gdLst>
              <a:ahLst/>
              <a:cxnLst>
                <a:cxn ang="0">
                  <a:pos x="T0" y="T1"/>
                </a:cxn>
                <a:cxn ang="0">
                  <a:pos x="T2" y="T3"/>
                </a:cxn>
                <a:cxn ang="0">
                  <a:pos x="T4" y="T5"/>
                </a:cxn>
                <a:cxn ang="0">
                  <a:pos x="T6" y="T7"/>
                </a:cxn>
                <a:cxn ang="0">
                  <a:pos x="T8" y="T9"/>
                </a:cxn>
              </a:cxnLst>
              <a:rect l="0" t="0" r="r" b="b"/>
              <a:pathLst>
                <a:path w="742" h="1002">
                  <a:moveTo>
                    <a:pt x="386" y="0"/>
                  </a:moveTo>
                  <a:lnTo>
                    <a:pt x="0" y="943"/>
                  </a:lnTo>
                  <a:lnTo>
                    <a:pt x="357" y="1002"/>
                  </a:lnTo>
                  <a:lnTo>
                    <a:pt x="742" y="62"/>
                  </a:lnTo>
                  <a:lnTo>
                    <a:pt x="386"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 name="Freeform 8"/>
            <p:cNvSpPr>
              <a:spLocks/>
            </p:cNvSpPr>
            <p:nvPr/>
          </p:nvSpPr>
          <p:spPr bwMode="auto">
            <a:xfrm>
              <a:off x="5219700" y="2578100"/>
              <a:ext cx="1177925" cy="1590675"/>
            </a:xfrm>
            <a:custGeom>
              <a:avLst/>
              <a:gdLst>
                <a:gd name="T0" fmla="*/ 386 w 742"/>
                <a:gd name="T1" fmla="*/ 0 h 1002"/>
                <a:gd name="T2" fmla="*/ 0 w 742"/>
                <a:gd name="T3" fmla="*/ 943 h 1002"/>
                <a:gd name="T4" fmla="*/ 357 w 742"/>
                <a:gd name="T5" fmla="*/ 1002 h 1002"/>
                <a:gd name="T6" fmla="*/ 742 w 742"/>
                <a:gd name="T7" fmla="*/ 62 h 1002"/>
                <a:gd name="T8" fmla="*/ 386 w 742"/>
                <a:gd name="T9" fmla="*/ 0 h 1002"/>
              </a:gdLst>
              <a:ahLst/>
              <a:cxnLst>
                <a:cxn ang="0">
                  <a:pos x="T0" y="T1"/>
                </a:cxn>
                <a:cxn ang="0">
                  <a:pos x="T2" y="T3"/>
                </a:cxn>
                <a:cxn ang="0">
                  <a:pos x="T4" y="T5"/>
                </a:cxn>
                <a:cxn ang="0">
                  <a:pos x="T6" y="T7"/>
                </a:cxn>
                <a:cxn ang="0">
                  <a:pos x="T8" y="T9"/>
                </a:cxn>
              </a:cxnLst>
              <a:rect l="0" t="0" r="r" b="b"/>
              <a:pathLst>
                <a:path w="742" h="1002">
                  <a:moveTo>
                    <a:pt x="386" y="0"/>
                  </a:moveTo>
                  <a:lnTo>
                    <a:pt x="0" y="943"/>
                  </a:lnTo>
                  <a:lnTo>
                    <a:pt x="357" y="1002"/>
                  </a:lnTo>
                  <a:lnTo>
                    <a:pt x="742" y="62"/>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 name="Freeform 9"/>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707 w 707"/>
                <a:gd name="T7" fmla="*/ 207 h 1215"/>
                <a:gd name="T8" fmla="*/ 413 w 707"/>
                <a:gd name="T9" fmla="*/ 0 h 1215"/>
              </a:gdLst>
              <a:ahLst/>
              <a:cxnLst>
                <a:cxn ang="0">
                  <a:pos x="T0" y="T1"/>
                </a:cxn>
                <a:cxn ang="0">
                  <a:pos x="T2" y="T3"/>
                </a:cxn>
                <a:cxn ang="0">
                  <a:pos x="T4" y="T5"/>
                </a:cxn>
                <a:cxn ang="0">
                  <a:pos x="T6" y="T7"/>
                </a:cxn>
                <a:cxn ang="0">
                  <a:pos x="T8" y="T9"/>
                </a:cxn>
              </a:cxnLst>
              <a:rect l="0" t="0" r="r" b="b"/>
              <a:pathLst>
                <a:path w="707" h="1215">
                  <a:moveTo>
                    <a:pt x="413" y="0"/>
                  </a:moveTo>
                  <a:lnTo>
                    <a:pt x="0" y="1008"/>
                  </a:lnTo>
                  <a:lnTo>
                    <a:pt x="295" y="1215"/>
                  </a:lnTo>
                  <a:lnTo>
                    <a:pt x="707" y="207"/>
                  </a:lnTo>
                  <a:lnTo>
                    <a:pt x="4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10"/>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707 w 707"/>
                <a:gd name="T7" fmla="*/ 207 h 1215"/>
                <a:gd name="T8" fmla="*/ 413 w 707"/>
                <a:gd name="T9" fmla="*/ 0 h 1215"/>
              </a:gdLst>
              <a:ahLst/>
              <a:cxnLst>
                <a:cxn ang="0">
                  <a:pos x="T0" y="T1"/>
                </a:cxn>
                <a:cxn ang="0">
                  <a:pos x="T2" y="T3"/>
                </a:cxn>
                <a:cxn ang="0">
                  <a:pos x="T4" y="T5"/>
                </a:cxn>
                <a:cxn ang="0">
                  <a:pos x="T6" y="T7"/>
                </a:cxn>
                <a:cxn ang="0">
                  <a:pos x="T8" y="T9"/>
                </a:cxn>
              </a:cxnLst>
              <a:rect l="0" t="0" r="r" b="b"/>
              <a:pathLst>
                <a:path w="707" h="1215">
                  <a:moveTo>
                    <a:pt x="413" y="0"/>
                  </a:moveTo>
                  <a:lnTo>
                    <a:pt x="0" y="1008"/>
                  </a:lnTo>
                  <a:lnTo>
                    <a:pt x="295" y="1215"/>
                  </a:lnTo>
                  <a:lnTo>
                    <a:pt x="707" y="207"/>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Freeform 11"/>
            <p:cNvSpPr>
              <a:spLocks/>
            </p:cNvSpPr>
            <p:nvPr/>
          </p:nvSpPr>
          <p:spPr bwMode="auto">
            <a:xfrm>
              <a:off x="4794250" y="2276475"/>
              <a:ext cx="1038225" cy="1798638"/>
            </a:xfrm>
            <a:custGeom>
              <a:avLst/>
              <a:gdLst>
                <a:gd name="T0" fmla="*/ 386 w 654"/>
                <a:gd name="T1" fmla="*/ 0 h 1133"/>
                <a:gd name="T2" fmla="*/ 0 w 654"/>
                <a:gd name="T3" fmla="*/ 940 h 1133"/>
                <a:gd name="T4" fmla="*/ 268 w 654"/>
                <a:gd name="T5" fmla="*/ 1133 h 1133"/>
                <a:gd name="T6" fmla="*/ 654 w 654"/>
                <a:gd name="T7" fmla="*/ 190 h 1133"/>
                <a:gd name="T8" fmla="*/ 386 w 654"/>
                <a:gd name="T9" fmla="*/ 0 h 1133"/>
              </a:gdLst>
              <a:ahLst/>
              <a:cxnLst>
                <a:cxn ang="0">
                  <a:pos x="T0" y="T1"/>
                </a:cxn>
                <a:cxn ang="0">
                  <a:pos x="T2" y="T3"/>
                </a:cxn>
                <a:cxn ang="0">
                  <a:pos x="T4" y="T5"/>
                </a:cxn>
                <a:cxn ang="0">
                  <a:pos x="T6" y="T7"/>
                </a:cxn>
                <a:cxn ang="0">
                  <a:pos x="T8" y="T9"/>
                </a:cxn>
              </a:cxnLst>
              <a:rect l="0" t="0" r="r" b="b"/>
              <a:pathLst>
                <a:path w="654" h="1133">
                  <a:moveTo>
                    <a:pt x="386" y="0"/>
                  </a:moveTo>
                  <a:lnTo>
                    <a:pt x="0" y="940"/>
                  </a:lnTo>
                  <a:lnTo>
                    <a:pt x="268" y="1133"/>
                  </a:lnTo>
                  <a:lnTo>
                    <a:pt x="654" y="190"/>
                  </a:lnTo>
                  <a:lnTo>
                    <a:pt x="386"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Freeform 12"/>
            <p:cNvSpPr>
              <a:spLocks/>
            </p:cNvSpPr>
            <p:nvPr/>
          </p:nvSpPr>
          <p:spPr bwMode="auto">
            <a:xfrm>
              <a:off x="4794250" y="2276475"/>
              <a:ext cx="1038225" cy="1798638"/>
            </a:xfrm>
            <a:custGeom>
              <a:avLst/>
              <a:gdLst>
                <a:gd name="T0" fmla="*/ 386 w 654"/>
                <a:gd name="T1" fmla="*/ 0 h 1133"/>
                <a:gd name="T2" fmla="*/ 0 w 654"/>
                <a:gd name="T3" fmla="*/ 940 h 1133"/>
                <a:gd name="T4" fmla="*/ 268 w 654"/>
                <a:gd name="T5" fmla="*/ 1133 h 1133"/>
                <a:gd name="T6" fmla="*/ 654 w 654"/>
                <a:gd name="T7" fmla="*/ 190 h 1133"/>
                <a:gd name="T8" fmla="*/ 386 w 654"/>
                <a:gd name="T9" fmla="*/ 0 h 1133"/>
              </a:gdLst>
              <a:ahLst/>
              <a:cxnLst>
                <a:cxn ang="0">
                  <a:pos x="T0" y="T1"/>
                </a:cxn>
                <a:cxn ang="0">
                  <a:pos x="T2" y="T3"/>
                </a:cxn>
                <a:cxn ang="0">
                  <a:pos x="T4" y="T5"/>
                </a:cxn>
                <a:cxn ang="0">
                  <a:pos x="T6" y="T7"/>
                </a:cxn>
                <a:cxn ang="0">
                  <a:pos x="T8" y="T9"/>
                </a:cxn>
              </a:cxnLst>
              <a:rect l="0" t="0" r="r" b="b"/>
              <a:pathLst>
                <a:path w="654" h="1133">
                  <a:moveTo>
                    <a:pt x="386" y="0"/>
                  </a:moveTo>
                  <a:lnTo>
                    <a:pt x="0" y="940"/>
                  </a:lnTo>
                  <a:lnTo>
                    <a:pt x="268" y="1133"/>
                  </a:lnTo>
                  <a:lnTo>
                    <a:pt x="654" y="190"/>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13"/>
            <p:cNvSpPr>
              <a:spLocks/>
            </p:cNvSpPr>
            <p:nvPr/>
          </p:nvSpPr>
          <p:spPr bwMode="auto">
            <a:xfrm>
              <a:off x="5764213" y="2620963"/>
              <a:ext cx="1127125" cy="1931988"/>
            </a:xfrm>
            <a:custGeom>
              <a:avLst/>
              <a:gdLst>
                <a:gd name="T0" fmla="*/ 413 w 710"/>
                <a:gd name="T1" fmla="*/ 0 h 1217"/>
                <a:gd name="T2" fmla="*/ 0 w 710"/>
                <a:gd name="T3" fmla="*/ 1010 h 1217"/>
                <a:gd name="T4" fmla="*/ 298 w 710"/>
                <a:gd name="T5" fmla="*/ 1217 h 1217"/>
                <a:gd name="T6" fmla="*/ 710 w 710"/>
                <a:gd name="T7" fmla="*/ 209 h 1217"/>
                <a:gd name="T8" fmla="*/ 413 w 710"/>
                <a:gd name="T9" fmla="*/ 0 h 1217"/>
              </a:gdLst>
              <a:ahLst/>
              <a:cxnLst>
                <a:cxn ang="0">
                  <a:pos x="T0" y="T1"/>
                </a:cxn>
                <a:cxn ang="0">
                  <a:pos x="T2" y="T3"/>
                </a:cxn>
                <a:cxn ang="0">
                  <a:pos x="T4" y="T5"/>
                </a:cxn>
                <a:cxn ang="0">
                  <a:pos x="T6" y="T7"/>
                </a:cxn>
                <a:cxn ang="0">
                  <a:pos x="T8" y="T9"/>
                </a:cxn>
              </a:cxnLst>
              <a:rect l="0" t="0" r="r" b="b"/>
              <a:pathLst>
                <a:path w="710" h="1217">
                  <a:moveTo>
                    <a:pt x="413" y="0"/>
                  </a:moveTo>
                  <a:lnTo>
                    <a:pt x="0" y="1010"/>
                  </a:lnTo>
                  <a:lnTo>
                    <a:pt x="298" y="1217"/>
                  </a:lnTo>
                  <a:lnTo>
                    <a:pt x="710" y="209"/>
                  </a:lnTo>
                  <a:lnTo>
                    <a:pt x="4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 name="Freeform 14"/>
            <p:cNvSpPr>
              <a:spLocks/>
            </p:cNvSpPr>
            <p:nvPr/>
          </p:nvSpPr>
          <p:spPr bwMode="auto">
            <a:xfrm>
              <a:off x="5764213" y="2620963"/>
              <a:ext cx="1127125" cy="1931988"/>
            </a:xfrm>
            <a:custGeom>
              <a:avLst/>
              <a:gdLst>
                <a:gd name="T0" fmla="*/ 413 w 710"/>
                <a:gd name="T1" fmla="*/ 0 h 1217"/>
                <a:gd name="T2" fmla="*/ 0 w 710"/>
                <a:gd name="T3" fmla="*/ 1010 h 1217"/>
                <a:gd name="T4" fmla="*/ 298 w 710"/>
                <a:gd name="T5" fmla="*/ 1217 h 1217"/>
                <a:gd name="T6" fmla="*/ 710 w 710"/>
                <a:gd name="T7" fmla="*/ 209 h 1217"/>
                <a:gd name="T8" fmla="*/ 413 w 710"/>
                <a:gd name="T9" fmla="*/ 0 h 1217"/>
              </a:gdLst>
              <a:ahLst/>
              <a:cxnLst>
                <a:cxn ang="0">
                  <a:pos x="T0" y="T1"/>
                </a:cxn>
                <a:cxn ang="0">
                  <a:pos x="T2" y="T3"/>
                </a:cxn>
                <a:cxn ang="0">
                  <a:pos x="T4" y="T5"/>
                </a:cxn>
                <a:cxn ang="0">
                  <a:pos x="T6" y="T7"/>
                </a:cxn>
                <a:cxn ang="0">
                  <a:pos x="T8" y="T9"/>
                </a:cxn>
              </a:cxnLst>
              <a:rect l="0" t="0" r="r" b="b"/>
              <a:pathLst>
                <a:path w="710" h="1217">
                  <a:moveTo>
                    <a:pt x="413" y="0"/>
                  </a:moveTo>
                  <a:lnTo>
                    <a:pt x="0" y="1010"/>
                  </a:lnTo>
                  <a:lnTo>
                    <a:pt x="298" y="1217"/>
                  </a:lnTo>
                  <a:lnTo>
                    <a:pt x="710" y="209"/>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 name="Freeform 15"/>
            <p:cNvSpPr>
              <a:spLocks/>
            </p:cNvSpPr>
            <p:nvPr/>
          </p:nvSpPr>
          <p:spPr bwMode="auto">
            <a:xfrm>
              <a:off x="5786438" y="2676525"/>
              <a:ext cx="1084263" cy="1824038"/>
            </a:xfrm>
            <a:custGeom>
              <a:avLst/>
              <a:gdLst>
                <a:gd name="T0" fmla="*/ 385 w 683"/>
                <a:gd name="T1" fmla="*/ 0 h 1149"/>
                <a:gd name="T2" fmla="*/ 0 w 683"/>
                <a:gd name="T3" fmla="*/ 940 h 1149"/>
                <a:gd name="T4" fmla="*/ 297 w 683"/>
                <a:gd name="T5" fmla="*/ 1149 h 1149"/>
                <a:gd name="T6" fmla="*/ 683 w 683"/>
                <a:gd name="T7" fmla="*/ 206 h 1149"/>
                <a:gd name="T8" fmla="*/ 385 w 683"/>
                <a:gd name="T9" fmla="*/ 0 h 1149"/>
              </a:gdLst>
              <a:ahLst/>
              <a:cxnLst>
                <a:cxn ang="0">
                  <a:pos x="T0" y="T1"/>
                </a:cxn>
                <a:cxn ang="0">
                  <a:pos x="T2" y="T3"/>
                </a:cxn>
                <a:cxn ang="0">
                  <a:pos x="T4" y="T5"/>
                </a:cxn>
                <a:cxn ang="0">
                  <a:pos x="T6" y="T7"/>
                </a:cxn>
                <a:cxn ang="0">
                  <a:pos x="T8" y="T9"/>
                </a:cxn>
              </a:cxnLst>
              <a:rect l="0" t="0" r="r" b="b"/>
              <a:pathLst>
                <a:path w="683" h="1149">
                  <a:moveTo>
                    <a:pt x="385" y="0"/>
                  </a:moveTo>
                  <a:lnTo>
                    <a:pt x="0" y="940"/>
                  </a:lnTo>
                  <a:lnTo>
                    <a:pt x="297" y="1149"/>
                  </a:lnTo>
                  <a:lnTo>
                    <a:pt x="683" y="206"/>
                  </a:lnTo>
                  <a:lnTo>
                    <a:pt x="385"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 name="Freeform 16"/>
            <p:cNvSpPr>
              <a:spLocks/>
            </p:cNvSpPr>
            <p:nvPr/>
          </p:nvSpPr>
          <p:spPr bwMode="auto">
            <a:xfrm>
              <a:off x="5786438" y="2676525"/>
              <a:ext cx="1084263" cy="1824038"/>
            </a:xfrm>
            <a:custGeom>
              <a:avLst/>
              <a:gdLst>
                <a:gd name="T0" fmla="*/ 385 w 683"/>
                <a:gd name="T1" fmla="*/ 0 h 1149"/>
                <a:gd name="T2" fmla="*/ 0 w 683"/>
                <a:gd name="T3" fmla="*/ 940 h 1149"/>
                <a:gd name="T4" fmla="*/ 297 w 683"/>
                <a:gd name="T5" fmla="*/ 1149 h 1149"/>
                <a:gd name="T6" fmla="*/ 683 w 683"/>
                <a:gd name="T7" fmla="*/ 206 h 1149"/>
                <a:gd name="T8" fmla="*/ 385 w 683"/>
                <a:gd name="T9" fmla="*/ 0 h 1149"/>
              </a:gdLst>
              <a:ahLst/>
              <a:cxnLst>
                <a:cxn ang="0">
                  <a:pos x="T0" y="T1"/>
                </a:cxn>
                <a:cxn ang="0">
                  <a:pos x="T2" y="T3"/>
                </a:cxn>
                <a:cxn ang="0">
                  <a:pos x="T4" y="T5"/>
                </a:cxn>
                <a:cxn ang="0">
                  <a:pos x="T6" y="T7"/>
                </a:cxn>
                <a:cxn ang="0">
                  <a:pos x="T8" y="T9"/>
                </a:cxn>
              </a:cxnLst>
              <a:rect l="0" t="0" r="r" b="b"/>
              <a:pathLst>
                <a:path w="683" h="1149">
                  <a:moveTo>
                    <a:pt x="385" y="0"/>
                  </a:moveTo>
                  <a:lnTo>
                    <a:pt x="0" y="940"/>
                  </a:lnTo>
                  <a:lnTo>
                    <a:pt x="297" y="1149"/>
                  </a:lnTo>
                  <a:lnTo>
                    <a:pt x="683" y="206"/>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 name="Freeform 17"/>
            <p:cNvSpPr>
              <a:spLocks/>
            </p:cNvSpPr>
            <p:nvPr/>
          </p:nvSpPr>
          <p:spPr bwMode="auto">
            <a:xfrm>
              <a:off x="6237288" y="2952750"/>
              <a:ext cx="1219200" cy="1697038"/>
            </a:xfrm>
            <a:custGeom>
              <a:avLst/>
              <a:gdLst>
                <a:gd name="T0" fmla="*/ 0 w 768"/>
                <a:gd name="T1" fmla="*/ 1008 h 1069"/>
                <a:gd name="T2" fmla="*/ 356 w 768"/>
                <a:gd name="T3" fmla="*/ 1069 h 1069"/>
                <a:gd name="T4" fmla="*/ 768 w 768"/>
                <a:gd name="T5" fmla="*/ 59 h 1069"/>
                <a:gd name="T6" fmla="*/ 412 w 768"/>
                <a:gd name="T7" fmla="*/ 0 h 1069"/>
                <a:gd name="T8" fmla="*/ 0 w 768"/>
                <a:gd name="T9" fmla="*/ 1008 h 1069"/>
              </a:gdLst>
              <a:ahLst/>
              <a:cxnLst>
                <a:cxn ang="0">
                  <a:pos x="T0" y="T1"/>
                </a:cxn>
                <a:cxn ang="0">
                  <a:pos x="T2" y="T3"/>
                </a:cxn>
                <a:cxn ang="0">
                  <a:pos x="T4" y="T5"/>
                </a:cxn>
                <a:cxn ang="0">
                  <a:pos x="T6" y="T7"/>
                </a:cxn>
                <a:cxn ang="0">
                  <a:pos x="T8" y="T9"/>
                </a:cxn>
              </a:cxnLst>
              <a:rect l="0" t="0" r="r" b="b"/>
              <a:pathLst>
                <a:path w="768" h="1069">
                  <a:moveTo>
                    <a:pt x="0" y="1008"/>
                  </a:moveTo>
                  <a:lnTo>
                    <a:pt x="356" y="1069"/>
                  </a:lnTo>
                  <a:lnTo>
                    <a:pt x="768" y="59"/>
                  </a:lnTo>
                  <a:lnTo>
                    <a:pt x="412" y="0"/>
                  </a:lnTo>
                  <a:lnTo>
                    <a:pt x="0" y="10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 name="Freeform 18"/>
            <p:cNvSpPr>
              <a:spLocks/>
            </p:cNvSpPr>
            <p:nvPr/>
          </p:nvSpPr>
          <p:spPr bwMode="auto">
            <a:xfrm>
              <a:off x="6237288" y="2952750"/>
              <a:ext cx="1219200" cy="1697038"/>
            </a:xfrm>
            <a:custGeom>
              <a:avLst/>
              <a:gdLst>
                <a:gd name="T0" fmla="*/ 0 w 768"/>
                <a:gd name="T1" fmla="*/ 1008 h 1069"/>
                <a:gd name="T2" fmla="*/ 356 w 768"/>
                <a:gd name="T3" fmla="*/ 1069 h 1069"/>
                <a:gd name="T4" fmla="*/ 768 w 768"/>
                <a:gd name="T5" fmla="*/ 59 h 1069"/>
                <a:gd name="T6" fmla="*/ 412 w 768"/>
                <a:gd name="T7" fmla="*/ 0 h 1069"/>
                <a:gd name="T8" fmla="*/ 0 w 768"/>
                <a:gd name="T9" fmla="*/ 1008 h 1069"/>
              </a:gdLst>
              <a:ahLst/>
              <a:cxnLst>
                <a:cxn ang="0">
                  <a:pos x="T0" y="T1"/>
                </a:cxn>
                <a:cxn ang="0">
                  <a:pos x="T2" y="T3"/>
                </a:cxn>
                <a:cxn ang="0">
                  <a:pos x="T4" y="T5"/>
                </a:cxn>
                <a:cxn ang="0">
                  <a:pos x="T6" y="T7"/>
                </a:cxn>
                <a:cxn ang="0">
                  <a:pos x="T8" y="T9"/>
                </a:cxn>
              </a:cxnLst>
              <a:rect l="0" t="0" r="r" b="b"/>
              <a:pathLst>
                <a:path w="768" h="1069">
                  <a:moveTo>
                    <a:pt x="0" y="1008"/>
                  </a:moveTo>
                  <a:lnTo>
                    <a:pt x="356" y="1069"/>
                  </a:lnTo>
                  <a:lnTo>
                    <a:pt x="768" y="59"/>
                  </a:lnTo>
                  <a:lnTo>
                    <a:pt x="412" y="0"/>
                  </a:lnTo>
                  <a:lnTo>
                    <a:pt x="0" y="10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 name="Freeform 19"/>
            <p:cNvSpPr>
              <a:spLocks/>
            </p:cNvSpPr>
            <p:nvPr/>
          </p:nvSpPr>
          <p:spPr bwMode="auto">
            <a:xfrm>
              <a:off x="6257925" y="3003550"/>
              <a:ext cx="1127125" cy="1577975"/>
            </a:xfrm>
            <a:custGeom>
              <a:avLst/>
              <a:gdLst>
                <a:gd name="T0" fmla="*/ 0 w 710"/>
                <a:gd name="T1" fmla="*/ 943 h 994"/>
                <a:gd name="T2" fmla="*/ 327 w 710"/>
                <a:gd name="T3" fmla="*/ 994 h 994"/>
                <a:gd name="T4" fmla="*/ 710 w 710"/>
                <a:gd name="T5" fmla="*/ 51 h 994"/>
                <a:gd name="T6" fmla="*/ 386 w 710"/>
                <a:gd name="T7" fmla="*/ 0 h 994"/>
                <a:gd name="T8" fmla="*/ 0 w 710"/>
                <a:gd name="T9" fmla="*/ 943 h 994"/>
              </a:gdLst>
              <a:ahLst/>
              <a:cxnLst>
                <a:cxn ang="0">
                  <a:pos x="T0" y="T1"/>
                </a:cxn>
                <a:cxn ang="0">
                  <a:pos x="T2" y="T3"/>
                </a:cxn>
                <a:cxn ang="0">
                  <a:pos x="T4" y="T5"/>
                </a:cxn>
                <a:cxn ang="0">
                  <a:pos x="T6" y="T7"/>
                </a:cxn>
                <a:cxn ang="0">
                  <a:pos x="T8" y="T9"/>
                </a:cxn>
              </a:cxnLst>
              <a:rect l="0" t="0" r="r" b="b"/>
              <a:pathLst>
                <a:path w="710" h="994">
                  <a:moveTo>
                    <a:pt x="0" y="943"/>
                  </a:moveTo>
                  <a:lnTo>
                    <a:pt x="327" y="994"/>
                  </a:lnTo>
                  <a:lnTo>
                    <a:pt x="710" y="51"/>
                  </a:lnTo>
                  <a:lnTo>
                    <a:pt x="386" y="0"/>
                  </a:lnTo>
                  <a:lnTo>
                    <a:pt x="0" y="943"/>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 name="Freeform 20"/>
            <p:cNvSpPr>
              <a:spLocks/>
            </p:cNvSpPr>
            <p:nvPr/>
          </p:nvSpPr>
          <p:spPr bwMode="auto">
            <a:xfrm>
              <a:off x="6257925" y="3003550"/>
              <a:ext cx="1127125" cy="1577975"/>
            </a:xfrm>
            <a:custGeom>
              <a:avLst/>
              <a:gdLst>
                <a:gd name="T0" fmla="*/ 0 w 710"/>
                <a:gd name="T1" fmla="*/ 943 h 994"/>
                <a:gd name="T2" fmla="*/ 327 w 710"/>
                <a:gd name="T3" fmla="*/ 994 h 994"/>
                <a:gd name="T4" fmla="*/ 710 w 710"/>
                <a:gd name="T5" fmla="*/ 51 h 994"/>
                <a:gd name="T6" fmla="*/ 386 w 710"/>
                <a:gd name="T7" fmla="*/ 0 h 994"/>
                <a:gd name="T8" fmla="*/ 0 w 710"/>
                <a:gd name="T9" fmla="*/ 943 h 994"/>
              </a:gdLst>
              <a:ahLst/>
              <a:cxnLst>
                <a:cxn ang="0">
                  <a:pos x="T0" y="T1"/>
                </a:cxn>
                <a:cxn ang="0">
                  <a:pos x="T2" y="T3"/>
                </a:cxn>
                <a:cxn ang="0">
                  <a:pos x="T4" y="T5"/>
                </a:cxn>
                <a:cxn ang="0">
                  <a:pos x="T6" y="T7"/>
                </a:cxn>
                <a:cxn ang="0">
                  <a:pos x="T8" y="T9"/>
                </a:cxn>
              </a:cxnLst>
              <a:rect l="0" t="0" r="r" b="b"/>
              <a:pathLst>
                <a:path w="710" h="994">
                  <a:moveTo>
                    <a:pt x="0" y="943"/>
                  </a:moveTo>
                  <a:lnTo>
                    <a:pt x="327" y="994"/>
                  </a:lnTo>
                  <a:lnTo>
                    <a:pt x="710" y="51"/>
                  </a:lnTo>
                  <a:lnTo>
                    <a:pt x="386" y="0"/>
                  </a:lnTo>
                  <a:lnTo>
                    <a:pt x="0" y="9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 name="Freeform 21"/>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308 w 707"/>
                <a:gd name="T7" fmla="*/ 1182 h 1215"/>
                <a:gd name="T8" fmla="*/ 40 w 707"/>
                <a:gd name="T9" fmla="*/ 989 h 1215"/>
                <a:gd name="T10" fmla="*/ 426 w 707"/>
                <a:gd name="T11" fmla="*/ 49 h 1215"/>
                <a:gd name="T12" fmla="*/ 694 w 707"/>
                <a:gd name="T13" fmla="*/ 239 h 1215"/>
                <a:gd name="T14" fmla="*/ 707 w 707"/>
                <a:gd name="T15" fmla="*/ 207 h 1215"/>
                <a:gd name="T16" fmla="*/ 413 w 707"/>
                <a:gd name="T1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1215">
                  <a:moveTo>
                    <a:pt x="413" y="0"/>
                  </a:moveTo>
                  <a:lnTo>
                    <a:pt x="0" y="1008"/>
                  </a:lnTo>
                  <a:lnTo>
                    <a:pt x="295" y="1215"/>
                  </a:lnTo>
                  <a:lnTo>
                    <a:pt x="308" y="1182"/>
                  </a:lnTo>
                  <a:lnTo>
                    <a:pt x="40" y="989"/>
                  </a:lnTo>
                  <a:lnTo>
                    <a:pt x="426" y="49"/>
                  </a:lnTo>
                  <a:lnTo>
                    <a:pt x="694" y="239"/>
                  </a:lnTo>
                  <a:lnTo>
                    <a:pt x="707" y="207"/>
                  </a:lnTo>
                  <a:lnTo>
                    <a:pt x="413" y="0"/>
                  </a:lnTo>
                  <a:close/>
                </a:path>
              </a:pathLst>
            </a:custGeom>
            <a:solidFill>
              <a:srgbClr val="EF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1" name="Freeform 22"/>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308 w 707"/>
                <a:gd name="T7" fmla="*/ 1182 h 1215"/>
                <a:gd name="T8" fmla="*/ 40 w 707"/>
                <a:gd name="T9" fmla="*/ 989 h 1215"/>
                <a:gd name="T10" fmla="*/ 426 w 707"/>
                <a:gd name="T11" fmla="*/ 49 h 1215"/>
                <a:gd name="T12" fmla="*/ 694 w 707"/>
                <a:gd name="T13" fmla="*/ 239 h 1215"/>
                <a:gd name="T14" fmla="*/ 707 w 707"/>
                <a:gd name="T15" fmla="*/ 207 h 1215"/>
                <a:gd name="T16" fmla="*/ 413 w 707"/>
                <a:gd name="T1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1215">
                  <a:moveTo>
                    <a:pt x="413" y="0"/>
                  </a:moveTo>
                  <a:lnTo>
                    <a:pt x="0" y="1008"/>
                  </a:lnTo>
                  <a:lnTo>
                    <a:pt x="295" y="1215"/>
                  </a:lnTo>
                  <a:lnTo>
                    <a:pt x="308" y="1182"/>
                  </a:lnTo>
                  <a:lnTo>
                    <a:pt x="40" y="989"/>
                  </a:lnTo>
                  <a:lnTo>
                    <a:pt x="426" y="49"/>
                  </a:lnTo>
                  <a:lnTo>
                    <a:pt x="694" y="239"/>
                  </a:lnTo>
                  <a:lnTo>
                    <a:pt x="707" y="207"/>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23"/>
            <p:cNvSpPr>
              <a:spLocks noEditPoints="1"/>
            </p:cNvSpPr>
            <p:nvPr/>
          </p:nvSpPr>
          <p:spPr bwMode="auto">
            <a:xfrm>
              <a:off x="4794250" y="2276475"/>
              <a:ext cx="1038225" cy="1798638"/>
            </a:xfrm>
            <a:custGeom>
              <a:avLst/>
              <a:gdLst>
                <a:gd name="T0" fmla="*/ 166 w 244"/>
                <a:gd name="T1" fmla="*/ 248 h 423"/>
                <a:gd name="T2" fmla="*/ 176 w 244"/>
                <a:gd name="T3" fmla="*/ 230 h 423"/>
                <a:gd name="T4" fmla="*/ 203 w 244"/>
                <a:gd name="T5" fmla="*/ 154 h 423"/>
                <a:gd name="T6" fmla="*/ 208 w 244"/>
                <a:gd name="T7" fmla="*/ 150 h 423"/>
                <a:gd name="T8" fmla="*/ 200 w 244"/>
                <a:gd name="T9" fmla="*/ 92 h 423"/>
                <a:gd name="T10" fmla="*/ 207 w 244"/>
                <a:gd name="T11" fmla="*/ 117 h 423"/>
                <a:gd name="T12" fmla="*/ 211 w 244"/>
                <a:gd name="T13" fmla="*/ 120 h 423"/>
                <a:gd name="T14" fmla="*/ 206 w 244"/>
                <a:gd name="T15" fmla="*/ 123 h 423"/>
                <a:gd name="T16" fmla="*/ 218 w 244"/>
                <a:gd name="T17" fmla="*/ 115 h 423"/>
                <a:gd name="T18" fmla="*/ 190 w 244"/>
                <a:gd name="T19" fmla="*/ 110 h 423"/>
                <a:gd name="T20" fmla="*/ 195 w 244"/>
                <a:gd name="T21" fmla="*/ 116 h 423"/>
                <a:gd name="T22" fmla="*/ 202 w 244"/>
                <a:gd name="T23" fmla="*/ 125 h 423"/>
                <a:gd name="T24" fmla="*/ 193 w 244"/>
                <a:gd name="T25" fmla="*/ 126 h 423"/>
                <a:gd name="T26" fmla="*/ 184 w 244"/>
                <a:gd name="T27" fmla="*/ 114 h 423"/>
                <a:gd name="T28" fmla="*/ 221 w 244"/>
                <a:gd name="T29" fmla="*/ 104 h 423"/>
                <a:gd name="T30" fmla="*/ 209 w 244"/>
                <a:gd name="T31" fmla="*/ 106 h 423"/>
                <a:gd name="T32" fmla="*/ 214 w 244"/>
                <a:gd name="T33" fmla="*/ 105 h 423"/>
                <a:gd name="T34" fmla="*/ 175 w 244"/>
                <a:gd name="T35" fmla="*/ 109 h 423"/>
                <a:gd name="T36" fmla="*/ 175 w 244"/>
                <a:gd name="T37" fmla="*/ 109 h 423"/>
                <a:gd name="T38" fmla="*/ 199 w 244"/>
                <a:gd name="T39" fmla="*/ 102 h 423"/>
                <a:gd name="T40" fmla="*/ 192 w 244"/>
                <a:gd name="T41" fmla="*/ 104 h 423"/>
                <a:gd name="T42" fmla="*/ 190 w 244"/>
                <a:gd name="T43" fmla="*/ 100 h 423"/>
                <a:gd name="T44" fmla="*/ 220 w 244"/>
                <a:gd name="T45" fmla="*/ 99 h 423"/>
                <a:gd name="T46" fmla="*/ 208 w 244"/>
                <a:gd name="T47" fmla="*/ 100 h 423"/>
                <a:gd name="T48" fmla="*/ 201 w 244"/>
                <a:gd name="T49" fmla="*/ 95 h 423"/>
                <a:gd name="T50" fmla="*/ 190 w 244"/>
                <a:gd name="T51" fmla="*/ 95 h 423"/>
                <a:gd name="T52" fmla="*/ 183 w 244"/>
                <a:gd name="T53" fmla="*/ 95 h 423"/>
                <a:gd name="T54" fmla="*/ 197 w 244"/>
                <a:gd name="T55" fmla="*/ 94 h 423"/>
                <a:gd name="T56" fmla="*/ 211 w 244"/>
                <a:gd name="T57" fmla="*/ 95 h 423"/>
                <a:gd name="T58" fmla="*/ 200 w 244"/>
                <a:gd name="T59" fmla="*/ 92 h 423"/>
                <a:gd name="T60" fmla="*/ 156 w 244"/>
                <a:gd name="T61" fmla="*/ 286 h 423"/>
                <a:gd name="T62" fmla="*/ 147 w 244"/>
                <a:gd name="T63" fmla="*/ 220 h 423"/>
                <a:gd name="T64" fmla="*/ 142 w 244"/>
                <a:gd name="T65" fmla="*/ 205 h 423"/>
                <a:gd name="T66" fmla="*/ 148 w 244"/>
                <a:gd name="T67" fmla="*/ 161 h 423"/>
                <a:gd name="T68" fmla="*/ 145 w 244"/>
                <a:gd name="T69" fmla="*/ 154 h 423"/>
                <a:gd name="T70" fmla="*/ 134 w 244"/>
                <a:gd name="T71" fmla="*/ 132 h 423"/>
                <a:gd name="T72" fmla="*/ 112 w 244"/>
                <a:gd name="T73" fmla="*/ 138 h 423"/>
                <a:gd name="T74" fmla="*/ 112 w 244"/>
                <a:gd name="T75" fmla="*/ 136 h 423"/>
                <a:gd name="T76" fmla="*/ 111 w 244"/>
                <a:gd name="T77" fmla="*/ 124 h 423"/>
                <a:gd name="T78" fmla="*/ 120 w 244"/>
                <a:gd name="T79" fmla="*/ 113 h 423"/>
                <a:gd name="T80" fmla="*/ 122 w 244"/>
                <a:gd name="T81" fmla="*/ 107 h 423"/>
                <a:gd name="T82" fmla="*/ 136 w 244"/>
                <a:gd name="T83" fmla="*/ 96 h 423"/>
                <a:gd name="T84" fmla="*/ 166 w 244"/>
                <a:gd name="T85" fmla="*/ 112 h 423"/>
                <a:gd name="T86" fmla="*/ 170 w 244"/>
                <a:gd name="T87" fmla="*/ 115 h 423"/>
                <a:gd name="T88" fmla="*/ 181 w 244"/>
                <a:gd name="T89" fmla="*/ 126 h 423"/>
                <a:gd name="T90" fmla="*/ 194 w 244"/>
                <a:gd name="T91" fmla="*/ 128 h 423"/>
                <a:gd name="T92" fmla="*/ 208 w 244"/>
                <a:gd name="T93" fmla="*/ 131 h 423"/>
                <a:gd name="T94" fmla="*/ 205 w 244"/>
                <a:gd name="T95" fmla="*/ 138 h 423"/>
                <a:gd name="T96" fmla="*/ 210 w 244"/>
                <a:gd name="T97" fmla="*/ 125 h 423"/>
                <a:gd name="T98" fmla="*/ 212 w 244"/>
                <a:gd name="T99" fmla="*/ 133 h 423"/>
                <a:gd name="T100" fmla="*/ 219 w 244"/>
                <a:gd name="T101" fmla="*/ 133 h 423"/>
                <a:gd name="T102" fmla="*/ 220 w 244"/>
                <a:gd name="T103" fmla="*/ 114 h 423"/>
                <a:gd name="T104" fmla="*/ 225 w 244"/>
                <a:gd name="T105" fmla="*/ 111 h 423"/>
                <a:gd name="T106" fmla="*/ 230 w 244"/>
                <a:gd name="T107" fmla="*/ 106 h 423"/>
                <a:gd name="T108" fmla="*/ 222 w 244"/>
                <a:gd name="T109" fmla="*/ 94 h 423"/>
                <a:gd name="T110" fmla="*/ 226 w 244"/>
                <a:gd name="T111" fmla="*/ 89 h 423"/>
                <a:gd name="T112" fmla="*/ 233 w 244"/>
                <a:gd name="T113" fmla="*/ 89 h 423"/>
                <a:gd name="T114" fmla="*/ 232 w 244"/>
                <a:gd name="T115" fmla="*/ 89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423">
                  <a:moveTo>
                    <a:pt x="171" y="250"/>
                  </a:moveTo>
                  <a:cubicBezTo>
                    <a:pt x="169" y="253"/>
                    <a:pt x="168" y="254"/>
                    <a:pt x="167" y="256"/>
                  </a:cubicBezTo>
                  <a:cubicBezTo>
                    <a:pt x="167" y="256"/>
                    <a:pt x="167" y="256"/>
                    <a:pt x="168" y="256"/>
                  </a:cubicBezTo>
                  <a:cubicBezTo>
                    <a:pt x="168" y="256"/>
                    <a:pt x="168" y="256"/>
                    <a:pt x="169" y="256"/>
                  </a:cubicBezTo>
                  <a:cubicBezTo>
                    <a:pt x="171" y="250"/>
                    <a:pt x="171" y="250"/>
                    <a:pt x="171" y="250"/>
                  </a:cubicBezTo>
                  <a:moveTo>
                    <a:pt x="171" y="228"/>
                  </a:moveTo>
                  <a:cubicBezTo>
                    <a:pt x="170" y="228"/>
                    <a:pt x="166" y="229"/>
                    <a:pt x="165" y="230"/>
                  </a:cubicBezTo>
                  <a:cubicBezTo>
                    <a:pt x="164" y="231"/>
                    <a:pt x="165" y="232"/>
                    <a:pt x="164" y="232"/>
                  </a:cubicBezTo>
                  <a:cubicBezTo>
                    <a:pt x="163" y="235"/>
                    <a:pt x="162" y="237"/>
                    <a:pt x="161" y="239"/>
                  </a:cubicBezTo>
                  <a:cubicBezTo>
                    <a:pt x="160" y="242"/>
                    <a:pt x="160" y="247"/>
                    <a:pt x="162" y="249"/>
                  </a:cubicBezTo>
                  <a:cubicBezTo>
                    <a:pt x="163" y="249"/>
                    <a:pt x="164" y="249"/>
                    <a:pt x="164" y="249"/>
                  </a:cubicBezTo>
                  <a:cubicBezTo>
                    <a:pt x="165" y="249"/>
                    <a:pt x="166" y="249"/>
                    <a:pt x="166" y="248"/>
                  </a:cubicBezTo>
                  <a:cubicBezTo>
                    <a:pt x="168" y="247"/>
                    <a:pt x="168" y="246"/>
                    <a:pt x="170" y="245"/>
                  </a:cubicBezTo>
                  <a:cubicBezTo>
                    <a:pt x="170" y="245"/>
                    <a:pt x="170" y="245"/>
                    <a:pt x="170" y="245"/>
                  </a:cubicBezTo>
                  <a:cubicBezTo>
                    <a:pt x="171" y="245"/>
                    <a:pt x="172" y="245"/>
                    <a:pt x="173" y="246"/>
                  </a:cubicBezTo>
                  <a:cubicBezTo>
                    <a:pt x="179" y="230"/>
                    <a:pt x="179" y="230"/>
                    <a:pt x="179" y="230"/>
                  </a:cubicBezTo>
                  <a:cubicBezTo>
                    <a:pt x="179" y="229"/>
                    <a:pt x="179" y="229"/>
                    <a:pt x="179" y="229"/>
                  </a:cubicBezTo>
                  <a:cubicBezTo>
                    <a:pt x="179" y="229"/>
                    <a:pt x="179" y="229"/>
                    <a:pt x="179" y="229"/>
                  </a:cubicBezTo>
                  <a:cubicBezTo>
                    <a:pt x="178" y="230"/>
                    <a:pt x="178" y="230"/>
                    <a:pt x="178" y="230"/>
                  </a:cubicBezTo>
                  <a:cubicBezTo>
                    <a:pt x="178" y="230"/>
                    <a:pt x="178" y="229"/>
                    <a:pt x="178" y="229"/>
                  </a:cubicBezTo>
                  <a:cubicBezTo>
                    <a:pt x="178" y="229"/>
                    <a:pt x="178" y="229"/>
                    <a:pt x="178" y="229"/>
                  </a:cubicBezTo>
                  <a:cubicBezTo>
                    <a:pt x="178" y="229"/>
                    <a:pt x="178" y="229"/>
                    <a:pt x="178" y="229"/>
                  </a:cubicBezTo>
                  <a:cubicBezTo>
                    <a:pt x="178" y="229"/>
                    <a:pt x="177" y="229"/>
                    <a:pt x="177" y="229"/>
                  </a:cubicBezTo>
                  <a:cubicBezTo>
                    <a:pt x="177" y="230"/>
                    <a:pt x="176" y="230"/>
                    <a:pt x="176" y="230"/>
                  </a:cubicBezTo>
                  <a:cubicBezTo>
                    <a:pt x="176" y="230"/>
                    <a:pt x="176" y="230"/>
                    <a:pt x="177" y="230"/>
                  </a:cubicBezTo>
                  <a:cubicBezTo>
                    <a:pt x="177" y="230"/>
                    <a:pt x="177" y="230"/>
                    <a:pt x="177" y="230"/>
                  </a:cubicBezTo>
                  <a:cubicBezTo>
                    <a:pt x="177" y="230"/>
                    <a:pt x="177" y="230"/>
                    <a:pt x="177" y="230"/>
                  </a:cubicBezTo>
                  <a:cubicBezTo>
                    <a:pt x="176" y="230"/>
                    <a:pt x="177" y="231"/>
                    <a:pt x="176" y="231"/>
                  </a:cubicBezTo>
                  <a:cubicBezTo>
                    <a:pt x="176" y="231"/>
                    <a:pt x="176" y="231"/>
                    <a:pt x="175" y="231"/>
                  </a:cubicBezTo>
                  <a:cubicBezTo>
                    <a:pt x="173" y="230"/>
                    <a:pt x="173" y="228"/>
                    <a:pt x="171" y="228"/>
                  </a:cubicBezTo>
                  <a:cubicBezTo>
                    <a:pt x="171" y="228"/>
                    <a:pt x="171" y="228"/>
                    <a:pt x="171" y="228"/>
                  </a:cubicBezTo>
                  <a:moveTo>
                    <a:pt x="204" y="148"/>
                  </a:moveTo>
                  <a:cubicBezTo>
                    <a:pt x="204" y="148"/>
                    <a:pt x="204" y="148"/>
                    <a:pt x="203" y="148"/>
                  </a:cubicBezTo>
                  <a:cubicBezTo>
                    <a:pt x="203" y="149"/>
                    <a:pt x="206" y="152"/>
                    <a:pt x="206" y="152"/>
                  </a:cubicBezTo>
                  <a:cubicBezTo>
                    <a:pt x="206" y="153"/>
                    <a:pt x="204" y="153"/>
                    <a:pt x="204" y="153"/>
                  </a:cubicBezTo>
                  <a:cubicBezTo>
                    <a:pt x="203" y="154"/>
                    <a:pt x="203" y="154"/>
                    <a:pt x="203" y="154"/>
                  </a:cubicBezTo>
                  <a:cubicBezTo>
                    <a:pt x="201" y="155"/>
                    <a:pt x="200" y="155"/>
                    <a:pt x="199" y="157"/>
                  </a:cubicBezTo>
                  <a:cubicBezTo>
                    <a:pt x="199" y="158"/>
                    <a:pt x="198" y="158"/>
                    <a:pt x="197" y="160"/>
                  </a:cubicBezTo>
                  <a:cubicBezTo>
                    <a:pt x="196" y="162"/>
                    <a:pt x="197" y="161"/>
                    <a:pt x="197" y="163"/>
                  </a:cubicBezTo>
                  <a:cubicBezTo>
                    <a:pt x="197" y="163"/>
                    <a:pt x="197" y="163"/>
                    <a:pt x="197" y="163"/>
                  </a:cubicBezTo>
                  <a:cubicBezTo>
                    <a:pt x="197" y="163"/>
                    <a:pt x="198" y="164"/>
                    <a:pt x="198" y="165"/>
                  </a:cubicBezTo>
                  <a:cubicBezTo>
                    <a:pt x="198" y="167"/>
                    <a:pt x="198" y="168"/>
                    <a:pt x="197" y="168"/>
                  </a:cubicBezTo>
                  <a:cubicBezTo>
                    <a:pt x="197" y="168"/>
                    <a:pt x="197" y="168"/>
                    <a:pt x="197" y="168"/>
                  </a:cubicBezTo>
                  <a:cubicBezTo>
                    <a:pt x="200" y="169"/>
                    <a:pt x="201" y="170"/>
                    <a:pt x="202" y="172"/>
                  </a:cubicBezTo>
                  <a:cubicBezTo>
                    <a:pt x="202" y="172"/>
                    <a:pt x="203" y="173"/>
                    <a:pt x="203" y="173"/>
                  </a:cubicBezTo>
                  <a:cubicBezTo>
                    <a:pt x="212" y="150"/>
                    <a:pt x="212" y="150"/>
                    <a:pt x="212" y="150"/>
                  </a:cubicBezTo>
                  <a:cubicBezTo>
                    <a:pt x="211" y="150"/>
                    <a:pt x="210" y="151"/>
                    <a:pt x="209" y="151"/>
                  </a:cubicBezTo>
                  <a:cubicBezTo>
                    <a:pt x="209" y="151"/>
                    <a:pt x="208" y="150"/>
                    <a:pt x="208" y="150"/>
                  </a:cubicBezTo>
                  <a:cubicBezTo>
                    <a:pt x="208" y="150"/>
                    <a:pt x="207" y="151"/>
                    <a:pt x="207" y="151"/>
                  </a:cubicBezTo>
                  <a:cubicBezTo>
                    <a:pt x="206" y="151"/>
                    <a:pt x="206" y="150"/>
                    <a:pt x="205" y="149"/>
                  </a:cubicBezTo>
                  <a:cubicBezTo>
                    <a:pt x="205" y="149"/>
                    <a:pt x="204" y="148"/>
                    <a:pt x="204" y="148"/>
                  </a:cubicBezTo>
                  <a:moveTo>
                    <a:pt x="210" y="145"/>
                  </a:moveTo>
                  <a:cubicBezTo>
                    <a:pt x="209" y="147"/>
                    <a:pt x="212" y="147"/>
                    <a:pt x="213" y="148"/>
                  </a:cubicBezTo>
                  <a:cubicBezTo>
                    <a:pt x="213" y="147"/>
                    <a:pt x="213" y="147"/>
                    <a:pt x="213" y="147"/>
                  </a:cubicBezTo>
                  <a:cubicBezTo>
                    <a:pt x="212" y="147"/>
                    <a:pt x="210" y="146"/>
                    <a:pt x="210" y="145"/>
                  </a:cubicBezTo>
                  <a:moveTo>
                    <a:pt x="214" y="105"/>
                  </a:moveTo>
                  <a:cubicBezTo>
                    <a:pt x="214" y="105"/>
                    <a:pt x="214" y="105"/>
                    <a:pt x="214" y="105"/>
                  </a:cubicBezTo>
                  <a:cubicBezTo>
                    <a:pt x="214" y="105"/>
                    <a:pt x="214" y="105"/>
                    <a:pt x="214" y="105"/>
                  </a:cubicBezTo>
                  <a:cubicBezTo>
                    <a:pt x="214" y="105"/>
                    <a:pt x="214" y="105"/>
                    <a:pt x="214" y="105"/>
                  </a:cubicBezTo>
                  <a:moveTo>
                    <a:pt x="200" y="92"/>
                  </a:moveTo>
                  <a:cubicBezTo>
                    <a:pt x="200" y="92"/>
                    <a:pt x="200" y="92"/>
                    <a:pt x="200" y="92"/>
                  </a:cubicBezTo>
                  <a:cubicBezTo>
                    <a:pt x="200" y="92"/>
                    <a:pt x="200" y="92"/>
                    <a:pt x="200" y="92"/>
                  </a:cubicBezTo>
                  <a:cubicBezTo>
                    <a:pt x="200" y="92"/>
                    <a:pt x="200" y="92"/>
                    <a:pt x="200" y="92"/>
                  </a:cubicBezTo>
                  <a:cubicBezTo>
                    <a:pt x="200" y="92"/>
                    <a:pt x="200" y="92"/>
                    <a:pt x="200" y="92"/>
                  </a:cubicBezTo>
                  <a:cubicBezTo>
                    <a:pt x="200" y="92"/>
                    <a:pt x="200" y="92"/>
                    <a:pt x="200" y="92"/>
                  </a:cubicBezTo>
                  <a:moveTo>
                    <a:pt x="232" y="89"/>
                  </a:moveTo>
                  <a:cubicBezTo>
                    <a:pt x="232" y="89"/>
                    <a:pt x="232" y="89"/>
                    <a:pt x="232" y="89"/>
                  </a:cubicBezTo>
                  <a:cubicBezTo>
                    <a:pt x="232" y="89"/>
                    <a:pt x="232" y="89"/>
                    <a:pt x="232" y="89"/>
                  </a:cubicBezTo>
                  <a:cubicBezTo>
                    <a:pt x="232" y="89"/>
                    <a:pt x="232" y="89"/>
                    <a:pt x="232" y="89"/>
                  </a:cubicBezTo>
                  <a:cubicBezTo>
                    <a:pt x="232" y="89"/>
                    <a:pt x="232" y="89"/>
                    <a:pt x="232" y="89"/>
                  </a:cubicBezTo>
                  <a:moveTo>
                    <a:pt x="206" y="118"/>
                  </a:moveTo>
                  <a:cubicBezTo>
                    <a:pt x="207" y="118"/>
                    <a:pt x="207" y="118"/>
                    <a:pt x="207" y="117"/>
                  </a:cubicBezTo>
                  <a:cubicBezTo>
                    <a:pt x="208" y="115"/>
                    <a:pt x="206" y="116"/>
                    <a:pt x="206" y="115"/>
                  </a:cubicBezTo>
                  <a:cubicBezTo>
                    <a:pt x="206" y="114"/>
                    <a:pt x="207" y="114"/>
                    <a:pt x="207" y="114"/>
                  </a:cubicBezTo>
                  <a:cubicBezTo>
                    <a:pt x="208" y="114"/>
                    <a:pt x="208" y="114"/>
                    <a:pt x="209" y="115"/>
                  </a:cubicBezTo>
                  <a:cubicBezTo>
                    <a:pt x="209" y="115"/>
                    <a:pt x="210" y="115"/>
                    <a:pt x="210" y="115"/>
                  </a:cubicBezTo>
                  <a:cubicBezTo>
                    <a:pt x="210" y="115"/>
                    <a:pt x="210" y="115"/>
                    <a:pt x="210" y="115"/>
                  </a:cubicBezTo>
                  <a:cubicBezTo>
                    <a:pt x="210" y="115"/>
                    <a:pt x="210" y="115"/>
                    <a:pt x="210" y="114"/>
                  </a:cubicBezTo>
                  <a:cubicBezTo>
                    <a:pt x="210" y="114"/>
                    <a:pt x="210" y="114"/>
                    <a:pt x="210" y="114"/>
                  </a:cubicBezTo>
                  <a:cubicBezTo>
                    <a:pt x="211" y="114"/>
                    <a:pt x="212" y="116"/>
                    <a:pt x="212" y="117"/>
                  </a:cubicBezTo>
                  <a:cubicBezTo>
                    <a:pt x="211" y="118"/>
                    <a:pt x="210" y="117"/>
                    <a:pt x="209" y="118"/>
                  </a:cubicBezTo>
                  <a:cubicBezTo>
                    <a:pt x="209" y="118"/>
                    <a:pt x="209" y="118"/>
                    <a:pt x="209" y="118"/>
                  </a:cubicBezTo>
                  <a:cubicBezTo>
                    <a:pt x="210" y="118"/>
                    <a:pt x="210" y="118"/>
                    <a:pt x="210" y="119"/>
                  </a:cubicBezTo>
                  <a:cubicBezTo>
                    <a:pt x="210" y="119"/>
                    <a:pt x="211" y="120"/>
                    <a:pt x="211" y="120"/>
                  </a:cubicBezTo>
                  <a:cubicBezTo>
                    <a:pt x="211" y="120"/>
                    <a:pt x="211" y="120"/>
                    <a:pt x="211" y="120"/>
                  </a:cubicBezTo>
                  <a:cubicBezTo>
                    <a:pt x="211" y="120"/>
                    <a:pt x="211" y="120"/>
                    <a:pt x="211" y="120"/>
                  </a:cubicBezTo>
                  <a:cubicBezTo>
                    <a:pt x="211" y="120"/>
                    <a:pt x="211" y="118"/>
                    <a:pt x="211" y="118"/>
                  </a:cubicBezTo>
                  <a:cubicBezTo>
                    <a:pt x="211" y="118"/>
                    <a:pt x="211" y="118"/>
                    <a:pt x="211" y="118"/>
                  </a:cubicBezTo>
                  <a:cubicBezTo>
                    <a:pt x="213" y="118"/>
                    <a:pt x="210" y="122"/>
                    <a:pt x="209" y="123"/>
                  </a:cubicBezTo>
                  <a:cubicBezTo>
                    <a:pt x="209" y="123"/>
                    <a:pt x="208" y="123"/>
                    <a:pt x="207"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5" y="122"/>
                    <a:pt x="203" y="117"/>
                    <a:pt x="204" y="116"/>
                  </a:cubicBezTo>
                  <a:cubicBezTo>
                    <a:pt x="204" y="116"/>
                    <a:pt x="204" y="116"/>
                    <a:pt x="204" y="116"/>
                  </a:cubicBezTo>
                  <a:cubicBezTo>
                    <a:pt x="205" y="116"/>
                    <a:pt x="205" y="117"/>
                    <a:pt x="205" y="117"/>
                  </a:cubicBezTo>
                  <a:cubicBezTo>
                    <a:pt x="206" y="117"/>
                    <a:pt x="206" y="118"/>
                    <a:pt x="206" y="118"/>
                  </a:cubicBezTo>
                  <a:moveTo>
                    <a:pt x="217" y="115"/>
                  </a:moveTo>
                  <a:cubicBezTo>
                    <a:pt x="216" y="114"/>
                    <a:pt x="213" y="113"/>
                    <a:pt x="215" y="111"/>
                  </a:cubicBezTo>
                  <a:cubicBezTo>
                    <a:pt x="215" y="111"/>
                    <a:pt x="216" y="110"/>
                    <a:pt x="216" y="110"/>
                  </a:cubicBezTo>
                  <a:cubicBezTo>
                    <a:pt x="217" y="110"/>
                    <a:pt x="218" y="112"/>
                    <a:pt x="218" y="113"/>
                  </a:cubicBezTo>
                  <a:cubicBezTo>
                    <a:pt x="218" y="114"/>
                    <a:pt x="218" y="115"/>
                    <a:pt x="217" y="115"/>
                  </a:cubicBezTo>
                  <a:cubicBezTo>
                    <a:pt x="217" y="115"/>
                    <a:pt x="217" y="115"/>
                    <a:pt x="217" y="115"/>
                  </a:cubicBezTo>
                  <a:cubicBezTo>
                    <a:pt x="217" y="115"/>
                    <a:pt x="217" y="115"/>
                    <a:pt x="217" y="115"/>
                  </a:cubicBezTo>
                  <a:cubicBezTo>
                    <a:pt x="217" y="115"/>
                    <a:pt x="218" y="115"/>
                    <a:pt x="218" y="115"/>
                  </a:cubicBezTo>
                  <a:cubicBezTo>
                    <a:pt x="218"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moveTo>
                    <a:pt x="186" y="114"/>
                  </a:moveTo>
                  <a:cubicBezTo>
                    <a:pt x="185" y="113"/>
                    <a:pt x="179" y="114"/>
                    <a:pt x="183" y="110"/>
                  </a:cubicBezTo>
                  <a:cubicBezTo>
                    <a:pt x="184" y="109"/>
                    <a:pt x="187" y="108"/>
                    <a:pt x="188" y="108"/>
                  </a:cubicBezTo>
                  <a:cubicBezTo>
                    <a:pt x="188" y="108"/>
                    <a:pt x="189" y="109"/>
                    <a:pt x="189" y="109"/>
                  </a:cubicBezTo>
                  <a:cubicBezTo>
                    <a:pt x="190" y="109"/>
                    <a:pt x="190" y="109"/>
                    <a:pt x="190" y="110"/>
                  </a:cubicBezTo>
                  <a:cubicBezTo>
                    <a:pt x="190" y="111"/>
                    <a:pt x="189" y="111"/>
                    <a:pt x="188" y="111"/>
                  </a:cubicBezTo>
                  <a:cubicBezTo>
                    <a:pt x="188" y="112"/>
                    <a:pt x="188" y="112"/>
                    <a:pt x="189" y="112"/>
                  </a:cubicBezTo>
                  <a:cubicBezTo>
                    <a:pt x="189" y="112"/>
                    <a:pt x="191" y="111"/>
                    <a:pt x="190" y="111"/>
                  </a:cubicBezTo>
                  <a:cubicBezTo>
                    <a:pt x="192" y="111"/>
                    <a:pt x="192" y="111"/>
                    <a:pt x="192" y="114"/>
                  </a:cubicBezTo>
                  <a:cubicBezTo>
                    <a:pt x="192" y="114"/>
                    <a:pt x="192" y="114"/>
                    <a:pt x="192" y="114"/>
                  </a:cubicBezTo>
                  <a:cubicBezTo>
                    <a:pt x="193" y="114"/>
                    <a:pt x="193" y="114"/>
                    <a:pt x="193" y="114"/>
                  </a:cubicBezTo>
                  <a:cubicBezTo>
                    <a:pt x="194" y="114"/>
                    <a:pt x="194" y="114"/>
                    <a:pt x="194" y="114"/>
                  </a:cubicBezTo>
                  <a:cubicBezTo>
                    <a:pt x="194" y="114"/>
                    <a:pt x="194" y="114"/>
                    <a:pt x="194" y="114"/>
                  </a:cubicBezTo>
                  <a:cubicBezTo>
                    <a:pt x="195" y="113"/>
                    <a:pt x="193" y="113"/>
                    <a:pt x="194" y="112"/>
                  </a:cubicBezTo>
                  <a:cubicBezTo>
                    <a:pt x="194" y="112"/>
                    <a:pt x="194" y="112"/>
                    <a:pt x="194" y="112"/>
                  </a:cubicBezTo>
                  <a:cubicBezTo>
                    <a:pt x="195" y="112"/>
                    <a:pt x="195" y="113"/>
                    <a:pt x="195" y="114"/>
                  </a:cubicBezTo>
                  <a:cubicBezTo>
                    <a:pt x="195" y="115"/>
                    <a:pt x="195" y="116"/>
                    <a:pt x="195" y="116"/>
                  </a:cubicBezTo>
                  <a:cubicBezTo>
                    <a:pt x="195" y="116"/>
                    <a:pt x="195" y="116"/>
                    <a:pt x="195" y="116"/>
                  </a:cubicBezTo>
                  <a:cubicBezTo>
                    <a:pt x="196" y="117"/>
                    <a:pt x="196" y="118"/>
                    <a:pt x="196" y="118"/>
                  </a:cubicBezTo>
                  <a:cubicBezTo>
                    <a:pt x="196" y="118"/>
                    <a:pt x="196" y="117"/>
                    <a:pt x="197" y="116"/>
                  </a:cubicBezTo>
                  <a:cubicBezTo>
                    <a:pt x="197" y="114"/>
                    <a:pt x="197" y="113"/>
                    <a:pt x="198" y="113"/>
                  </a:cubicBezTo>
                  <a:cubicBezTo>
                    <a:pt x="198" y="113"/>
                    <a:pt x="198" y="113"/>
                    <a:pt x="198" y="113"/>
                  </a:cubicBezTo>
                  <a:cubicBezTo>
                    <a:pt x="199" y="113"/>
                    <a:pt x="200" y="114"/>
                    <a:pt x="200" y="115"/>
                  </a:cubicBezTo>
                  <a:cubicBezTo>
                    <a:pt x="200" y="114"/>
                    <a:pt x="199" y="113"/>
                    <a:pt x="199" y="112"/>
                  </a:cubicBezTo>
                  <a:cubicBezTo>
                    <a:pt x="199" y="112"/>
                    <a:pt x="200" y="112"/>
                    <a:pt x="200" y="112"/>
                  </a:cubicBezTo>
                  <a:cubicBezTo>
                    <a:pt x="201" y="112"/>
                    <a:pt x="202" y="112"/>
                    <a:pt x="202" y="112"/>
                  </a:cubicBezTo>
                  <a:cubicBezTo>
                    <a:pt x="203" y="113"/>
                    <a:pt x="202" y="113"/>
                    <a:pt x="201" y="114"/>
                  </a:cubicBezTo>
                  <a:cubicBezTo>
                    <a:pt x="200" y="117"/>
                    <a:pt x="199" y="118"/>
                    <a:pt x="199" y="120"/>
                  </a:cubicBezTo>
                  <a:cubicBezTo>
                    <a:pt x="199" y="123"/>
                    <a:pt x="201" y="123"/>
                    <a:pt x="202" y="125"/>
                  </a:cubicBezTo>
                  <a:cubicBezTo>
                    <a:pt x="202" y="127"/>
                    <a:pt x="202" y="127"/>
                    <a:pt x="202" y="127"/>
                  </a:cubicBezTo>
                  <a:cubicBezTo>
                    <a:pt x="201" y="127"/>
                    <a:pt x="201" y="127"/>
                    <a:pt x="201" y="127"/>
                  </a:cubicBezTo>
                  <a:cubicBezTo>
                    <a:pt x="201" y="127"/>
                    <a:pt x="201" y="126"/>
                    <a:pt x="200" y="126"/>
                  </a:cubicBezTo>
                  <a:cubicBezTo>
                    <a:pt x="200" y="126"/>
                    <a:pt x="200" y="126"/>
                    <a:pt x="200" y="127"/>
                  </a:cubicBezTo>
                  <a:cubicBezTo>
                    <a:pt x="200" y="127"/>
                    <a:pt x="200" y="127"/>
                    <a:pt x="200" y="127"/>
                  </a:cubicBezTo>
                  <a:cubicBezTo>
                    <a:pt x="200" y="127"/>
                    <a:pt x="200" y="127"/>
                    <a:pt x="200" y="127"/>
                  </a:cubicBezTo>
                  <a:cubicBezTo>
                    <a:pt x="199" y="127"/>
                    <a:pt x="199" y="127"/>
                    <a:pt x="198" y="127"/>
                  </a:cubicBezTo>
                  <a:cubicBezTo>
                    <a:pt x="198" y="128"/>
                    <a:pt x="201" y="128"/>
                    <a:pt x="200" y="129"/>
                  </a:cubicBezTo>
                  <a:cubicBezTo>
                    <a:pt x="199" y="130"/>
                    <a:pt x="199" y="130"/>
                    <a:pt x="199" y="130"/>
                  </a:cubicBezTo>
                  <a:cubicBezTo>
                    <a:pt x="197" y="130"/>
                    <a:pt x="196" y="129"/>
                    <a:pt x="196" y="128"/>
                  </a:cubicBezTo>
                  <a:cubicBezTo>
                    <a:pt x="195" y="127"/>
                    <a:pt x="194" y="126"/>
                    <a:pt x="193" y="126"/>
                  </a:cubicBezTo>
                  <a:cubicBezTo>
                    <a:pt x="193" y="126"/>
                    <a:pt x="193" y="126"/>
                    <a:pt x="193" y="126"/>
                  </a:cubicBezTo>
                  <a:cubicBezTo>
                    <a:pt x="192" y="126"/>
                    <a:pt x="192" y="126"/>
                    <a:pt x="191" y="126"/>
                  </a:cubicBezTo>
                  <a:cubicBezTo>
                    <a:pt x="190" y="126"/>
                    <a:pt x="189" y="126"/>
                    <a:pt x="189" y="126"/>
                  </a:cubicBezTo>
                  <a:cubicBezTo>
                    <a:pt x="189" y="126"/>
                    <a:pt x="188" y="126"/>
                    <a:pt x="188" y="126"/>
                  </a:cubicBezTo>
                  <a:cubicBezTo>
                    <a:pt x="187" y="126"/>
                    <a:pt x="186" y="126"/>
                    <a:pt x="185" y="125"/>
                  </a:cubicBezTo>
                  <a:cubicBezTo>
                    <a:pt x="185" y="124"/>
                    <a:pt x="185" y="123"/>
                    <a:pt x="185" y="123"/>
                  </a:cubicBezTo>
                  <a:cubicBezTo>
                    <a:pt x="184" y="122"/>
                    <a:pt x="181" y="122"/>
                    <a:pt x="182" y="120"/>
                  </a:cubicBezTo>
                  <a:cubicBezTo>
                    <a:pt x="182" y="119"/>
                    <a:pt x="182" y="118"/>
                    <a:pt x="183" y="118"/>
                  </a:cubicBezTo>
                  <a:cubicBezTo>
                    <a:pt x="184" y="118"/>
                    <a:pt x="185" y="119"/>
                    <a:pt x="186" y="119"/>
                  </a:cubicBezTo>
                  <a:cubicBezTo>
                    <a:pt x="187" y="120"/>
                    <a:pt x="188" y="120"/>
                    <a:pt x="188" y="120"/>
                  </a:cubicBezTo>
                  <a:cubicBezTo>
                    <a:pt x="189" y="120"/>
                    <a:pt x="189" y="120"/>
                    <a:pt x="189" y="120"/>
                  </a:cubicBezTo>
                  <a:cubicBezTo>
                    <a:pt x="190" y="118"/>
                    <a:pt x="182" y="117"/>
                    <a:pt x="182" y="116"/>
                  </a:cubicBezTo>
                  <a:cubicBezTo>
                    <a:pt x="182" y="115"/>
                    <a:pt x="183" y="114"/>
                    <a:pt x="184" y="114"/>
                  </a:cubicBezTo>
                  <a:cubicBezTo>
                    <a:pt x="185" y="114"/>
                    <a:pt x="186" y="114"/>
                    <a:pt x="186" y="114"/>
                  </a:cubicBezTo>
                  <a:moveTo>
                    <a:pt x="205" y="108"/>
                  </a:moveTo>
                  <a:cubicBezTo>
                    <a:pt x="205" y="108"/>
                    <a:pt x="204" y="108"/>
                    <a:pt x="205" y="107"/>
                  </a:cubicBezTo>
                  <a:cubicBezTo>
                    <a:pt x="205" y="107"/>
                    <a:pt x="205" y="106"/>
                    <a:pt x="205" y="106"/>
                  </a:cubicBezTo>
                  <a:cubicBezTo>
                    <a:pt x="206" y="106"/>
                    <a:pt x="206" y="108"/>
                    <a:pt x="206" y="108"/>
                  </a:cubicBezTo>
                  <a:cubicBezTo>
                    <a:pt x="205" y="108"/>
                    <a:pt x="205" y="108"/>
                    <a:pt x="205" y="108"/>
                  </a:cubicBezTo>
                  <a:moveTo>
                    <a:pt x="226" y="107"/>
                  </a:moveTo>
                  <a:cubicBezTo>
                    <a:pt x="225" y="107"/>
                    <a:pt x="225" y="107"/>
                    <a:pt x="225" y="107"/>
                  </a:cubicBezTo>
                  <a:cubicBezTo>
                    <a:pt x="224" y="106"/>
                    <a:pt x="225" y="105"/>
                    <a:pt x="225" y="105"/>
                  </a:cubicBezTo>
                  <a:cubicBezTo>
                    <a:pt x="226" y="105"/>
                    <a:pt x="226" y="106"/>
                    <a:pt x="226" y="106"/>
                  </a:cubicBezTo>
                  <a:cubicBezTo>
                    <a:pt x="227" y="107"/>
                    <a:pt x="226" y="107"/>
                    <a:pt x="226" y="107"/>
                  </a:cubicBezTo>
                  <a:moveTo>
                    <a:pt x="221" y="104"/>
                  </a:moveTo>
                  <a:cubicBezTo>
                    <a:pt x="220" y="104"/>
                    <a:pt x="219" y="104"/>
                    <a:pt x="219" y="103"/>
                  </a:cubicBezTo>
                  <a:cubicBezTo>
                    <a:pt x="218" y="103"/>
                    <a:pt x="219" y="103"/>
                    <a:pt x="219" y="103"/>
                  </a:cubicBezTo>
                  <a:cubicBezTo>
                    <a:pt x="220" y="103"/>
                    <a:pt x="223" y="103"/>
                    <a:pt x="223" y="104"/>
                  </a:cubicBezTo>
                  <a:cubicBezTo>
                    <a:pt x="222" y="104"/>
                    <a:pt x="222" y="104"/>
                    <a:pt x="221" y="104"/>
                  </a:cubicBezTo>
                  <a:moveTo>
                    <a:pt x="211" y="111"/>
                  </a:moveTo>
                  <a:cubicBezTo>
                    <a:pt x="211" y="111"/>
                    <a:pt x="210" y="111"/>
                    <a:pt x="210" y="111"/>
                  </a:cubicBezTo>
                  <a:cubicBezTo>
                    <a:pt x="210" y="110"/>
                    <a:pt x="211" y="108"/>
                    <a:pt x="211" y="108"/>
                  </a:cubicBezTo>
                  <a:cubicBezTo>
                    <a:pt x="210" y="107"/>
                    <a:pt x="205" y="107"/>
                    <a:pt x="207" y="102"/>
                  </a:cubicBezTo>
                  <a:cubicBezTo>
                    <a:pt x="207" y="102"/>
                    <a:pt x="207" y="102"/>
                    <a:pt x="207" y="102"/>
                  </a:cubicBezTo>
                  <a:cubicBezTo>
                    <a:pt x="208" y="102"/>
                    <a:pt x="208" y="103"/>
                    <a:pt x="209" y="104"/>
                  </a:cubicBezTo>
                  <a:cubicBezTo>
                    <a:pt x="209" y="105"/>
                    <a:pt x="209" y="106"/>
                    <a:pt x="209" y="106"/>
                  </a:cubicBezTo>
                  <a:cubicBezTo>
                    <a:pt x="209" y="106"/>
                    <a:pt x="209" y="106"/>
                    <a:pt x="209" y="106"/>
                  </a:cubicBezTo>
                  <a:cubicBezTo>
                    <a:pt x="210" y="106"/>
                    <a:pt x="209" y="104"/>
                    <a:pt x="210" y="104"/>
                  </a:cubicBezTo>
                  <a:cubicBezTo>
                    <a:pt x="210" y="104"/>
                    <a:pt x="210" y="104"/>
                    <a:pt x="210" y="104"/>
                  </a:cubicBezTo>
                  <a:cubicBezTo>
                    <a:pt x="211" y="104"/>
                    <a:pt x="211" y="106"/>
                    <a:pt x="212" y="106"/>
                  </a:cubicBezTo>
                  <a:cubicBezTo>
                    <a:pt x="212" y="103"/>
                    <a:pt x="212" y="103"/>
                    <a:pt x="212" y="103"/>
                  </a:cubicBezTo>
                  <a:cubicBezTo>
                    <a:pt x="212" y="103"/>
                    <a:pt x="212" y="103"/>
                    <a:pt x="212" y="103"/>
                  </a:cubicBezTo>
                  <a:cubicBezTo>
                    <a:pt x="212" y="103"/>
                    <a:pt x="212" y="104"/>
                    <a:pt x="213" y="104"/>
                  </a:cubicBezTo>
                  <a:cubicBezTo>
                    <a:pt x="213" y="105"/>
                    <a:pt x="213" y="105"/>
                    <a:pt x="214" y="105"/>
                  </a:cubicBezTo>
                  <a:cubicBezTo>
                    <a:pt x="214" y="105"/>
                    <a:pt x="214" y="105"/>
                    <a:pt x="214" y="105"/>
                  </a:cubicBezTo>
                  <a:cubicBezTo>
                    <a:pt x="214" y="105"/>
                    <a:pt x="214" y="105"/>
                    <a:pt x="214" y="105"/>
                  </a:cubicBezTo>
                  <a:cubicBezTo>
                    <a:pt x="214" y="105"/>
                    <a:pt x="214" y="105"/>
                    <a:pt x="214" y="105"/>
                  </a:cubicBezTo>
                  <a:cubicBezTo>
                    <a:pt x="214" y="105"/>
                    <a:pt x="214" y="105"/>
                    <a:pt x="214" y="105"/>
                  </a:cubicBezTo>
                  <a:cubicBezTo>
                    <a:pt x="214" y="105"/>
                    <a:pt x="214" y="105"/>
                    <a:pt x="214" y="105"/>
                  </a:cubicBezTo>
                  <a:cubicBezTo>
                    <a:pt x="214" y="105"/>
                    <a:pt x="215" y="109"/>
                    <a:pt x="213" y="110"/>
                  </a:cubicBezTo>
                  <a:cubicBezTo>
                    <a:pt x="213" y="111"/>
                    <a:pt x="212" y="111"/>
                    <a:pt x="211" y="111"/>
                  </a:cubicBezTo>
                  <a:moveTo>
                    <a:pt x="175" y="109"/>
                  </a:moveTo>
                  <a:cubicBezTo>
                    <a:pt x="173" y="107"/>
                    <a:pt x="175" y="107"/>
                    <a:pt x="177" y="105"/>
                  </a:cubicBezTo>
                  <a:cubicBezTo>
                    <a:pt x="178" y="102"/>
                    <a:pt x="178" y="103"/>
                    <a:pt x="178" y="101"/>
                  </a:cubicBezTo>
                  <a:cubicBezTo>
                    <a:pt x="178" y="100"/>
                    <a:pt x="178" y="100"/>
                    <a:pt x="178" y="100"/>
                  </a:cubicBezTo>
                  <a:cubicBezTo>
                    <a:pt x="180" y="100"/>
                    <a:pt x="191" y="105"/>
                    <a:pt x="188" y="108"/>
                  </a:cubicBezTo>
                  <a:cubicBezTo>
                    <a:pt x="187" y="109"/>
                    <a:pt x="184" y="108"/>
                    <a:pt x="183" y="109"/>
                  </a:cubicBezTo>
                  <a:cubicBezTo>
                    <a:pt x="182" y="109"/>
                    <a:pt x="180" y="112"/>
                    <a:pt x="179" y="112"/>
                  </a:cubicBezTo>
                  <a:cubicBezTo>
                    <a:pt x="176" y="112"/>
                    <a:pt x="176" y="112"/>
                    <a:pt x="176" y="112"/>
                  </a:cubicBezTo>
                  <a:cubicBezTo>
                    <a:pt x="175" y="112"/>
                    <a:pt x="176" y="110"/>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moveTo>
                    <a:pt x="193" y="98"/>
                  </a:moveTo>
                  <a:cubicBezTo>
                    <a:pt x="193" y="98"/>
                    <a:pt x="193" y="98"/>
                    <a:pt x="193" y="98"/>
                  </a:cubicBezTo>
                  <a:cubicBezTo>
                    <a:pt x="193" y="98"/>
                    <a:pt x="194" y="98"/>
                    <a:pt x="194" y="98"/>
                  </a:cubicBezTo>
                  <a:cubicBezTo>
                    <a:pt x="194" y="98"/>
                    <a:pt x="194" y="98"/>
                    <a:pt x="194" y="98"/>
                  </a:cubicBezTo>
                  <a:cubicBezTo>
                    <a:pt x="196" y="100"/>
                    <a:pt x="196" y="100"/>
                    <a:pt x="196" y="100"/>
                  </a:cubicBezTo>
                  <a:cubicBezTo>
                    <a:pt x="196" y="100"/>
                    <a:pt x="198" y="104"/>
                    <a:pt x="199" y="104"/>
                  </a:cubicBezTo>
                  <a:cubicBezTo>
                    <a:pt x="199" y="104"/>
                    <a:pt x="199" y="104"/>
                    <a:pt x="200" y="104"/>
                  </a:cubicBezTo>
                  <a:cubicBezTo>
                    <a:pt x="199" y="104"/>
                    <a:pt x="199" y="104"/>
                    <a:pt x="199" y="104"/>
                  </a:cubicBezTo>
                  <a:cubicBezTo>
                    <a:pt x="199" y="104"/>
                    <a:pt x="199" y="103"/>
                    <a:pt x="199" y="102"/>
                  </a:cubicBezTo>
                  <a:cubicBezTo>
                    <a:pt x="199" y="102"/>
                    <a:pt x="200" y="101"/>
                    <a:pt x="200" y="101"/>
                  </a:cubicBezTo>
                  <a:cubicBezTo>
                    <a:pt x="200" y="101"/>
                    <a:pt x="199" y="101"/>
                    <a:pt x="199" y="100"/>
                  </a:cubicBezTo>
                  <a:cubicBezTo>
                    <a:pt x="200" y="99"/>
                    <a:pt x="200" y="99"/>
                    <a:pt x="201" y="99"/>
                  </a:cubicBezTo>
                  <a:cubicBezTo>
                    <a:pt x="202" y="99"/>
                    <a:pt x="202" y="103"/>
                    <a:pt x="202" y="103"/>
                  </a:cubicBezTo>
                  <a:cubicBezTo>
                    <a:pt x="202" y="104"/>
                    <a:pt x="206" y="104"/>
                    <a:pt x="203" y="107"/>
                  </a:cubicBezTo>
                  <a:cubicBezTo>
                    <a:pt x="203" y="107"/>
                    <a:pt x="202" y="107"/>
                    <a:pt x="202" y="107"/>
                  </a:cubicBezTo>
                  <a:cubicBezTo>
                    <a:pt x="201" y="107"/>
                    <a:pt x="199" y="106"/>
                    <a:pt x="198" y="106"/>
                  </a:cubicBezTo>
                  <a:cubicBezTo>
                    <a:pt x="198" y="106"/>
                    <a:pt x="197" y="106"/>
                    <a:pt x="197" y="106"/>
                  </a:cubicBezTo>
                  <a:cubicBezTo>
                    <a:pt x="197" y="106"/>
                    <a:pt x="197" y="106"/>
                    <a:pt x="196" y="106"/>
                  </a:cubicBezTo>
                  <a:cubicBezTo>
                    <a:pt x="196" y="106"/>
                    <a:pt x="195" y="106"/>
                    <a:pt x="195" y="106"/>
                  </a:cubicBezTo>
                  <a:cubicBezTo>
                    <a:pt x="194" y="106"/>
                    <a:pt x="194" y="106"/>
                    <a:pt x="194" y="106"/>
                  </a:cubicBezTo>
                  <a:cubicBezTo>
                    <a:pt x="194" y="106"/>
                    <a:pt x="190" y="105"/>
                    <a:pt x="192" y="104"/>
                  </a:cubicBezTo>
                  <a:cubicBezTo>
                    <a:pt x="192" y="104"/>
                    <a:pt x="192" y="104"/>
                    <a:pt x="192" y="104"/>
                  </a:cubicBezTo>
                  <a:cubicBezTo>
                    <a:pt x="193" y="104"/>
                    <a:pt x="193" y="104"/>
                    <a:pt x="193" y="104"/>
                  </a:cubicBezTo>
                  <a:cubicBezTo>
                    <a:pt x="194" y="104"/>
                    <a:pt x="194" y="104"/>
                    <a:pt x="195" y="104"/>
                  </a:cubicBezTo>
                  <a:cubicBezTo>
                    <a:pt x="195" y="104"/>
                    <a:pt x="196" y="104"/>
                    <a:pt x="196" y="104"/>
                  </a:cubicBezTo>
                  <a:cubicBezTo>
                    <a:pt x="196" y="103"/>
                    <a:pt x="194" y="103"/>
                    <a:pt x="194" y="103"/>
                  </a:cubicBezTo>
                  <a:cubicBezTo>
                    <a:pt x="193" y="103"/>
                    <a:pt x="194" y="102"/>
                    <a:pt x="193" y="102"/>
                  </a:cubicBezTo>
                  <a:cubicBezTo>
                    <a:pt x="193" y="102"/>
                    <a:pt x="193" y="102"/>
                    <a:pt x="193" y="102"/>
                  </a:cubicBezTo>
                  <a:cubicBezTo>
                    <a:pt x="193" y="102"/>
                    <a:pt x="192" y="102"/>
                    <a:pt x="192" y="102"/>
                  </a:cubicBezTo>
                  <a:cubicBezTo>
                    <a:pt x="191" y="102"/>
                    <a:pt x="191" y="102"/>
                    <a:pt x="190" y="102"/>
                  </a:cubicBezTo>
                  <a:cubicBezTo>
                    <a:pt x="190" y="102"/>
                    <a:pt x="189" y="102"/>
                    <a:pt x="189" y="101"/>
                  </a:cubicBezTo>
                  <a:cubicBezTo>
                    <a:pt x="192" y="100"/>
                    <a:pt x="192" y="100"/>
                    <a:pt x="192" y="100"/>
                  </a:cubicBezTo>
                  <a:cubicBezTo>
                    <a:pt x="192" y="100"/>
                    <a:pt x="190" y="100"/>
                    <a:pt x="190" y="100"/>
                  </a:cubicBezTo>
                  <a:cubicBezTo>
                    <a:pt x="190" y="99"/>
                    <a:pt x="190" y="99"/>
                    <a:pt x="191" y="99"/>
                  </a:cubicBezTo>
                  <a:cubicBezTo>
                    <a:pt x="191" y="99"/>
                    <a:pt x="192" y="100"/>
                    <a:pt x="192" y="100"/>
                  </a:cubicBezTo>
                  <a:cubicBezTo>
                    <a:pt x="192" y="100"/>
                    <a:pt x="191" y="99"/>
                    <a:pt x="192" y="98"/>
                  </a:cubicBezTo>
                  <a:cubicBezTo>
                    <a:pt x="192" y="98"/>
                    <a:pt x="192" y="98"/>
                    <a:pt x="192" y="98"/>
                  </a:cubicBezTo>
                  <a:cubicBezTo>
                    <a:pt x="192" y="98"/>
                    <a:pt x="192" y="98"/>
                    <a:pt x="192" y="98"/>
                  </a:cubicBezTo>
                  <a:cubicBezTo>
                    <a:pt x="192" y="98"/>
                    <a:pt x="192" y="98"/>
                    <a:pt x="192" y="98"/>
                  </a:cubicBezTo>
                  <a:cubicBezTo>
                    <a:pt x="192" y="98"/>
                    <a:pt x="192" y="98"/>
                    <a:pt x="192" y="98"/>
                  </a:cubicBezTo>
                  <a:cubicBezTo>
                    <a:pt x="192" y="98"/>
                    <a:pt x="192" y="98"/>
                    <a:pt x="193" y="98"/>
                  </a:cubicBezTo>
                  <a:moveTo>
                    <a:pt x="220" y="102"/>
                  </a:moveTo>
                  <a:cubicBezTo>
                    <a:pt x="219" y="102"/>
                    <a:pt x="219" y="102"/>
                    <a:pt x="218" y="101"/>
                  </a:cubicBezTo>
                  <a:cubicBezTo>
                    <a:pt x="217" y="101"/>
                    <a:pt x="217" y="98"/>
                    <a:pt x="218" y="98"/>
                  </a:cubicBezTo>
                  <a:cubicBezTo>
                    <a:pt x="219" y="98"/>
                    <a:pt x="219" y="98"/>
                    <a:pt x="220" y="99"/>
                  </a:cubicBezTo>
                  <a:cubicBezTo>
                    <a:pt x="221" y="100"/>
                    <a:pt x="222" y="99"/>
                    <a:pt x="221" y="101"/>
                  </a:cubicBezTo>
                  <a:cubicBezTo>
                    <a:pt x="221" y="102"/>
                    <a:pt x="220" y="102"/>
                    <a:pt x="220" y="102"/>
                  </a:cubicBezTo>
                  <a:moveTo>
                    <a:pt x="188" y="99"/>
                  </a:moveTo>
                  <a:cubicBezTo>
                    <a:pt x="188" y="99"/>
                    <a:pt x="187" y="99"/>
                    <a:pt x="187" y="99"/>
                  </a:cubicBezTo>
                  <a:cubicBezTo>
                    <a:pt x="187" y="98"/>
                    <a:pt x="189" y="97"/>
                    <a:pt x="190" y="97"/>
                  </a:cubicBezTo>
                  <a:cubicBezTo>
                    <a:pt x="190" y="97"/>
                    <a:pt x="190" y="98"/>
                    <a:pt x="190" y="98"/>
                  </a:cubicBezTo>
                  <a:cubicBezTo>
                    <a:pt x="190" y="98"/>
                    <a:pt x="189" y="99"/>
                    <a:pt x="188" y="99"/>
                  </a:cubicBezTo>
                  <a:moveTo>
                    <a:pt x="208" y="100"/>
                  </a:moveTo>
                  <a:cubicBezTo>
                    <a:pt x="207" y="100"/>
                    <a:pt x="206" y="98"/>
                    <a:pt x="207" y="97"/>
                  </a:cubicBezTo>
                  <a:cubicBezTo>
                    <a:pt x="207" y="97"/>
                    <a:pt x="207" y="97"/>
                    <a:pt x="207" y="97"/>
                  </a:cubicBezTo>
                  <a:cubicBezTo>
                    <a:pt x="208" y="97"/>
                    <a:pt x="208" y="100"/>
                    <a:pt x="208" y="100"/>
                  </a:cubicBezTo>
                  <a:cubicBezTo>
                    <a:pt x="208" y="100"/>
                    <a:pt x="208" y="100"/>
                    <a:pt x="208" y="100"/>
                  </a:cubicBezTo>
                  <a:moveTo>
                    <a:pt x="200" y="96"/>
                  </a:moveTo>
                  <a:cubicBezTo>
                    <a:pt x="200" y="96"/>
                    <a:pt x="200" y="96"/>
                    <a:pt x="200" y="96"/>
                  </a:cubicBezTo>
                  <a:cubicBezTo>
                    <a:pt x="199" y="96"/>
                    <a:pt x="197" y="96"/>
                    <a:pt x="198" y="94"/>
                  </a:cubicBezTo>
                  <a:cubicBezTo>
                    <a:pt x="198" y="93"/>
                    <a:pt x="199" y="93"/>
                    <a:pt x="199" y="93"/>
                  </a:cubicBezTo>
                  <a:cubicBezTo>
                    <a:pt x="200" y="93"/>
                    <a:pt x="201" y="93"/>
                    <a:pt x="201" y="94"/>
                  </a:cubicBezTo>
                  <a:cubicBezTo>
                    <a:pt x="202" y="94"/>
                    <a:pt x="202" y="95"/>
                    <a:pt x="202" y="95"/>
                  </a:cubicBezTo>
                  <a:cubicBezTo>
                    <a:pt x="202" y="95"/>
                    <a:pt x="202" y="95"/>
                    <a:pt x="202" y="95"/>
                  </a:cubicBezTo>
                  <a:cubicBezTo>
                    <a:pt x="202" y="95"/>
                    <a:pt x="202" y="95"/>
                    <a:pt x="202" y="95"/>
                  </a:cubicBezTo>
                  <a:cubicBezTo>
                    <a:pt x="202" y="95"/>
                    <a:pt x="202" y="95"/>
                    <a:pt x="202" y="95"/>
                  </a:cubicBezTo>
                  <a:cubicBezTo>
                    <a:pt x="202" y="95"/>
                    <a:pt x="202" y="95"/>
                    <a:pt x="202" y="95"/>
                  </a:cubicBezTo>
                  <a:cubicBezTo>
                    <a:pt x="202" y="95"/>
                    <a:pt x="202" y="95"/>
                    <a:pt x="202" y="95"/>
                  </a:cubicBezTo>
                  <a:cubicBezTo>
                    <a:pt x="201" y="95"/>
                    <a:pt x="201" y="95"/>
                    <a:pt x="201" y="95"/>
                  </a:cubicBezTo>
                  <a:cubicBezTo>
                    <a:pt x="201" y="95"/>
                    <a:pt x="201" y="96"/>
                    <a:pt x="200" y="96"/>
                  </a:cubicBezTo>
                  <a:moveTo>
                    <a:pt x="191" y="92"/>
                  </a:moveTo>
                  <a:cubicBezTo>
                    <a:pt x="191" y="92"/>
                    <a:pt x="191" y="92"/>
                    <a:pt x="191" y="92"/>
                  </a:cubicBezTo>
                  <a:cubicBezTo>
                    <a:pt x="191" y="92"/>
                    <a:pt x="191" y="92"/>
                    <a:pt x="191" y="92"/>
                  </a:cubicBezTo>
                  <a:cubicBezTo>
                    <a:pt x="191" y="92"/>
                    <a:pt x="191" y="92"/>
                    <a:pt x="191" y="92"/>
                  </a:cubicBezTo>
                  <a:cubicBezTo>
                    <a:pt x="190" y="92"/>
                    <a:pt x="193" y="93"/>
                    <a:pt x="193" y="93"/>
                  </a:cubicBezTo>
                  <a:cubicBezTo>
                    <a:pt x="193" y="93"/>
                    <a:pt x="193" y="93"/>
                    <a:pt x="193" y="93"/>
                  </a:cubicBezTo>
                  <a:cubicBezTo>
                    <a:pt x="193" y="93"/>
                    <a:pt x="194" y="93"/>
                    <a:pt x="194" y="94"/>
                  </a:cubicBezTo>
                  <a:cubicBezTo>
                    <a:pt x="194" y="94"/>
                    <a:pt x="194" y="94"/>
                    <a:pt x="194" y="94"/>
                  </a:cubicBezTo>
                  <a:cubicBezTo>
                    <a:pt x="193" y="94"/>
                    <a:pt x="193" y="96"/>
                    <a:pt x="192" y="96"/>
                  </a:cubicBezTo>
                  <a:cubicBezTo>
                    <a:pt x="191" y="97"/>
                    <a:pt x="191" y="97"/>
                    <a:pt x="191" y="97"/>
                  </a:cubicBezTo>
                  <a:cubicBezTo>
                    <a:pt x="190" y="97"/>
                    <a:pt x="190" y="95"/>
                    <a:pt x="190" y="95"/>
                  </a:cubicBezTo>
                  <a:cubicBezTo>
                    <a:pt x="190" y="95"/>
                    <a:pt x="190" y="95"/>
                    <a:pt x="190" y="95"/>
                  </a:cubicBezTo>
                  <a:cubicBezTo>
                    <a:pt x="190" y="95"/>
                    <a:pt x="190" y="95"/>
                    <a:pt x="190" y="95"/>
                  </a:cubicBezTo>
                  <a:cubicBezTo>
                    <a:pt x="191" y="95"/>
                    <a:pt x="190" y="95"/>
                    <a:pt x="190" y="95"/>
                  </a:cubicBezTo>
                  <a:cubicBezTo>
                    <a:pt x="190" y="95"/>
                    <a:pt x="188" y="96"/>
                    <a:pt x="188" y="96"/>
                  </a:cubicBezTo>
                  <a:cubicBezTo>
                    <a:pt x="188" y="96"/>
                    <a:pt x="188" y="96"/>
                    <a:pt x="188" y="96"/>
                  </a:cubicBezTo>
                  <a:cubicBezTo>
                    <a:pt x="186" y="97"/>
                    <a:pt x="186" y="97"/>
                    <a:pt x="186" y="97"/>
                  </a:cubicBezTo>
                  <a:cubicBezTo>
                    <a:pt x="186" y="97"/>
                    <a:pt x="186" y="95"/>
                    <a:pt x="186" y="95"/>
                  </a:cubicBezTo>
                  <a:cubicBezTo>
                    <a:pt x="186" y="95"/>
                    <a:pt x="186" y="95"/>
                    <a:pt x="186" y="95"/>
                  </a:cubicBezTo>
                  <a:cubicBezTo>
                    <a:pt x="185" y="96"/>
                    <a:pt x="185" y="96"/>
                    <a:pt x="185" y="96"/>
                  </a:cubicBezTo>
                  <a:cubicBezTo>
                    <a:pt x="184" y="96"/>
                    <a:pt x="184" y="95"/>
                    <a:pt x="183" y="95"/>
                  </a:cubicBezTo>
                  <a:cubicBezTo>
                    <a:pt x="183" y="95"/>
                    <a:pt x="183" y="95"/>
                    <a:pt x="183" y="95"/>
                  </a:cubicBezTo>
                  <a:cubicBezTo>
                    <a:pt x="183" y="95"/>
                    <a:pt x="183" y="95"/>
                    <a:pt x="183" y="95"/>
                  </a:cubicBezTo>
                  <a:cubicBezTo>
                    <a:pt x="183" y="95"/>
                    <a:pt x="183" y="95"/>
                    <a:pt x="183" y="95"/>
                  </a:cubicBezTo>
                  <a:cubicBezTo>
                    <a:pt x="183" y="95"/>
                    <a:pt x="183" y="95"/>
                    <a:pt x="183" y="95"/>
                  </a:cubicBezTo>
                  <a:cubicBezTo>
                    <a:pt x="184" y="95"/>
                    <a:pt x="184" y="95"/>
                    <a:pt x="184" y="95"/>
                  </a:cubicBezTo>
                  <a:cubicBezTo>
                    <a:pt x="184" y="95"/>
                    <a:pt x="184" y="95"/>
                    <a:pt x="183" y="95"/>
                  </a:cubicBezTo>
                  <a:cubicBezTo>
                    <a:pt x="184" y="95"/>
                    <a:pt x="184" y="95"/>
                    <a:pt x="184" y="95"/>
                  </a:cubicBezTo>
                  <a:cubicBezTo>
                    <a:pt x="185" y="95"/>
                    <a:pt x="190" y="92"/>
                    <a:pt x="191" y="92"/>
                  </a:cubicBezTo>
                  <a:cubicBezTo>
                    <a:pt x="191" y="92"/>
                    <a:pt x="191" y="92"/>
                    <a:pt x="191" y="92"/>
                  </a:cubicBezTo>
                  <a:moveTo>
                    <a:pt x="197" y="94"/>
                  </a:moveTo>
                  <a:cubicBezTo>
                    <a:pt x="196" y="94"/>
                    <a:pt x="196" y="93"/>
                    <a:pt x="196" y="92"/>
                  </a:cubicBezTo>
                  <a:cubicBezTo>
                    <a:pt x="196" y="92"/>
                    <a:pt x="196" y="92"/>
                    <a:pt x="196" y="92"/>
                  </a:cubicBezTo>
                  <a:cubicBezTo>
                    <a:pt x="197" y="92"/>
                    <a:pt x="198" y="93"/>
                    <a:pt x="197" y="93"/>
                  </a:cubicBezTo>
                  <a:cubicBezTo>
                    <a:pt x="197" y="93"/>
                    <a:pt x="197" y="94"/>
                    <a:pt x="197" y="94"/>
                  </a:cubicBezTo>
                  <a:moveTo>
                    <a:pt x="210" y="93"/>
                  </a:moveTo>
                  <a:cubicBezTo>
                    <a:pt x="209" y="93"/>
                    <a:pt x="209" y="92"/>
                    <a:pt x="211" y="91"/>
                  </a:cubicBezTo>
                  <a:cubicBezTo>
                    <a:pt x="211" y="91"/>
                    <a:pt x="211" y="91"/>
                    <a:pt x="211" y="91"/>
                  </a:cubicBezTo>
                  <a:cubicBezTo>
                    <a:pt x="212" y="91"/>
                    <a:pt x="212" y="92"/>
                    <a:pt x="213" y="92"/>
                  </a:cubicBezTo>
                  <a:cubicBezTo>
                    <a:pt x="214" y="93"/>
                    <a:pt x="214" y="94"/>
                    <a:pt x="215" y="96"/>
                  </a:cubicBezTo>
                  <a:cubicBezTo>
                    <a:pt x="215" y="96"/>
                    <a:pt x="217" y="100"/>
                    <a:pt x="215" y="100"/>
                  </a:cubicBezTo>
                  <a:cubicBezTo>
                    <a:pt x="215" y="100"/>
                    <a:pt x="214" y="100"/>
                    <a:pt x="214" y="100"/>
                  </a:cubicBezTo>
                  <a:cubicBezTo>
                    <a:pt x="214" y="100"/>
                    <a:pt x="212" y="97"/>
                    <a:pt x="212" y="96"/>
                  </a:cubicBezTo>
                  <a:cubicBezTo>
                    <a:pt x="211" y="96"/>
                    <a:pt x="209" y="97"/>
                    <a:pt x="209" y="95"/>
                  </a:cubicBezTo>
                  <a:cubicBezTo>
                    <a:pt x="209" y="95"/>
                    <a:pt x="209" y="95"/>
                    <a:pt x="209" y="95"/>
                  </a:cubicBezTo>
                  <a:cubicBezTo>
                    <a:pt x="209" y="95"/>
                    <a:pt x="210" y="95"/>
                    <a:pt x="210" y="95"/>
                  </a:cubicBezTo>
                  <a:cubicBezTo>
                    <a:pt x="210" y="95"/>
                    <a:pt x="211" y="95"/>
                    <a:pt x="211" y="95"/>
                  </a:cubicBezTo>
                  <a:cubicBezTo>
                    <a:pt x="211" y="95"/>
                    <a:pt x="211" y="95"/>
                    <a:pt x="211" y="95"/>
                  </a:cubicBezTo>
                  <a:cubicBezTo>
                    <a:pt x="212" y="94"/>
                    <a:pt x="211" y="93"/>
                    <a:pt x="210" y="93"/>
                  </a:cubicBezTo>
                  <a:cubicBezTo>
                    <a:pt x="210" y="93"/>
                    <a:pt x="210" y="93"/>
                    <a:pt x="210" y="93"/>
                  </a:cubicBezTo>
                  <a:cubicBezTo>
                    <a:pt x="210" y="93"/>
                    <a:pt x="210" y="94"/>
                    <a:pt x="210" y="94"/>
                  </a:cubicBezTo>
                  <a:cubicBezTo>
                    <a:pt x="210" y="94"/>
                    <a:pt x="210" y="93"/>
                    <a:pt x="210" y="93"/>
                  </a:cubicBezTo>
                  <a:cubicBezTo>
                    <a:pt x="210" y="93"/>
                    <a:pt x="210" y="93"/>
                    <a:pt x="210" y="93"/>
                  </a:cubicBezTo>
                  <a:moveTo>
                    <a:pt x="219" y="93"/>
                  </a:moveTo>
                  <a:cubicBezTo>
                    <a:pt x="218" y="93"/>
                    <a:pt x="218" y="92"/>
                    <a:pt x="218" y="91"/>
                  </a:cubicBezTo>
                  <a:cubicBezTo>
                    <a:pt x="218" y="91"/>
                    <a:pt x="218" y="91"/>
                    <a:pt x="218" y="91"/>
                  </a:cubicBezTo>
                  <a:cubicBezTo>
                    <a:pt x="218" y="91"/>
                    <a:pt x="220" y="92"/>
                    <a:pt x="219" y="93"/>
                  </a:cubicBezTo>
                  <a:cubicBezTo>
                    <a:pt x="219" y="93"/>
                    <a:pt x="219" y="93"/>
                    <a:pt x="219" y="93"/>
                  </a:cubicBezTo>
                  <a:moveTo>
                    <a:pt x="200" y="92"/>
                  </a:moveTo>
                  <a:cubicBezTo>
                    <a:pt x="200" y="92"/>
                    <a:pt x="198" y="91"/>
                    <a:pt x="199" y="91"/>
                  </a:cubicBezTo>
                  <a:cubicBezTo>
                    <a:pt x="199" y="91"/>
                    <a:pt x="199" y="91"/>
                    <a:pt x="200" y="91"/>
                  </a:cubicBezTo>
                  <a:cubicBezTo>
                    <a:pt x="201" y="91"/>
                    <a:pt x="203" y="91"/>
                    <a:pt x="204" y="92"/>
                  </a:cubicBezTo>
                  <a:cubicBezTo>
                    <a:pt x="204" y="93"/>
                    <a:pt x="204" y="93"/>
                    <a:pt x="203" y="93"/>
                  </a:cubicBezTo>
                  <a:cubicBezTo>
                    <a:pt x="202" y="93"/>
                    <a:pt x="200" y="92"/>
                    <a:pt x="200" y="92"/>
                  </a:cubicBezTo>
                  <a:cubicBezTo>
                    <a:pt x="200" y="92"/>
                    <a:pt x="200" y="92"/>
                    <a:pt x="200" y="92"/>
                  </a:cubicBezTo>
                  <a:cubicBezTo>
                    <a:pt x="200" y="92"/>
                    <a:pt x="200" y="92"/>
                    <a:pt x="200" y="92"/>
                  </a:cubicBezTo>
                  <a:cubicBezTo>
                    <a:pt x="200" y="92"/>
                    <a:pt x="200" y="92"/>
                    <a:pt x="200" y="92"/>
                  </a:cubicBezTo>
                  <a:moveTo>
                    <a:pt x="144" y="0"/>
                  </a:moveTo>
                  <a:cubicBezTo>
                    <a:pt x="0" y="351"/>
                    <a:pt x="0" y="351"/>
                    <a:pt x="0" y="351"/>
                  </a:cubicBezTo>
                  <a:cubicBezTo>
                    <a:pt x="100" y="423"/>
                    <a:pt x="100" y="423"/>
                    <a:pt x="100" y="423"/>
                  </a:cubicBezTo>
                  <a:cubicBezTo>
                    <a:pt x="156" y="286"/>
                    <a:pt x="156" y="286"/>
                    <a:pt x="156" y="286"/>
                  </a:cubicBezTo>
                  <a:cubicBezTo>
                    <a:pt x="166" y="263"/>
                    <a:pt x="166" y="263"/>
                    <a:pt x="166" y="263"/>
                  </a:cubicBezTo>
                  <a:cubicBezTo>
                    <a:pt x="166" y="263"/>
                    <a:pt x="166" y="263"/>
                    <a:pt x="166" y="263"/>
                  </a:cubicBezTo>
                  <a:cubicBezTo>
                    <a:pt x="165" y="263"/>
                    <a:pt x="166" y="262"/>
                    <a:pt x="166" y="262"/>
                  </a:cubicBezTo>
                  <a:cubicBezTo>
                    <a:pt x="166" y="262"/>
                    <a:pt x="166" y="262"/>
                    <a:pt x="165" y="262"/>
                  </a:cubicBezTo>
                  <a:cubicBezTo>
                    <a:pt x="164" y="262"/>
                    <a:pt x="161" y="257"/>
                    <a:pt x="161" y="256"/>
                  </a:cubicBezTo>
                  <a:cubicBezTo>
                    <a:pt x="160" y="254"/>
                    <a:pt x="159" y="254"/>
                    <a:pt x="158" y="253"/>
                  </a:cubicBezTo>
                  <a:cubicBezTo>
                    <a:pt x="156" y="252"/>
                    <a:pt x="155" y="251"/>
                    <a:pt x="153" y="249"/>
                  </a:cubicBezTo>
                  <a:cubicBezTo>
                    <a:pt x="152" y="247"/>
                    <a:pt x="149" y="244"/>
                    <a:pt x="149" y="241"/>
                  </a:cubicBezTo>
                  <a:cubicBezTo>
                    <a:pt x="149" y="239"/>
                    <a:pt x="150" y="238"/>
                    <a:pt x="150" y="235"/>
                  </a:cubicBezTo>
                  <a:cubicBezTo>
                    <a:pt x="150" y="232"/>
                    <a:pt x="149" y="228"/>
                    <a:pt x="149" y="226"/>
                  </a:cubicBezTo>
                  <a:cubicBezTo>
                    <a:pt x="149" y="226"/>
                    <a:pt x="149" y="224"/>
                    <a:pt x="148" y="223"/>
                  </a:cubicBezTo>
                  <a:cubicBezTo>
                    <a:pt x="148" y="223"/>
                    <a:pt x="147" y="221"/>
                    <a:pt x="147" y="220"/>
                  </a:cubicBezTo>
                  <a:cubicBezTo>
                    <a:pt x="147" y="219"/>
                    <a:pt x="148" y="217"/>
                    <a:pt x="148" y="216"/>
                  </a:cubicBezTo>
                  <a:cubicBezTo>
                    <a:pt x="148" y="215"/>
                    <a:pt x="147" y="215"/>
                    <a:pt x="147" y="214"/>
                  </a:cubicBezTo>
                  <a:cubicBezTo>
                    <a:pt x="146" y="218"/>
                    <a:pt x="147" y="221"/>
                    <a:pt x="147" y="226"/>
                  </a:cubicBezTo>
                  <a:cubicBezTo>
                    <a:pt x="147" y="227"/>
                    <a:pt x="147" y="233"/>
                    <a:pt x="146" y="233"/>
                  </a:cubicBezTo>
                  <a:cubicBezTo>
                    <a:pt x="146" y="233"/>
                    <a:pt x="146" y="233"/>
                    <a:pt x="146" y="233"/>
                  </a:cubicBezTo>
                  <a:cubicBezTo>
                    <a:pt x="145" y="233"/>
                    <a:pt x="145" y="230"/>
                    <a:pt x="145" y="229"/>
                  </a:cubicBezTo>
                  <a:cubicBezTo>
                    <a:pt x="145" y="227"/>
                    <a:pt x="145" y="227"/>
                    <a:pt x="145" y="225"/>
                  </a:cubicBezTo>
                  <a:cubicBezTo>
                    <a:pt x="145" y="224"/>
                    <a:pt x="143" y="220"/>
                    <a:pt x="144" y="220"/>
                  </a:cubicBezTo>
                  <a:cubicBezTo>
                    <a:pt x="144" y="220"/>
                    <a:pt x="144" y="220"/>
                    <a:pt x="144" y="221"/>
                  </a:cubicBezTo>
                  <a:cubicBezTo>
                    <a:pt x="145" y="219"/>
                    <a:pt x="144" y="217"/>
                    <a:pt x="144" y="216"/>
                  </a:cubicBezTo>
                  <a:cubicBezTo>
                    <a:pt x="144" y="215"/>
                    <a:pt x="144" y="212"/>
                    <a:pt x="144" y="211"/>
                  </a:cubicBezTo>
                  <a:cubicBezTo>
                    <a:pt x="144" y="207"/>
                    <a:pt x="143" y="208"/>
                    <a:pt x="142" y="205"/>
                  </a:cubicBezTo>
                  <a:cubicBezTo>
                    <a:pt x="142" y="204"/>
                    <a:pt x="142" y="201"/>
                    <a:pt x="142" y="200"/>
                  </a:cubicBezTo>
                  <a:cubicBezTo>
                    <a:pt x="142" y="198"/>
                    <a:pt x="141" y="196"/>
                    <a:pt x="141" y="194"/>
                  </a:cubicBezTo>
                  <a:cubicBezTo>
                    <a:pt x="141" y="188"/>
                    <a:pt x="147" y="182"/>
                    <a:pt x="148" y="176"/>
                  </a:cubicBezTo>
                  <a:cubicBezTo>
                    <a:pt x="149" y="171"/>
                    <a:pt x="147" y="169"/>
                    <a:pt x="146" y="166"/>
                  </a:cubicBezTo>
                  <a:cubicBezTo>
                    <a:pt x="146" y="166"/>
                    <a:pt x="146" y="166"/>
                    <a:pt x="146" y="166"/>
                  </a:cubicBezTo>
                  <a:cubicBezTo>
                    <a:pt x="147" y="166"/>
                    <a:pt x="149" y="167"/>
                    <a:pt x="149" y="167"/>
                  </a:cubicBezTo>
                  <a:cubicBezTo>
                    <a:pt x="149" y="168"/>
                    <a:pt x="149" y="169"/>
                    <a:pt x="150" y="171"/>
                  </a:cubicBezTo>
                  <a:cubicBezTo>
                    <a:pt x="150" y="172"/>
                    <a:pt x="151" y="173"/>
                    <a:pt x="151" y="174"/>
                  </a:cubicBezTo>
                  <a:cubicBezTo>
                    <a:pt x="153" y="171"/>
                    <a:pt x="150" y="169"/>
                    <a:pt x="149" y="167"/>
                  </a:cubicBezTo>
                  <a:cubicBezTo>
                    <a:pt x="148" y="165"/>
                    <a:pt x="148" y="165"/>
                    <a:pt x="148" y="163"/>
                  </a:cubicBezTo>
                  <a:cubicBezTo>
                    <a:pt x="148" y="163"/>
                    <a:pt x="148" y="163"/>
                    <a:pt x="148" y="163"/>
                  </a:cubicBezTo>
                  <a:cubicBezTo>
                    <a:pt x="148" y="163"/>
                    <a:pt x="148" y="161"/>
                    <a:pt x="148" y="161"/>
                  </a:cubicBezTo>
                  <a:cubicBezTo>
                    <a:pt x="148" y="160"/>
                    <a:pt x="148" y="160"/>
                    <a:pt x="147" y="160"/>
                  </a:cubicBezTo>
                  <a:cubicBezTo>
                    <a:pt x="147" y="160"/>
                    <a:pt x="147" y="160"/>
                    <a:pt x="147" y="160"/>
                  </a:cubicBezTo>
                  <a:cubicBezTo>
                    <a:pt x="148" y="160"/>
                    <a:pt x="148" y="159"/>
                    <a:pt x="148" y="159"/>
                  </a:cubicBezTo>
                  <a:cubicBezTo>
                    <a:pt x="148" y="159"/>
                    <a:pt x="147" y="158"/>
                    <a:pt x="147" y="157"/>
                  </a:cubicBezTo>
                  <a:cubicBezTo>
                    <a:pt x="147" y="157"/>
                    <a:pt x="147" y="156"/>
                    <a:pt x="147" y="156"/>
                  </a:cubicBezTo>
                  <a:cubicBezTo>
                    <a:pt x="147" y="156"/>
                    <a:pt x="147" y="156"/>
                    <a:pt x="148" y="156"/>
                  </a:cubicBezTo>
                  <a:cubicBezTo>
                    <a:pt x="147" y="156"/>
                    <a:pt x="147" y="155"/>
                    <a:pt x="147" y="154"/>
                  </a:cubicBezTo>
                  <a:cubicBezTo>
                    <a:pt x="147" y="154"/>
                    <a:pt x="147" y="154"/>
                    <a:pt x="147" y="154"/>
                  </a:cubicBezTo>
                  <a:cubicBezTo>
                    <a:pt x="147" y="154"/>
                    <a:pt x="146" y="153"/>
                    <a:pt x="146" y="153"/>
                  </a:cubicBezTo>
                  <a:cubicBezTo>
                    <a:pt x="146" y="154"/>
                    <a:pt x="146" y="154"/>
                    <a:pt x="146" y="154"/>
                  </a:cubicBezTo>
                  <a:cubicBezTo>
                    <a:pt x="145" y="154"/>
                    <a:pt x="145" y="154"/>
                    <a:pt x="145" y="153"/>
                  </a:cubicBezTo>
                  <a:cubicBezTo>
                    <a:pt x="145" y="154"/>
                    <a:pt x="145" y="154"/>
                    <a:pt x="145" y="154"/>
                  </a:cubicBezTo>
                  <a:cubicBezTo>
                    <a:pt x="144" y="154"/>
                    <a:pt x="144" y="153"/>
                    <a:pt x="144" y="152"/>
                  </a:cubicBezTo>
                  <a:cubicBezTo>
                    <a:pt x="145" y="151"/>
                    <a:pt x="145" y="150"/>
                    <a:pt x="145" y="150"/>
                  </a:cubicBezTo>
                  <a:cubicBezTo>
                    <a:pt x="146" y="150"/>
                    <a:pt x="146" y="150"/>
                    <a:pt x="146" y="150"/>
                  </a:cubicBezTo>
                  <a:cubicBezTo>
                    <a:pt x="146" y="149"/>
                    <a:pt x="144" y="149"/>
                    <a:pt x="144" y="149"/>
                  </a:cubicBezTo>
                  <a:cubicBezTo>
                    <a:pt x="143" y="148"/>
                    <a:pt x="144" y="147"/>
                    <a:pt x="143" y="146"/>
                  </a:cubicBezTo>
                  <a:cubicBezTo>
                    <a:pt x="143" y="143"/>
                    <a:pt x="142" y="142"/>
                    <a:pt x="142" y="139"/>
                  </a:cubicBezTo>
                  <a:cubicBezTo>
                    <a:pt x="141" y="138"/>
                    <a:pt x="141" y="138"/>
                    <a:pt x="141" y="138"/>
                  </a:cubicBezTo>
                  <a:cubicBezTo>
                    <a:pt x="142" y="137"/>
                    <a:pt x="142" y="137"/>
                    <a:pt x="142" y="137"/>
                  </a:cubicBezTo>
                  <a:cubicBezTo>
                    <a:pt x="140" y="137"/>
                    <a:pt x="138" y="136"/>
                    <a:pt x="136" y="135"/>
                  </a:cubicBezTo>
                  <a:cubicBezTo>
                    <a:pt x="136" y="134"/>
                    <a:pt x="135" y="133"/>
                    <a:pt x="134" y="133"/>
                  </a:cubicBezTo>
                  <a:cubicBezTo>
                    <a:pt x="134" y="132"/>
                    <a:pt x="134" y="132"/>
                    <a:pt x="134" y="132"/>
                  </a:cubicBezTo>
                  <a:cubicBezTo>
                    <a:pt x="134" y="132"/>
                    <a:pt x="134" y="132"/>
                    <a:pt x="134" y="132"/>
                  </a:cubicBezTo>
                  <a:cubicBezTo>
                    <a:pt x="134" y="133"/>
                    <a:pt x="134" y="133"/>
                    <a:pt x="133" y="133"/>
                  </a:cubicBezTo>
                  <a:cubicBezTo>
                    <a:pt x="133" y="133"/>
                    <a:pt x="133" y="132"/>
                    <a:pt x="133" y="132"/>
                  </a:cubicBezTo>
                  <a:cubicBezTo>
                    <a:pt x="133" y="132"/>
                    <a:pt x="134" y="131"/>
                    <a:pt x="133" y="131"/>
                  </a:cubicBezTo>
                  <a:cubicBezTo>
                    <a:pt x="133" y="130"/>
                    <a:pt x="133" y="130"/>
                    <a:pt x="132" y="130"/>
                  </a:cubicBezTo>
                  <a:cubicBezTo>
                    <a:pt x="132" y="130"/>
                    <a:pt x="132" y="132"/>
                    <a:pt x="131" y="133"/>
                  </a:cubicBezTo>
                  <a:cubicBezTo>
                    <a:pt x="126" y="133"/>
                    <a:pt x="126" y="133"/>
                    <a:pt x="126" y="133"/>
                  </a:cubicBezTo>
                  <a:cubicBezTo>
                    <a:pt x="125" y="133"/>
                    <a:pt x="125" y="132"/>
                    <a:pt x="126" y="131"/>
                  </a:cubicBezTo>
                  <a:cubicBezTo>
                    <a:pt x="126" y="131"/>
                    <a:pt x="127" y="129"/>
                    <a:pt x="128" y="128"/>
                  </a:cubicBezTo>
                  <a:cubicBezTo>
                    <a:pt x="128" y="128"/>
                    <a:pt x="128" y="128"/>
                    <a:pt x="128" y="128"/>
                  </a:cubicBezTo>
                  <a:cubicBezTo>
                    <a:pt x="127" y="128"/>
                    <a:pt x="124" y="131"/>
                    <a:pt x="123" y="131"/>
                  </a:cubicBezTo>
                  <a:cubicBezTo>
                    <a:pt x="125" y="133"/>
                    <a:pt x="120" y="135"/>
                    <a:pt x="119" y="135"/>
                  </a:cubicBezTo>
                  <a:cubicBezTo>
                    <a:pt x="117" y="136"/>
                    <a:pt x="114" y="138"/>
                    <a:pt x="112" y="138"/>
                  </a:cubicBezTo>
                  <a:cubicBezTo>
                    <a:pt x="112" y="138"/>
                    <a:pt x="112" y="138"/>
                    <a:pt x="111" y="138"/>
                  </a:cubicBezTo>
                  <a:cubicBezTo>
                    <a:pt x="111" y="138"/>
                    <a:pt x="111" y="138"/>
                    <a:pt x="111" y="138"/>
                  </a:cubicBezTo>
                  <a:cubicBezTo>
                    <a:pt x="111" y="138"/>
                    <a:pt x="110" y="138"/>
                    <a:pt x="110" y="138"/>
                  </a:cubicBezTo>
                  <a:cubicBezTo>
                    <a:pt x="110" y="138"/>
                    <a:pt x="110" y="138"/>
                    <a:pt x="110" y="138"/>
                  </a:cubicBezTo>
                  <a:cubicBezTo>
                    <a:pt x="109" y="138"/>
                    <a:pt x="107" y="139"/>
                    <a:pt x="106" y="139"/>
                  </a:cubicBezTo>
                  <a:cubicBezTo>
                    <a:pt x="106" y="139"/>
                    <a:pt x="106" y="139"/>
                    <a:pt x="106" y="139"/>
                  </a:cubicBezTo>
                  <a:cubicBezTo>
                    <a:pt x="103" y="139"/>
                    <a:pt x="105" y="137"/>
                    <a:pt x="106" y="137"/>
                  </a:cubicBezTo>
                  <a:cubicBezTo>
                    <a:pt x="107" y="137"/>
                    <a:pt x="107" y="137"/>
                    <a:pt x="107" y="138"/>
                  </a:cubicBezTo>
                  <a:cubicBezTo>
                    <a:pt x="108" y="136"/>
                    <a:pt x="109" y="136"/>
                    <a:pt x="110" y="136"/>
                  </a:cubicBezTo>
                  <a:cubicBezTo>
                    <a:pt x="111" y="136"/>
                    <a:pt x="111" y="136"/>
                    <a:pt x="111" y="136"/>
                  </a:cubicBezTo>
                  <a:cubicBezTo>
                    <a:pt x="111" y="136"/>
                    <a:pt x="111" y="136"/>
                    <a:pt x="111" y="136"/>
                  </a:cubicBezTo>
                  <a:cubicBezTo>
                    <a:pt x="112" y="136"/>
                    <a:pt x="112" y="136"/>
                    <a:pt x="112" y="136"/>
                  </a:cubicBezTo>
                  <a:cubicBezTo>
                    <a:pt x="113" y="136"/>
                    <a:pt x="115" y="135"/>
                    <a:pt x="116" y="134"/>
                  </a:cubicBezTo>
                  <a:cubicBezTo>
                    <a:pt x="117" y="133"/>
                    <a:pt x="117" y="132"/>
                    <a:pt x="118" y="131"/>
                  </a:cubicBezTo>
                  <a:cubicBezTo>
                    <a:pt x="118" y="131"/>
                    <a:pt x="118" y="131"/>
                    <a:pt x="118" y="131"/>
                  </a:cubicBezTo>
                  <a:cubicBezTo>
                    <a:pt x="117" y="131"/>
                    <a:pt x="117" y="131"/>
                    <a:pt x="117" y="130"/>
                  </a:cubicBezTo>
                  <a:cubicBezTo>
                    <a:pt x="116" y="131"/>
                    <a:pt x="116" y="131"/>
                    <a:pt x="116" y="131"/>
                  </a:cubicBezTo>
                  <a:cubicBezTo>
                    <a:pt x="116" y="131"/>
                    <a:pt x="116" y="131"/>
                    <a:pt x="115" y="131"/>
                  </a:cubicBezTo>
                  <a:cubicBezTo>
                    <a:pt x="115" y="130"/>
                    <a:pt x="115" y="130"/>
                    <a:pt x="115" y="129"/>
                  </a:cubicBezTo>
                  <a:cubicBezTo>
                    <a:pt x="115" y="129"/>
                    <a:pt x="115" y="129"/>
                    <a:pt x="114" y="129"/>
                  </a:cubicBezTo>
                  <a:cubicBezTo>
                    <a:pt x="114" y="129"/>
                    <a:pt x="114" y="129"/>
                    <a:pt x="113" y="130"/>
                  </a:cubicBezTo>
                  <a:cubicBezTo>
                    <a:pt x="111" y="127"/>
                    <a:pt x="114" y="128"/>
                    <a:pt x="113" y="125"/>
                  </a:cubicBezTo>
                  <a:cubicBezTo>
                    <a:pt x="113" y="126"/>
                    <a:pt x="113" y="126"/>
                    <a:pt x="112" y="126"/>
                  </a:cubicBezTo>
                  <a:cubicBezTo>
                    <a:pt x="112" y="126"/>
                    <a:pt x="111" y="125"/>
                    <a:pt x="111" y="124"/>
                  </a:cubicBezTo>
                  <a:cubicBezTo>
                    <a:pt x="110" y="123"/>
                    <a:pt x="110" y="122"/>
                    <a:pt x="111" y="121"/>
                  </a:cubicBezTo>
                  <a:cubicBezTo>
                    <a:pt x="109" y="117"/>
                    <a:pt x="114" y="116"/>
                    <a:pt x="115" y="115"/>
                  </a:cubicBezTo>
                  <a:cubicBezTo>
                    <a:pt x="115" y="115"/>
                    <a:pt x="115" y="115"/>
                    <a:pt x="115" y="115"/>
                  </a:cubicBezTo>
                  <a:cubicBezTo>
                    <a:pt x="115" y="115"/>
                    <a:pt x="115" y="115"/>
                    <a:pt x="115" y="115"/>
                  </a:cubicBezTo>
                  <a:cubicBezTo>
                    <a:pt x="115" y="115"/>
                    <a:pt x="116" y="115"/>
                    <a:pt x="116" y="115"/>
                  </a:cubicBezTo>
                  <a:cubicBezTo>
                    <a:pt x="117" y="115"/>
                    <a:pt x="117" y="115"/>
                    <a:pt x="117" y="115"/>
                  </a:cubicBezTo>
                  <a:cubicBezTo>
                    <a:pt x="118" y="115"/>
                    <a:pt x="118" y="115"/>
                    <a:pt x="118" y="115"/>
                  </a:cubicBezTo>
                  <a:cubicBezTo>
                    <a:pt x="118" y="115"/>
                    <a:pt x="118" y="115"/>
                    <a:pt x="119" y="115"/>
                  </a:cubicBezTo>
                  <a:cubicBezTo>
                    <a:pt x="119" y="115"/>
                    <a:pt x="119" y="115"/>
                    <a:pt x="119" y="115"/>
                  </a:cubicBezTo>
                  <a:cubicBezTo>
                    <a:pt x="119" y="115"/>
                    <a:pt x="119" y="115"/>
                    <a:pt x="119" y="115"/>
                  </a:cubicBezTo>
                  <a:cubicBezTo>
                    <a:pt x="119" y="115"/>
                    <a:pt x="119" y="114"/>
                    <a:pt x="119" y="114"/>
                  </a:cubicBezTo>
                  <a:cubicBezTo>
                    <a:pt x="120" y="113"/>
                    <a:pt x="119" y="113"/>
                    <a:pt x="120" y="113"/>
                  </a:cubicBezTo>
                  <a:cubicBezTo>
                    <a:pt x="120" y="113"/>
                    <a:pt x="120" y="113"/>
                    <a:pt x="120" y="113"/>
                  </a:cubicBezTo>
                  <a:cubicBezTo>
                    <a:pt x="119" y="113"/>
                    <a:pt x="117" y="112"/>
                    <a:pt x="116" y="112"/>
                  </a:cubicBezTo>
                  <a:cubicBezTo>
                    <a:pt x="114" y="111"/>
                    <a:pt x="114" y="110"/>
                    <a:pt x="113" y="108"/>
                  </a:cubicBezTo>
                  <a:cubicBezTo>
                    <a:pt x="113" y="106"/>
                    <a:pt x="112" y="107"/>
                    <a:pt x="114" y="106"/>
                  </a:cubicBezTo>
                  <a:cubicBezTo>
                    <a:pt x="114" y="106"/>
                    <a:pt x="114" y="105"/>
                    <a:pt x="115" y="105"/>
                  </a:cubicBezTo>
                  <a:cubicBezTo>
                    <a:pt x="115" y="105"/>
                    <a:pt x="115" y="105"/>
                    <a:pt x="115" y="106"/>
                  </a:cubicBezTo>
                  <a:cubicBezTo>
                    <a:pt x="116" y="106"/>
                    <a:pt x="116" y="106"/>
                    <a:pt x="116" y="106"/>
                  </a:cubicBezTo>
                  <a:cubicBezTo>
                    <a:pt x="116" y="106"/>
                    <a:pt x="116" y="106"/>
                    <a:pt x="116" y="106"/>
                  </a:cubicBezTo>
                  <a:cubicBezTo>
                    <a:pt x="117" y="106"/>
                    <a:pt x="118" y="105"/>
                    <a:pt x="119" y="105"/>
                  </a:cubicBezTo>
                  <a:cubicBezTo>
                    <a:pt x="120" y="105"/>
                    <a:pt x="120" y="105"/>
                    <a:pt x="119" y="107"/>
                  </a:cubicBezTo>
                  <a:cubicBezTo>
                    <a:pt x="120" y="107"/>
                    <a:pt x="120" y="107"/>
                    <a:pt x="121" y="107"/>
                  </a:cubicBezTo>
                  <a:cubicBezTo>
                    <a:pt x="121" y="107"/>
                    <a:pt x="121" y="107"/>
                    <a:pt x="122" y="107"/>
                  </a:cubicBezTo>
                  <a:cubicBezTo>
                    <a:pt x="121" y="107"/>
                    <a:pt x="122" y="106"/>
                    <a:pt x="122" y="106"/>
                  </a:cubicBezTo>
                  <a:cubicBezTo>
                    <a:pt x="122" y="106"/>
                    <a:pt x="122" y="106"/>
                    <a:pt x="121" y="106"/>
                  </a:cubicBezTo>
                  <a:cubicBezTo>
                    <a:pt x="120" y="106"/>
                    <a:pt x="118" y="99"/>
                    <a:pt x="118" y="98"/>
                  </a:cubicBezTo>
                  <a:cubicBezTo>
                    <a:pt x="119" y="97"/>
                    <a:pt x="119" y="97"/>
                    <a:pt x="119" y="97"/>
                  </a:cubicBezTo>
                  <a:cubicBezTo>
                    <a:pt x="120" y="97"/>
                    <a:pt x="120" y="97"/>
                    <a:pt x="120" y="97"/>
                  </a:cubicBezTo>
                  <a:cubicBezTo>
                    <a:pt x="120" y="98"/>
                    <a:pt x="120" y="98"/>
                    <a:pt x="121" y="98"/>
                  </a:cubicBezTo>
                  <a:cubicBezTo>
                    <a:pt x="121" y="98"/>
                    <a:pt x="121" y="98"/>
                    <a:pt x="121" y="98"/>
                  </a:cubicBezTo>
                  <a:cubicBezTo>
                    <a:pt x="123" y="97"/>
                    <a:pt x="122" y="97"/>
                    <a:pt x="124" y="96"/>
                  </a:cubicBezTo>
                  <a:cubicBezTo>
                    <a:pt x="126" y="95"/>
                    <a:pt x="128" y="95"/>
                    <a:pt x="131" y="94"/>
                  </a:cubicBezTo>
                  <a:cubicBezTo>
                    <a:pt x="131" y="94"/>
                    <a:pt x="131" y="94"/>
                    <a:pt x="132" y="94"/>
                  </a:cubicBezTo>
                  <a:cubicBezTo>
                    <a:pt x="134" y="94"/>
                    <a:pt x="136" y="94"/>
                    <a:pt x="135" y="96"/>
                  </a:cubicBezTo>
                  <a:cubicBezTo>
                    <a:pt x="136" y="96"/>
                    <a:pt x="136" y="96"/>
                    <a:pt x="136" y="96"/>
                  </a:cubicBezTo>
                  <a:cubicBezTo>
                    <a:pt x="137" y="96"/>
                    <a:pt x="139" y="98"/>
                    <a:pt x="139" y="99"/>
                  </a:cubicBezTo>
                  <a:cubicBezTo>
                    <a:pt x="141" y="100"/>
                    <a:pt x="143" y="101"/>
                    <a:pt x="145" y="103"/>
                  </a:cubicBezTo>
                  <a:cubicBezTo>
                    <a:pt x="148" y="105"/>
                    <a:pt x="150" y="106"/>
                    <a:pt x="152" y="108"/>
                  </a:cubicBezTo>
                  <a:cubicBezTo>
                    <a:pt x="153" y="109"/>
                    <a:pt x="154" y="109"/>
                    <a:pt x="154" y="110"/>
                  </a:cubicBezTo>
                  <a:cubicBezTo>
                    <a:pt x="155" y="111"/>
                    <a:pt x="157" y="113"/>
                    <a:pt x="157" y="113"/>
                  </a:cubicBezTo>
                  <a:cubicBezTo>
                    <a:pt x="157" y="113"/>
                    <a:pt x="157" y="113"/>
                    <a:pt x="157" y="113"/>
                  </a:cubicBezTo>
                  <a:cubicBezTo>
                    <a:pt x="158" y="113"/>
                    <a:pt x="157" y="112"/>
                    <a:pt x="159" y="111"/>
                  </a:cubicBezTo>
                  <a:cubicBezTo>
                    <a:pt x="159" y="111"/>
                    <a:pt x="160" y="111"/>
                    <a:pt x="160" y="111"/>
                  </a:cubicBezTo>
                  <a:cubicBezTo>
                    <a:pt x="160" y="111"/>
                    <a:pt x="160" y="111"/>
                    <a:pt x="160" y="112"/>
                  </a:cubicBezTo>
                  <a:cubicBezTo>
                    <a:pt x="160" y="112"/>
                    <a:pt x="160" y="112"/>
                    <a:pt x="160" y="112"/>
                  </a:cubicBezTo>
                  <a:cubicBezTo>
                    <a:pt x="161" y="112"/>
                    <a:pt x="162" y="112"/>
                    <a:pt x="163" y="112"/>
                  </a:cubicBezTo>
                  <a:cubicBezTo>
                    <a:pt x="164" y="112"/>
                    <a:pt x="165" y="112"/>
                    <a:pt x="166" y="112"/>
                  </a:cubicBezTo>
                  <a:cubicBezTo>
                    <a:pt x="166" y="112"/>
                    <a:pt x="167" y="112"/>
                    <a:pt x="167" y="112"/>
                  </a:cubicBezTo>
                  <a:cubicBezTo>
                    <a:pt x="166" y="113"/>
                    <a:pt x="161" y="113"/>
                    <a:pt x="160" y="114"/>
                  </a:cubicBezTo>
                  <a:cubicBezTo>
                    <a:pt x="160" y="114"/>
                    <a:pt x="160" y="114"/>
                    <a:pt x="160" y="114"/>
                  </a:cubicBezTo>
                  <a:cubicBezTo>
                    <a:pt x="161" y="114"/>
                    <a:pt x="162" y="113"/>
                    <a:pt x="163" y="113"/>
                  </a:cubicBezTo>
                  <a:cubicBezTo>
                    <a:pt x="164" y="113"/>
                    <a:pt x="165" y="113"/>
                    <a:pt x="166" y="113"/>
                  </a:cubicBezTo>
                  <a:cubicBezTo>
                    <a:pt x="166" y="113"/>
                    <a:pt x="166" y="113"/>
                    <a:pt x="166" y="113"/>
                  </a:cubicBezTo>
                  <a:cubicBezTo>
                    <a:pt x="166" y="113"/>
                    <a:pt x="166" y="113"/>
                    <a:pt x="166" y="113"/>
                  </a:cubicBezTo>
                  <a:cubicBezTo>
                    <a:pt x="167" y="113"/>
                    <a:pt x="167" y="113"/>
                    <a:pt x="167" y="113"/>
                  </a:cubicBezTo>
                  <a:cubicBezTo>
                    <a:pt x="167" y="113"/>
                    <a:pt x="167" y="113"/>
                    <a:pt x="168" y="113"/>
                  </a:cubicBezTo>
                  <a:cubicBezTo>
                    <a:pt x="169" y="112"/>
                    <a:pt x="168" y="112"/>
                    <a:pt x="169" y="111"/>
                  </a:cubicBezTo>
                  <a:cubicBezTo>
                    <a:pt x="169" y="111"/>
                    <a:pt x="169" y="111"/>
                    <a:pt x="169" y="111"/>
                  </a:cubicBezTo>
                  <a:cubicBezTo>
                    <a:pt x="170" y="111"/>
                    <a:pt x="170" y="115"/>
                    <a:pt x="170" y="115"/>
                  </a:cubicBezTo>
                  <a:cubicBezTo>
                    <a:pt x="170" y="116"/>
                    <a:pt x="170" y="116"/>
                    <a:pt x="170" y="116"/>
                  </a:cubicBezTo>
                  <a:cubicBezTo>
                    <a:pt x="171" y="116"/>
                    <a:pt x="171" y="115"/>
                    <a:pt x="171" y="115"/>
                  </a:cubicBezTo>
                  <a:cubicBezTo>
                    <a:pt x="172" y="115"/>
                    <a:pt x="172" y="114"/>
                    <a:pt x="172" y="114"/>
                  </a:cubicBezTo>
                  <a:cubicBezTo>
                    <a:pt x="173" y="114"/>
                    <a:pt x="173" y="114"/>
                    <a:pt x="173" y="114"/>
                  </a:cubicBezTo>
                  <a:cubicBezTo>
                    <a:pt x="173" y="115"/>
                    <a:pt x="172" y="116"/>
                    <a:pt x="172" y="117"/>
                  </a:cubicBezTo>
                  <a:cubicBezTo>
                    <a:pt x="172" y="117"/>
                    <a:pt x="172" y="117"/>
                    <a:pt x="172" y="117"/>
                  </a:cubicBezTo>
                  <a:cubicBezTo>
                    <a:pt x="173" y="117"/>
                    <a:pt x="174" y="117"/>
                    <a:pt x="174" y="117"/>
                  </a:cubicBezTo>
                  <a:cubicBezTo>
                    <a:pt x="175" y="117"/>
                    <a:pt x="175" y="117"/>
                    <a:pt x="175" y="117"/>
                  </a:cubicBezTo>
                  <a:cubicBezTo>
                    <a:pt x="175" y="117"/>
                    <a:pt x="175" y="117"/>
                    <a:pt x="175" y="117"/>
                  </a:cubicBezTo>
                  <a:cubicBezTo>
                    <a:pt x="176" y="117"/>
                    <a:pt x="177" y="119"/>
                    <a:pt x="178" y="120"/>
                  </a:cubicBezTo>
                  <a:cubicBezTo>
                    <a:pt x="179" y="121"/>
                    <a:pt x="184" y="122"/>
                    <a:pt x="184" y="125"/>
                  </a:cubicBezTo>
                  <a:cubicBezTo>
                    <a:pt x="184" y="126"/>
                    <a:pt x="181" y="125"/>
                    <a:pt x="181" y="126"/>
                  </a:cubicBezTo>
                  <a:cubicBezTo>
                    <a:pt x="182" y="129"/>
                    <a:pt x="186" y="128"/>
                    <a:pt x="187" y="129"/>
                  </a:cubicBezTo>
                  <a:cubicBezTo>
                    <a:pt x="189" y="129"/>
                    <a:pt x="189" y="131"/>
                    <a:pt x="190" y="132"/>
                  </a:cubicBezTo>
                  <a:cubicBezTo>
                    <a:pt x="190" y="132"/>
                    <a:pt x="188" y="133"/>
                    <a:pt x="189" y="133"/>
                  </a:cubicBezTo>
                  <a:cubicBezTo>
                    <a:pt x="189" y="133"/>
                    <a:pt x="189" y="133"/>
                    <a:pt x="189" y="133"/>
                  </a:cubicBezTo>
                  <a:cubicBezTo>
                    <a:pt x="190" y="133"/>
                    <a:pt x="190" y="132"/>
                    <a:pt x="190" y="132"/>
                  </a:cubicBezTo>
                  <a:cubicBezTo>
                    <a:pt x="192" y="130"/>
                    <a:pt x="190" y="131"/>
                    <a:pt x="191" y="130"/>
                  </a:cubicBezTo>
                  <a:cubicBezTo>
                    <a:pt x="191" y="129"/>
                    <a:pt x="194" y="130"/>
                    <a:pt x="194" y="129"/>
                  </a:cubicBezTo>
                  <a:cubicBezTo>
                    <a:pt x="194" y="129"/>
                    <a:pt x="194" y="129"/>
                    <a:pt x="193" y="129"/>
                  </a:cubicBezTo>
                  <a:cubicBezTo>
                    <a:pt x="193" y="129"/>
                    <a:pt x="193" y="129"/>
                    <a:pt x="192" y="129"/>
                  </a:cubicBezTo>
                  <a:cubicBezTo>
                    <a:pt x="192" y="129"/>
                    <a:pt x="191" y="129"/>
                    <a:pt x="191" y="129"/>
                  </a:cubicBezTo>
                  <a:cubicBezTo>
                    <a:pt x="191" y="129"/>
                    <a:pt x="190" y="129"/>
                    <a:pt x="190" y="129"/>
                  </a:cubicBezTo>
                  <a:cubicBezTo>
                    <a:pt x="190" y="128"/>
                    <a:pt x="192" y="128"/>
                    <a:pt x="194" y="128"/>
                  </a:cubicBezTo>
                  <a:cubicBezTo>
                    <a:pt x="194" y="128"/>
                    <a:pt x="194" y="128"/>
                    <a:pt x="194" y="128"/>
                  </a:cubicBezTo>
                  <a:cubicBezTo>
                    <a:pt x="195" y="128"/>
                    <a:pt x="195" y="130"/>
                    <a:pt x="196" y="131"/>
                  </a:cubicBezTo>
                  <a:cubicBezTo>
                    <a:pt x="197" y="133"/>
                    <a:pt x="199" y="134"/>
                    <a:pt x="200" y="134"/>
                  </a:cubicBezTo>
                  <a:cubicBezTo>
                    <a:pt x="201" y="134"/>
                    <a:pt x="201" y="135"/>
                    <a:pt x="202" y="135"/>
                  </a:cubicBezTo>
                  <a:cubicBezTo>
                    <a:pt x="202" y="135"/>
                    <a:pt x="202" y="135"/>
                    <a:pt x="202" y="135"/>
                  </a:cubicBezTo>
                  <a:cubicBezTo>
                    <a:pt x="203" y="135"/>
                    <a:pt x="202" y="133"/>
                    <a:pt x="203" y="133"/>
                  </a:cubicBezTo>
                  <a:cubicBezTo>
                    <a:pt x="206" y="132"/>
                    <a:pt x="202" y="131"/>
                    <a:pt x="203" y="130"/>
                  </a:cubicBezTo>
                  <a:cubicBezTo>
                    <a:pt x="203" y="130"/>
                    <a:pt x="205" y="129"/>
                    <a:pt x="206" y="129"/>
                  </a:cubicBezTo>
                  <a:cubicBezTo>
                    <a:pt x="206" y="129"/>
                    <a:pt x="206" y="129"/>
                    <a:pt x="206" y="129"/>
                  </a:cubicBezTo>
                  <a:cubicBezTo>
                    <a:pt x="206" y="129"/>
                    <a:pt x="207" y="131"/>
                    <a:pt x="208" y="131"/>
                  </a:cubicBezTo>
                  <a:cubicBezTo>
                    <a:pt x="208" y="131"/>
                    <a:pt x="208" y="132"/>
                    <a:pt x="208" y="132"/>
                  </a:cubicBezTo>
                  <a:cubicBezTo>
                    <a:pt x="208" y="132"/>
                    <a:pt x="208" y="132"/>
                    <a:pt x="208" y="131"/>
                  </a:cubicBezTo>
                  <a:cubicBezTo>
                    <a:pt x="208" y="131"/>
                    <a:pt x="207" y="131"/>
                    <a:pt x="207" y="131"/>
                  </a:cubicBezTo>
                  <a:cubicBezTo>
                    <a:pt x="207" y="131"/>
                    <a:pt x="207" y="131"/>
                    <a:pt x="207" y="131"/>
                  </a:cubicBezTo>
                  <a:cubicBezTo>
                    <a:pt x="206" y="132"/>
                    <a:pt x="210" y="132"/>
                    <a:pt x="207" y="134"/>
                  </a:cubicBezTo>
                  <a:cubicBezTo>
                    <a:pt x="207" y="134"/>
                    <a:pt x="207" y="134"/>
                    <a:pt x="207" y="134"/>
                  </a:cubicBezTo>
                  <a:cubicBezTo>
                    <a:pt x="207" y="134"/>
                    <a:pt x="206" y="134"/>
                    <a:pt x="206" y="134"/>
                  </a:cubicBezTo>
                  <a:cubicBezTo>
                    <a:pt x="205" y="134"/>
                    <a:pt x="205" y="134"/>
                    <a:pt x="205" y="134"/>
                  </a:cubicBezTo>
                  <a:cubicBezTo>
                    <a:pt x="204" y="134"/>
                    <a:pt x="204" y="134"/>
                    <a:pt x="204" y="134"/>
                  </a:cubicBezTo>
                  <a:cubicBezTo>
                    <a:pt x="205" y="134"/>
                    <a:pt x="205" y="135"/>
                    <a:pt x="206" y="135"/>
                  </a:cubicBezTo>
                  <a:cubicBezTo>
                    <a:pt x="206" y="135"/>
                    <a:pt x="205" y="135"/>
                    <a:pt x="205" y="136"/>
                  </a:cubicBezTo>
                  <a:cubicBezTo>
                    <a:pt x="205" y="136"/>
                    <a:pt x="205" y="136"/>
                    <a:pt x="205" y="136"/>
                  </a:cubicBezTo>
                  <a:cubicBezTo>
                    <a:pt x="205" y="136"/>
                    <a:pt x="205" y="136"/>
                    <a:pt x="205" y="137"/>
                  </a:cubicBezTo>
                  <a:cubicBezTo>
                    <a:pt x="204" y="138"/>
                    <a:pt x="204" y="138"/>
                    <a:pt x="205" y="138"/>
                  </a:cubicBezTo>
                  <a:cubicBezTo>
                    <a:pt x="205" y="138"/>
                    <a:pt x="205" y="138"/>
                    <a:pt x="205" y="138"/>
                  </a:cubicBezTo>
                  <a:cubicBezTo>
                    <a:pt x="206" y="138"/>
                    <a:pt x="206" y="136"/>
                    <a:pt x="206" y="136"/>
                  </a:cubicBezTo>
                  <a:cubicBezTo>
                    <a:pt x="207" y="136"/>
                    <a:pt x="207" y="136"/>
                    <a:pt x="207" y="136"/>
                  </a:cubicBezTo>
                  <a:cubicBezTo>
                    <a:pt x="208" y="136"/>
                    <a:pt x="210" y="135"/>
                    <a:pt x="210" y="133"/>
                  </a:cubicBezTo>
                  <a:cubicBezTo>
                    <a:pt x="209" y="134"/>
                    <a:pt x="209" y="134"/>
                    <a:pt x="208" y="134"/>
                  </a:cubicBezTo>
                  <a:cubicBezTo>
                    <a:pt x="210" y="132"/>
                    <a:pt x="210" y="132"/>
                    <a:pt x="210" y="132"/>
                  </a:cubicBezTo>
                  <a:cubicBezTo>
                    <a:pt x="210" y="132"/>
                    <a:pt x="208" y="131"/>
                    <a:pt x="208" y="130"/>
                  </a:cubicBezTo>
                  <a:cubicBezTo>
                    <a:pt x="208" y="129"/>
                    <a:pt x="208" y="129"/>
                    <a:pt x="208" y="127"/>
                  </a:cubicBezTo>
                  <a:cubicBezTo>
                    <a:pt x="209" y="125"/>
                    <a:pt x="209" y="125"/>
                    <a:pt x="209" y="125"/>
                  </a:cubicBezTo>
                  <a:cubicBezTo>
                    <a:pt x="209" y="125"/>
                    <a:pt x="209" y="125"/>
                    <a:pt x="210" y="125"/>
                  </a:cubicBezTo>
                  <a:cubicBezTo>
                    <a:pt x="210" y="125"/>
                    <a:pt x="210" y="125"/>
                    <a:pt x="210" y="125"/>
                  </a:cubicBezTo>
                  <a:cubicBezTo>
                    <a:pt x="210" y="125"/>
                    <a:pt x="210" y="125"/>
                    <a:pt x="210" y="125"/>
                  </a:cubicBezTo>
                  <a:cubicBezTo>
                    <a:pt x="210" y="125"/>
                    <a:pt x="210" y="125"/>
                    <a:pt x="210" y="125"/>
                  </a:cubicBezTo>
                  <a:cubicBezTo>
                    <a:pt x="214" y="117"/>
                    <a:pt x="214" y="117"/>
                    <a:pt x="214" y="117"/>
                  </a:cubicBezTo>
                  <a:cubicBezTo>
                    <a:pt x="214" y="117"/>
                    <a:pt x="214" y="117"/>
                    <a:pt x="214" y="117"/>
                  </a:cubicBezTo>
                  <a:cubicBezTo>
                    <a:pt x="215" y="117"/>
                    <a:pt x="215" y="116"/>
                    <a:pt x="215" y="116"/>
                  </a:cubicBezTo>
                  <a:cubicBezTo>
                    <a:pt x="216" y="116"/>
                    <a:pt x="216" y="116"/>
                    <a:pt x="217" y="117"/>
                  </a:cubicBezTo>
                  <a:cubicBezTo>
                    <a:pt x="217" y="117"/>
                    <a:pt x="220" y="118"/>
                    <a:pt x="220" y="119"/>
                  </a:cubicBezTo>
                  <a:cubicBezTo>
                    <a:pt x="221" y="121"/>
                    <a:pt x="217" y="122"/>
                    <a:pt x="215" y="122"/>
                  </a:cubicBezTo>
                  <a:cubicBezTo>
                    <a:pt x="215" y="122"/>
                    <a:pt x="214" y="122"/>
                    <a:pt x="214" y="121"/>
                  </a:cubicBezTo>
                  <a:cubicBezTo>
                    <a:pt x="214" y="122"/>
                    <a:pt x="215" y="122"/>
                    <a:pt x="214" y="123"/>
                  </a:cubicBezTo>
                  <a:cubicBezTo>
                    <a:pt x="212" y="124"/>
                    <a:pt x="212" y="124"/>
                    <a:pt x="212" y="124"/>
                  </a:cubicBezTo>
                  <a:cubicBezTo>
                    <a:pt x="212" y="124"/>
                    <a:pt x="214" y="131"/>
                    <a:pt x="214" y="131"/>
                  </a:cubicBezTo>
                  <a:cubicBezTo>
                    <a:pt x="214" y="131"/>
                    <a:pt x="212" y="131"/>
                    <a:pt x="212" y="133"/>
                  </a:cubicBezTo>
                  <a:cubicBezTo>
                    <a:pt x="212" y="133"/>
                    <a:pt x="212" y="133"/>
                    <a:pt x="212" y="133"/>
                  </a:cubicBezTo>
                  <a:cubicBezTo>
                    <a:pt x="213" y="133"/>
                    <a:pt x="215" y="133"/>
                    <a:pt x="214" y="134"/>
                  </a:cubicBezTo>
                  <a:cubicBezTo>
                    <a:pt x="214" y="134"/>
                    <a:pt x="214" y="134"/>
                    <a:pt x="214" y="134"/>
                  </a:cubicBezTo>
                  <a:cubicBezTo>
                    <a:pt x="214" y="134"/>
                    <a:pt x="214" y="134"/>
                    <a:pt x="214" y="134"/>
                  </a:cubicBezTo>
                  <a:cubicBezTo>
                    <a:pt x="214" y="134"/>
                    <a:pt x="214" y="134"/>
                    <a:pt x="214" y="134"/>
                  </a:cubicBezTo>
                  <a:cubicBezTo>
                    <a:pt x="214" y="134"/>
                    <a:pt x="212" y="137"/>
                    <a:pt x="213" y="137"/>
                  </a:cubicBezTo>
                  <a:cubicBezTo>
                    <a:pt x="213" y="137"/>
                    <a:pt x="213" y="137"/>
                    <a:pt x="213" y="137"/>
                  </a:cubicBezTo>
                  <a:cubicBezTo>
                    <a:pt x="213" y="137"/>
                    <a:pt x="214" y="137"/>
                    <a:pt x="214" y="136"/>
                  </a:cubicBezTo>
                  <a:cubicBezTo>
                    <a:pt x="215" y="136"/>
                    <a:pt x="215" y="135"/>
                    <a:pt x="216" y="135"/>
                  </a:cubicBezTo>
                  <a:cubicBezTo>
                    <a:pt x="216" y="135"/>
                    <a:pt x="216" y="136"/>
                    <a:pt x="216" y="137"/>
                  </a:cubicBezTo>
                  <a:cubicBezTo>
                    <a:pt x="216" y="139"/>
                    <a:pt x="214" y="140"/>
                    <a:pt x="215" y="143"/>
                  </a:cubicBezTo>
                  <a:cubicBezTo>
                    <a:pt x="219" y="133"/>
                    <a:pt x="219" y="133"/>
                    <a:pt x="219" y="133"/>
                  </a:cubicBezTo>
                  <a:cubicBezTo>
                    <a:pt x="218" y="132"/>
                    <a:pt x="217" y="131"/>
                    <a:pt x="217" y="130"/>
                  </a:cubicBezTo>
                  <a:cubicBezTo>
                    <a:pt x="217" y="130"/>
                    <a:pt x="217" y="130"/>
                    <a:pt x="218" y="130"/>
                  </a:cubicBezTo>
                  <a:cubicBezTo>
                    <a:pt x="218" y="130"/>
                    <a:pt x="218" y="130"/>
                    <a:pt x="219" y="130"/>
                  </a:cubicBezTo>
                  <a:cubicBezTo>
                    <a:pt x="219" y="130"/>
                    <a:pt x="220" y="130"/>
                    <a:pt x="220" y="130"/>
                  </a:cubicBezTo>
                  <a:cubicBezTo>
                    <a:pt x="220" y="130"/>
                    <a:pt x="220" y="130"/>
                    <a:pt x="220" y="130"/>
                  </a:cubicBezTo>
                  <a:cubicBezTo>
                    <a:pt x="220" y="130"/>
                    <a:pt x="220" y="130"/>
                    <a:pt x="220" y="130"/>
                  </a:cubicBezTo>
                  <a:cubicBezTo>
                    <a:pt x="220" y="129"/>
                    <a:pt x="218" y="129"/>
                    <a:pt x="217" y="128"/>
                  </a:cubicBezTo>
                  <a:cubicBezTo>
                    <a:pt x="217" y="127"/>
                    <a:pt x="219" y="124"/>
                    <a:pt x="220" y="123"/>
                  </a:cubicBezTo>
                  <a:cubicBezTo>
                    <a:pt x="220" y="123"/>
                    <a:pt x="222" y="122"/>
                    <a:pt x="224" y="122"/>
                  </a:cubicBezTo>
                  <a:cubicBezTo>
                    <a:pt x="225" y="118"/>
                    <a:pt x="225" y="118"/>
                    <a:pt x="225" y="118"/>
                  </a:cubicBezTo>
                  <a:cubicBezTo>
                    <a:pt x="224" y="118"/>
                    <a:pt x="224" y="117"/>
                    <a:pt x="223" y="116"/>
                  </a:cubicBezTo>
                  <a:cubicBezTo>
                    <a:pt x="223" y="116"/>
                    <a:pt x="219" y="117"/>
                    <a:pt x="220" y="114"/>
                  </a:cubicBezTo>
                  <a:cubicBezTo>
                    <a:pt x="220" y="114"/>
                    <a:pt x="220" y="114"/>
                    <a:pt x="220" y="114"/>
                  </a:cubicBezTo>
                  <a:cubicBezTo>
                    <a:pt x="220" y="114"/>
                    <a:pt x="220" y="114"/>
                    <a:pt x="220" y="114"/>
                  </a:cubicBezTo>
                  <a:cubicBezTo>
                    <a:pt x="220" y="114"/>
                    <a:pt x="220" y="115"/>
                    <a:pt x="220" y="115"/>
                  </a:cubicBezTo>
                  <a:cubicBezTo>
                    <a:pt x="220" y="115"/>
                    <a:pt x="220" y="114"/>
                    <a:pt x="220" y="114"/>
                  </a:cubicBezTo>
                  <a:cubicBezTo>
                    <a:pt x="220" y="114"/>
                    <a:pt x="220" y="114"/>
                    <a:pt x="220" y="114"/>
                  </a:cubicBezTo>
                  <a:cubicBezTo>
                    <a:pt x="220" y="114"/>
                    <a:pt x="220" y="114"/>
                    <a:pt x="220" y="114"/>
                  </a:cubicBezTo>
                  <a:cubicBezTo>
                    <a:pt x="220" y="111"/>
                    <a:pt x="221" y="111"/>
                    <a:pt x="220" y="109"/>
                  </a:cubicBezTo>
                  <a:cubicBezTo>
                    <a:pt x="219" y="108"/>
                    <a:pt x="216" y="107"/>
                    <a:pt x="217" y="105"/>
                  </a:cubicBezTo>
                  <a:cubicBezTo>
                    <a:pt x="217" y="105"/>
                    <a:pt x="217" y="105"/>
                    <a:pt x="218" y="105"/>
                  </a:cubicBezTo>
                  <a:cubicBezTo>
                    <a:pt x="219" y="105"/>
                    <a:pt x="220" y="106"/>
                    <a:pt x="222" y="108"/>
                  </a:cubicBezTo>
                  <a:cubicBezTo>
                    <a:pt x="223" y="110"/>
                    <a:pt x="225" y="111"/>
                    <a:pt x="225" y="111"/>
                  </a:cubicBezTo>
                  <a:cubicBezTo>
                    <a:pt x="225" y="111"/>
                    <a:pt x="225" y="111"/>
                    <a:pt x="225" y="111"/>
                  </a:cubicBezTo>
                  <a:cubicBezTo>
                    <a:pt x="225" y="111"/>
                    <a:pt x="223" y="112"/>
                    <a:pt x="223" y="112"/>
                  </a:cubicBezTo>
                  <a:cubicBezTo>
                    <a:pt x="223" y="114"/>
                    <a:pt x="225" y="114"/>
                    <a:pt x="226" y="115"/>
                  </a:cubicBezTo>
                  <a:cubicBezTo>
                    <a:pt x="228" y="111"/>
                    <a:pt x="228" y="111"/>
                    <a:pt x="228" y="111"/>
                  </a:cubicBezTo>
                  <a:cubicBezTo>
                    <a:pt x="227" y="111"/>
                    <a:pt x="227" y="111"/>
                    <a:pt x="227" y="111"/>
                  </a:cubicBezTo>
                  <a:cubicBezTo>
                    <a:pt x="225" y="109"/>
                    <a:pt x="225" y="109"/>
                    <a:pt x="226" y="109"/>
                  </a:cubicBezTo>
                  <a:cubicBezTo>
                    <a:pt x="226" y="109"/>
                    <a:pt x="227" y="109"/>
                    <a:pt x="227" y="109"/>
                  </a:cubicBezTo>
                  <a:cubicBezTo>
                    <a:pt x="227" y="109"/>
                    <a:pt x="227" y="109"/>
                    <a:pt x="228" y="109"/>
                  </a:cubicBezTo>
                  <a:cubicBezTo>
                    <a:pt x="228" y="109"/>
                    <a:pt x="228" y="109"/>
                    <a:pt x="229" y="109"/>
                  </a:cubicBezTo>
                  <a:cubicBezTo>
                    <a:pt x="229" y="108"/>
                    <a:pt x="229" y="108"/>
                    <a:pt x="229" y="108"/>
                  </a:cubicBezTo>
                  <a:cubicBezTo>
                    <a:pt x="229" y="108"/>
                    <a:pt x="228" y="107"/>
                    <a:pt x="229" y="106"/>
                  </a:cubicBezTo>
                  <a:cubicBezTo>
                    <a:pt x="229" y="106"/>
                    <a:pt x="230" y="106"/>
                    <a:pt x="230" y="106"/>
                  </a:cubicBezTo>
                  <a:cubicBezTo>
                    <a:pt x="230" y="106"/>
                    <a:pt x="230" y="106"/>
                    <a:pt x="230" y="106"/>
                  </a:cubicBezTo>
                  <a:cubicBezTo>
                    <a:pt x="231" y="105"/>
                    <a:pt x="231" y="105"/>
                    <a:pt x="231" y="105"/>
                  </a:cubicBezTo>
                  <a:cubicBezTo>
                    <a:pt x="230" y="104"/>
                    <a:pt x="230" y="104"/>
                    <a:pt x="231" y="104"/>
                  </a:cubicBezTo>
                  <a:cubicBezTo>
                    <a:pt x="231" y="103"/>
                    <a:pt x="231" y="103"/>
                    <a:pt x="231" y="103"/>
                  </a:cubicBezTo>
                  <a:cubicBezTo>
                    <a:pt x="228" y="104"/>
                    <a:pt x="228" y="104"/>
                    <a:pt x="228" y="104"/>
                  </a:cubicBezTo>
                  <a:cubicBezTo>
                    <a:pt x="228" y="104"/>
                    <a:pt x="228" y="104"/>
                    <a:pt x="228" y="104"/>
                  </a:cubicBezTo>
                  <a:cubicBezTo>
                    <a:pt x="225" y="104"/>
                    <a:pt x="224" y="101"/>
                    <a:pt x="223" y="99"/>
                  </a:cubicBezTo>
                  <a:cubicBezTo>
                    <a:pt x="223" y="98"/>
                    <a:pt x="226" y="99"/>
                    <a:pt x="226" y="98"/>
                  </a:cubicBezTo>
                  <a:cubicBezTo>
                    <a:pt x="226" y="97"/>
                    <a:pt x="224" y="97"/>
                    <a:pt x="223" y="97"/>
                  </a:cubicBezTo>
                  <a:cubicBezTo>
                    <a:pt x="222" y="96"/>
                    <a:pt x="223" y="95"/>
                    <a:pt x="222" y="94"/>
                  </a:cubicBezTo>
                  <a:cubicBezTo>
                    <a:pt x="222" y="94"/>
                    <a:pt x="222" y="94"/>
                    <a:pt x="222" y="94"/>
                  </a:cubicBezTo>
                  <a:cubicBezTo>
                    <a:pt x="222" y="94"/>
                    <a:pt x="222" y="94"/>
                    <a:pt x="222" y="94"/>
                  </a:cubicBezTo>
                  <a:cubicBezTo>
                    <a:pt x="222" y="94"/>
                    <a:pt x="222" y="94"/>
                    <a:pt x="222" y="94"/>
                  </a:cubicBezTo>
                  <a:cubicBezTo>
                    <a:pt x="222" y="93"/>
                    <a:pt x="222" y="93"/>
                    <a:pt x="222" y="93"/>
                  </a:cubicBezTo>
                  <a:cubicBezTo>
                    <a:pt x="222" y="93"/>
                    <a:pt x="222" y="93"/>
                    <a:pt x="222" y="93"/>
                  </a:cubicBezTo>
                  <a:cubicBezTo>
                    <a:pt x="222" y="93"/>
                    <a:pt x="223" y="93"/>
                    <a:pt x="223" y="93"/>
                  </a:cubicBezTo>
                  <a:cubicBezTo>
                    <a:pt x="223" y="93"/>
                    <a:pt x="224" y="94"/>
                    <a:pt x="224" y="94"/>
                  </a:cubicBezTo>
                  <a:cubicBezTo>
                    <a:pt x="224" y="94"/>
                    <a:pt x="224" y="93"/>
                    <a:pt x="224" y="93"/>
                  </a:cubicBezTo>
                  <a:cubicBezTo>
                    <a:pt x="225" y="92"/>
                    <a:pt x="223" y="92"/>
                    <a:pt x="224" y="91"/>
                  </a:cubicBezTo>
                  <a:cubicBezTo>
                    <a:pt x="224" y="90"/>
                    <a:pt x="224" y="90"/>
                    <a:pt x="224" y="90"/>
                  </a:cubicBezTo>
                  <a:cubicBezTo>
                    <a:pt x="224" y="90"/>
                    <a:pt x="225" y="91"/>
                    <a:pt x="225" y="91"/>
                  </a:cubicBezTo>
                  <a:cubicBezTo>
                    <a:pt x="225" y="91"/>
                    <a:pt x="226" y="91"/>
                    <a:pt x="226" y="91"/>
                  </a:cubicBezTo>
                  <a:cubicBezTo>
                    <a:pt x="226" y="91"/>
                    <a:pt x="226" y="91"/>
                    <a:pt x="226" y="91"/>
                  </a:cubicBezTo>
                  <a:cubicBezTo>
                    <a:pt x="226" y="90"/>
                    <a:pt x="226" y="90"/>
                    <a:pt x="226" y="89"/>
                  </a:cubicBezTo>
                  <a:cubicBezTo>
                    <a:pt x="226" y="89"/>
                    <a:pt x="226" y="89"/>
                    <a:pt x="226" y="89"/>
                  </a:cubicBezTo>
                  <a:cubicBezTo>
                    <a:pt x="226" y="89"/>
                    <a:pt x="226" y="89"/>
                    <a:pt x="227" y="90"/>
                  </a:cubicBezTo>
                  <a:cubicBezTo>
                    <a:pt x="227" y="90"/>
                    <a:pt x="227" y="90"/>
                    <a:pt x="227" y="90"/>
                  </a:cubicBezTo>
                  <a:cubicBezTo>
                    <a:pt x="228" y="90"/>
                    <a:pt x="228" y="90"/>
                    <a:pt x="228" y="90"/>
                  </a:cubicBezTo>
                  <a:cubicBezTo>
                    <a:pt x="227" y="89"/>
                    <a:pt x="227" y="89"/>
                    <a:pt x="227" y="88"/>
                  </a:cubicBezTo>
                  <a:cubicBezTo>
                    <a:pt x="227" y="88"/>
                    <a:pt x="227" y="88"/>
                    <a:pt x="227" y="88"/>
                  </a:cubicBezTo>
                  <a:cubicBezTo>
                    <a:pt x="229" y="88"/>
                    <a:pt x="232" y="95"/>
                    <a:pt x="233" y="96"/>
                  </a:cubicBezTo>
                  <a:cubicBezTo>
                    <a:pt x="233" y="96"/>
                    <a:pt x="233" y="96"/>
                    <a:pt x="233" y="97"/>
                  </a:cubicBezTo>
                  <a:cubicBezTo>
                    <a:pt x="233" y="97"/>
                    <a:pt x="233" y="97"/>
                    <a:pt x="233" y="98"/>
                  </a:cubicBezTo>
                  <a:cubicBezTo>
                    <a:pt x="235" y="94"/>
                    <a:pt x="235" y="94"/>
                    <a:pt x="235" y="94"/>
                  </a:cubicBezTo>
                  <a:cubicBezTo>
                    <a:pt x="233" y="93"/>
                    <a:pt x="230" y="92"/>
                    <a:pt x="233" y="90"/>
                  </a:cubicBezTo>
                  <a:cubicBezTo>
                    <a:pt x="233" y="90"/>
                    <a:pt x="232" y="90"/>
                    <a:pt x="232" y="90"/>
                  </a:cubicBezTo>
                  <a:cubicBezTo>
                    <a:pt x="233" y="89"/>
                    <a:pt x="233" y="89"/>
                    <a:pt x="233" y="89"/>
                  </a:cubicBezTo>
                  <a:cubicBezTo>
                    <a:pt x="233" y="89"/>
                    <a:pt x="233"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1" y="89"/>
                    <a:pt x="230" y="89"/>
                    <a:pt x="231" y="88"/>
                  </a:cubicBezTo>
                  <a:cubicBezTo>
                    <a:pt x="236" y="88"/>
                    <a:pt x="236" y="88"/>
                    <a:pt x="236" y="88"/>
                  </a:cubicBezTo>
                  <a:cubicBezTo>
                    <a:pt x="236" y="88"/>
                    <a:pt x="237" y="89"/>
                    <a:pt x="237" y="89"/>
                  </a:cubicBezTo>
                  <a:cubicBezTo>
                    <a:pt x="244" y="71"/>
                    <a:pt x="244" y="71"/>
                    <a:pt x="244" y="71"/>
                  </a:cubicBezTo>
                  <a:cubicBezTo>
                    <a:pt x="144" y="0"/>
                    <a:pt x="144" y="0"/>
                    <a:pt x="144" y="0"/>
                  </a:cubicBezTo>
                </a:path>
              </a:pathLst>
            </a:custGeom>
            <a:solidFill>
              <a:srgbClr val="79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Freeform 24"/>
            <p:cNvSpPr>
              <a:spLocks noEditPoints="1"/>
            </p:cNvSpPr>
            <p:nvPr/>
          </p:nvSpPr>
          <p:spPr bwMode="auto">
            <a:xfrm>
              <a:off x="5764213" y="2620963"/>
              <a:ext cx="1127125" cy="1931988"/>
            </a:xfrm>
            <a:custGeom>
              <a:avLst/>
              <a:gdLst>
                <a:gd name="T0" fmla="*/ 129 w 710"/>
                <a:gd name="T1" fmla="*/ 699 h 1217"/>
                <a:gd name="T2" fmla="*/ 14 w 710"/>
                <a:gd name="T3" fmla="*/ 975 h 1217"/>
                <a:gd name="T4" fmla="*/ 0 w 710"/>
                <a:gd name="T5" fmla="*/ 1010 h 1217"/>
                <a:gd name="T6" fmla="*/ 298 w 710"/>
                <a:gd name="T7" fmla="*/ 1217 h 1217"/>
                <a:gd name="T8" fmla="*/ 311 w 710"/>
                <a:gd name="T9" fmla="*/ 1184 h 1217"/>
                <a:gd name="T10" fmla="*/ 14 w 710"/>
                <a:gd name="T11" fmla="*/ 975 h 1217"/>
                <a:gd name="T12" fmla="*/ 129 w 710"/>
                <a:gd name="T13" fmla="*/ 699 h 1217"/>
                <a:gd name="T14" fmla="*/ 129 w 710"/>
                <a:gd name="T15" fmla="*/ 699 h 1217"/>
                <a:gd name="T16" fmla="*/ 413 w 710"/>
                <a:gd name="T17" fmla="*/ 0 h 1217"/>
                <a:gd name="T18" fmla="*/ 399 w 710"/>
                <a:gd name="T19" fmla="*/ 35 h 1217"/>
                <a:gd name="T20" fmla="*/ 399 w 710"/>
                <a:gd name="T21" fmla="*/ 35 h 1217"/>
                <a:gd name="T22" fmla="*/ 284 w 710"/>
                <a:gd name="T23" fmla="*/ 316 h 1217"/>
                <a:gd name="T24" fmla="*/ 284 w 710"/>
                <a:gd name="T25" fmla="*/ 316 h 1217"/>
                <a:gd name="T26" fmla="*/ 399 w 710"/>
                <a:gd name="T27" fmla="*/ 35 h 1217"/>
                <a:gd name="T28" fmla="*/ 697 w 710"/>
                <a:gd name="T29" fmla="*/ 241 h 1217"/>
                <a:gd name="T30" fmla="*/ 710 w 710"/>
                <a:gd name="T31" fmla="*/ 209 h 1217"/>
                <a:gd name="T32" fmla="*/ 413 w 710"/>
                <a:gd name="T33"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0" h="1217">
                  <a:moveTo>
                    <a:pt x="129" y="699"/>
                  </a:moveTo>
                  <a:lnTo>
                    <a:pt x="14" y="975"/>
                  </a:lnTo>
                  <a:lnTo>
                    <a:pt x="0" y="1010"/>
                  </a:lnTo>
                  <a:lnTo>
                    <a:pt x="298" y="1217"/>
                  </a:lnTo>
                  <a:lnTo>
                    <a:pt x="311" y="1184"/>
                  </a:lnTo>
                  <a:lnTo>
                    <a:pt x="14" y="975"/>
                  </a:lnTo>
                  <a:lnTo>
                    <a:pt x="129" y="699"/>
                  </a:lnTo>
                  <a:lnTo>
                    <a:pt x="129" y="699"/>
                  </a:lnTo>
                  <a:close/>
                  <a:moveTo>
                    <a:pt x="413" y="0"/>
                  </a:moveTo>
                  <a:lnTo>
                    <a:pt x="399" y="35"/>
                  </a:lnTo>
                  <a:lnTo>
                    <a:pt x="399" y="35"/>
                  </a:lnTo>
                  <a:lnTo>
                    <a:pt x="284" y="316"/>
                  </a:lnTo>
                  <a:lnTo>
                    <a:pt x="284" y="316"/>
                  </a:lnTo>
                  <a:lnTo>
                    <a:pt x="399" y="35"/>
                  </a:lnTo>
                  <a:lnTo>
                    <a:pt x="697" y="241"/>
                  </a:lnTo>
                  <a:lnTo>
                    <a:pt x="710" y="209"/>
                  </a:lnTo>
                  <a:lnTo>
                    <a:pt x="413" y="0"/>
                  </a:lnTo>
                  <a:close/>
                </a:path>
              </a:pathLst>
            </a:custGeom>
            <a:solidFill>
              <a:srgbClr val="EF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4" name="Freeform 25"/>
            <p:cNvSpPr>
              <a:spLocks noEditPoints="1"/>
            </p:cNvSpPr>
            <p:nvPr/>
          </p:nvSpPr>
          <p:spPr bwMode="auto">
            <a:xfrm>
              <a:off x="5764213" y="2620963"/>
              <a:ext cx="1127125" cy="1931988"/>
            </a:xfrm>
            <a:custGeom>
              <a:avLst/>
              <a:gdLst>
                <a:gd name="T0" fmla="*/ 129 w 710"/>
                <a:gd name="T1" fmla="*/ 699 h 1217"/>
                <a:gd name="T2" fmla="*/ 14 w 710"/>
                <a:gd name="T3" fmla="*/ 975 h 1217"/>
                <a:gd name="T4" fmla="*/ 0 w 710"/>
                <a:gd name="T5" fmla="*/ 1010 h 1217"/>
                <a:gd name="T6" fmla="*/ 298 w 710"/>
                <a:gd name="T7" fmla="*/ 1217 h 1217"/>
                <a:gd name="T8" fmla="*/ 311 w 710"/>
                <a:gd name="T9" fmla="*/ 1184 h 1217"/>
                <a:gd name="T10" fmla="*/ 14 w 710"/>
                <a:gd name="T11" fmla="*/ 975 h 1217"/>
                <a:gd name="T12" fmla="*/ 129 w 710"/>
                <a:gd name="T13" fmla="*/ 699 h 1217"/>
                <a:gd name="T14" fmla="*/ 129 w 710"/>
                <a:gd name="T15" fmla="*/ 699 h 1217"/>
                <a:gd name="T16" fmla="*/ 413 w 710"/>
                <a:gd name="T17" fmla="*/ 0 h 1217"/>
                <a:gd name="T18" fmla="*/ 399 w 710"/>
                <a:gd name="T19" fmla="*/ 35 h 1217"/>
                <a:gd name="T20" fmla="*/ 399 w 710"/>
                <a:gd name="T21" fmla="*/ 35 h 1217"/>
                <a:gd name="T22" fmla="*/ 284 w 710"/>
                <a:gd name="T23" fmla="*/ 316 h 1217"/>
                <a:gd name="T24" fmla="*/ 284 w 710"/>
                <a:gd name="T25" fmla="*/ 316 h 1217"/>
                <a:gd name="T26" fmla="*/ 399 w 710"/>
                <a:gd name="T27" fmla="*/ 35 h 1217"/>
                <a:gd name="T28" fmla="*/ 697 w 710"/>
                <a:gd name="T29" fmla="*/ 241 h 1217"/>
                <a:gd name="T30" fmla="*/ 710 w 710"/>
                <a:gd name="T31" fmla="*/ 209 h 1217"/>
                <a:gd name="T32" fmla="*/ 413 w 710"/>
                <a:gd name="T33"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0" h="1217">
                  <a:moveTo>
                    <a:pt x="129" y="699"/>
                  </a:moveTo>
                  <a:lnTo>
                    <a:pt x="14" y="975"/>
                  </a:lnTo>
                  <a:lnTo>
                    <a:pt x="0" y="1010"/>
                  </a:lnTo>
                  <a:lnTo>
                    <a:pt x="298" y="1217"/>
                  </a:lnTo>
                  <a:lnTo>
                    <a:pt x="311" y="1184"/>
                  </a:lnTo>
                  <a:lnTo>
                    <a:pt x="14" y="975"/>
                  </a:lnTo>
                  <a:lnTo>
                    <a:pt x="129" y="699"/>
                  </a:lnTo>
                  <a:lnTo>
                    <a:pt x="129" y="699"/>
                  </a:lnTo>
                  <a:moveTo>
                    <a:pt x="413" y="0"/>
                  </a:moveTo>
                  <a:lnTo>
                    <a:pt x="399" y="35"/>
                  </a:lnTo>
                  <a:lnTo>
                    <a:pt x="399" y="35"/>
                  </a:lnTo>
                  <a:lnTo>
                    <a:pt x="284" y="316"/>
                  </a:lnTo>
                  <a:lnTo>
                    <a:pt x="284" y="316"/>
                  </a:lnTo>
                  <a:lnTo>
                    <a:pt x="399" y="35"/>
                  </a:lnTo>
                  <a:lnTo>
                    <a:pt x="697" y="241"/>
                  </a:lnTo>
                  <a:lnTo>
                    <a:pt x="710" y="209"/>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26"/>
            <p:cNvSpPr>
              <a:spLocks noEditPoints="1"/>
            </p:cNvSpPr>
            <p:nvPr/>
          </p:nvSpPr>
          <p:spPr bwMode="auto">
            <a:xfrm>
              <a:off x="5786438" y="2676525"/>
              <a:ext cx="1084263" cy="1824038"/>
            </a:xfrm>
            <a:custGeom>
              <a:avLst/>
              <a:gdLst>
                <a:gd name="T0" fmla="*/ 161 w 255"/>
                <a:gd name="T1" fmla="*/ 296 h 429"/>
                <a:gd name="T2" fmla="*/ 80 w 255"/>
                <a:gd name="T3" fmla="*/ 285 h 429"/>
                <a:gd name="T4" fmla="*/ 81 w 255"/>
                <a:gd name="T5" fmla="*/ 289 h 429"/>
                <a:gd name="T6" fmla="*/ 156 w 255"/>
                <a:gd name="T7" fmla="*/ 300 h 429"/>
                <a:gd name="T8" fmla="*/ 161 w 255"/>
                <a:gd name="T9" fmla="*/ 294 h 429"/>
                <a:gd name="T10" fmla="*/ 115 w 255"/>
                <a:gd name="T11" fmla="*/ 205 h 429"/>
                <a:gd name="T12" fmla="*/ 121 w 255"/>
                <a:gd name="T13" fmla="*/ 218 h 429"/>
                <a:gd name="T14" fmla="*/ 101 w 255"/>
                <a:gd name="T15" fmla="*/ 240 h 429"/>
                <a:gd name="T16" fmla="*/ 49 w 255"/>
                <a:gd name="T17" fmla="*/ 305 h 429"/>
                <a:gd name="T18" fmla="*/ 33 w 255"/>
                <a:gd name="T19" fmla="*/ 281 h 429"/>
                <a:gd name="T20" fmla="*/ 157 w 255"/>
                <a:gd name="T21" fmla="*/ 300 h 429"/>
                <a:gd name="T22" fmla="*/ 179 w 255"/>
                <a:gd name="T23" fmla="*/ 256 h 429"/>
                <a:gd name="T24" fmla="*/ 165 w 255"/>
                <a:gd name="T25" fmla="*/ 268 h 429"/>
                <a:gd name="T26" fmla="*/ 157 w 255"/>
                <a:gd name="T27" fmla="*/ 279 h 429"/>
                <a:gd name="T28" fmla="*/ 158 w 255"/>
                <a:gd name="T29" fmla="*/ 242 h 429"/>
                <a:gd name="T30" fmla="*/ 134 w 255"/>
                <a:gd name="T31" fmla="*/ 261 h 429"/>
                <a:gd name="T32" fmla="*/ 122 w 255"/>
                <a:gd name="T33" fmla="*/ 219 h 429"/>
                <a:gd name="T34" fmla="*/ 92 w 255"/>
                <a:gd name="T35" fmla="*/ 221 h 429"/>
                <a:gd name="T36" fmla="*/ 94 w 255"/>
                <a:gd name="T37" fmla="*/ 234 h 429"/>
                <a:gd name="T38" fmla="*/ 123 w 255"/>
                <a:gd name="T39" fmla="*/ 192 h 429"/>
                <a:gd name="T40" fmla="*/ 129 w 255"/>
                <a:gd name="T41" fmla="*/ 184 h 429"/>
                <a:gd name="T42" fmla="*/ 112 w 255"/>
                <a:gd name="T43" fmla="*/ 164 h 429"/>
                <a:gd name="T44" fmla="*/ 113 w 255"/>
                <a:gd name="T45" fmla="*/ 164 h 429"/>
                <a:gd name="T46" fmla="*/ 103 w 255"/>
                <a:gd name="T47" fmla="*/ 165 h 429"/>
                <a:gd name="T48" fmla="*/ 113 w 255"/>
                <a:gd name="T49" fmla="*/ 178 h 429"/>
                <a:gd name="T50" fmla="*/ 107 w 255"/>
                <a:gd name="T51" fmla="*/ 162 h 429"/>
                <a:gd name="T52" fmla="*/ 83 w 255"/>
                <a:gd name="T53" fmla="*/ 171 h 429"/>
                <a:gd name="T54" fmla="*/ 79 w 255"/>
                <a:gd name="T55" fmla="*/ 160 h 429"/>
                <a:gd name="T56" fmla="*/ 72 w 255"/>
                <a:gd name="T57" fmla="*/ 180 h 429"/>
                <a:gd name="T58" fmla="*/ 92 w 255"/>
                <a:gd name="T59" fmla="*/ 192 h 429"/>
                <a:gd name="T60" fmla="*/ 98 w 255"/>
                <a:gd name="T61" fmla="*/ 183 h 429"/>
                <a:gd name="T62" fmla="*/ 91 w 255"/>
                <a:gd name="T63" fmla="*/ 171 h 429"/>
                <a:gd name="T64" fmla="*/ 88 w 255"/>
                <a:gd name="T65" fmla="*/ 166 h 429"/>
                <a:gd name="T66" fmla="*/ 188 w 255"/>
                <a:gd name="T67" fmla="*/ 129 h 429"/>
                <a:gd name="T68" fmla="*/ 187 w 255"/>
                <a:gd name="T69" fmla="*/ 126 h 429"/>
                <a:gd name="T70" fmla="*/ 93 w 255"/>
                <a:gd name="T71" fmla="*/ 125 h 429"/>
                <a:gd name="T72" fmla="*/ 93 w 255"/>
                <a:gd name="T73" fmla="*/ 129 h 429"/>
                <a:gd name="T74" fmla="*/ 105 w 255"/>
                <a:gd name="T75" fmla="*/ 118 h 429"/>
                <a:gd name="T76" fmla="*/ 91 w 255"/>
                <a:gd name="T77" fmla="*/ 133 h 429"/>
                <a:gd name="T78" fmla="*/ 103 w 255"/>
                <a:gd name="T79" fmla="*/ 135 h 429"/>
                <a:gd name="T80" fmla="*/ 110 w 255"/>
                <a:gd name="T81" fmla="*/ 120 h 429"/>
                <a:gd name="T82" fmla="*/ 172 w 255"/>
                <a:gd name="T83" fmla="*/ 94 h 429"/>
                <a:gd name="T84" fmla="*/ 182 w 255"/>
                <a:gd name="T85" fmla="*/ 98 h 429"/>
                <a:gd name="T86" fmla="*/ 161 w 255"/>
                <a:gd name="T87" fmla="*/ 108 h 429"/>
                <a:gd name="T88" fmla="*/ 163 w 255"/>
                <a:gd name="T89" fmla="*/ 102 h 429"/>
                <a:gd name="T90" fmla="*/ 101 w 255"/>
                <a:gd name="T91" fmla="*/ 105 h 429"/>
                <a:gd name="T92" fmla="*/ 111 w 255"/>
                <a:gd name="T93" fmla="*/ 95 h 429"/>
                <a:gd name="T94" fmla="*/ 123 w 255"/>
                <a:gd name="T95" fmla="*/ 93 h 429"/>
                <a:gd name="T96" fmla="*/ 132 w 255"/>
                <a:gd name="T97" fmla="*/ 99 h 429"/>
                <a:gd name="T98" fmla="*/ 134 w 255"/>
                <a:gd name="T99" fmla="*/ 117 h 429"/>
                <a:gd name="T100" fmla="*/ 144 w 255"/>
                <a:gd name="T101" fmla="*/ 114 h 429"/>
                <a:gd name="T102" fmla="*/ 149 w 255"/>
                <a:gd name="T103" fmla="*/ 114 h 429"/>
                <a:gd name="T104" fmla="*/ 151 w 255"/>
                <a:gd name="T105" fmla="*/ 115 h 429"/>
                <a:gd name="T106" fmla="*/ 161 w 255"/>
                <a:gd name="T107" fmla="*/ 117 h 429"/>
                <a:gd name="T108" fmla="*/ 169 w 255"/>
                <a:gd name="T109" fmla="*/ 115 h 429"/>
                <a:gd name="T110" fmla="*/ 186 w 255"/>
                <a:gd name="T111" fmla="*/ 116 h 429"/>
                <a:gd name="T112" fmla="*/ 190 w 255"/>
                <a:gd name="T113" fmla="*/ 115 h 429"/>
                <a:gd name="T114" fmla="*/ 199 w 255"/>
                <a:gd name="T115" fmla="*/ 120 h 429"/>
                <a:gd name="T116" fmla="*/ 217 w 255"/>
                <a:gd name="T117" fmla="*/ 111 h 429"/>
                <a:gd name="T118" fmla="*/ 239 w 255"/>
                <a:gd name="T119" fmla="*/ 11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5" h="429">
                  <a:moveTo>
                    <a:pt x="183" y="254"/>
                  </a:moveTo>
                  <a:cubicBezTo>
                    <a:pt x="182" y="254"/>
                    <a:pt x="182" y="254"/>
                    <a:pt x="182" y="255"/>
                  </a:cubicBezTo>
                  <a:cubicBezTo>
                    <a:pt x="182" y="255"/>
                    <a:pt x="182" y="255"/>
                    <a:pt x="182" y="255"/>
                  </a:cubicBezTo>
                  <a:cubicBezTo>
                    <a:pt x="183" y="254"/>
                    <a:pt x="183" y="254"/>
                    <a:pt x="183" y="254"/>
                  </a:cubicBezTo>
                  <a:moveTo>
                    <a:pt x="161" y="296"/>
                  </a:moveTo>
                  <a:cubicBezTo>
                    <a:pt x="161" y="296"/>
                    <a:pt x="161" y="296"/>
                    <a:pt x="161" y="295"/>
                  </a:cubicBezTo>
                  <a:cubicBezTo>
                    <a:pt x="161" y="295"/>
                    <a:pt x="161" y="294"/>
                    <a:pt x="161" y="294"/>
                  </a:cubicBezTo>
                  <a:cubicBezTo>
                    <a:pt x="162" y="294"/>
                    <a:pt x="162" y="295"/>
                    <a:pt x="162" y="295"/>
                  </a:cubicBezTo>
                  <a:cubicBezTo>
                    <a:pt x="163" y="295"/>
                    <a:pt x="162" y="296"/>
                    <a:pt x="161" y="296"/>
                  </a:cubicBezTo>
                  <a:cubicBezTo>
                    <a:pt x="161" y="296"/>
                    <a:pt x="161" y="296"/>
                    <a:pt x="161" y="296"/>
                  </a:cubicBezTo>
                  <a:moveTo>
                    <a:pt x="151" y="289"/>
                  </a:moveTo>
                  <a:cubicBezTo>
                    <a:pt x="151" y="289"/>
                    <a:pt x="151" y="289"/>
                    <a:pt x="151" y="289"/>
                  </a:cubicBezTo>
                  <a:cubicBezTo>
                    <a:pt x="151" y="288"/>
                    <a:pt x="151" y="287"/>
                    <a:pt x="152" y="287"/>
                  </a:cubicBezTo>
                  <a:cubicBezTo>
                    <a:pt x="152" y="287"/>
                    <a:pt x="152" y="287"/>
                    <a:pt x="152" y="287"/>
                  </a:cubicBezTo>
                  <a:cubicBezTo>
                    <a:pt x="153" y="287"/>
                    <a:pt x="152" y="289"/>
                    <a:pt x="151" y="289"/>
                  </a:cubicBezTo>
                  <a:moveTo>
                    <a:pt x="69" y="306"/>
                  </a:moveTo>
                  <a:cubicBezTo>
                    <a:pt x="68" y="306"/>
                    <a:pt x="67" y="304"/>
                    <a:pt x="67" y="302"/>
                  </a:cubicBezTo>
                  <a:cubicBezTo>
                    <a:pt x="66" y="298"/>
                    <a:pt x="70" y="295"/>
                    <a:pt x="71" y="292"/>
                  </a:cubicBezTo>
                  <a:cubicBezTo>
                    <a:pt x="73" y="287"/>
                    <a:pt x="73" y="287"/>
                    <a:pt x="76" y="286"/>
                  </a:cubicBezTo>
                  <a:cubicBezTo>
                    <a:pt x="78" y="286"/>
                    <a:pt x="79" y="285"/>
                    <a:pt x="80" y="285"/>
                  </a:cubicBezTo>
                  <a:cubicBezTo>
                    <a:pt x="80" y="284"/>
                    <a:pt x="83" y="282"/>
                    <a:pt x="84" y="282"/>
                  </a:cubicBezTo>
                  <a:cubicBezTo>
                    <a:pt x="84" y="282"/>
                    <a:pt x="84" y="283"/>
                    <a:pt x="83" y="285"/>
                  </a:cubicBezTo>
                  <a:cubicBezTo>
                    <a:pt x="83" y="285"/>
                    <a:pt x="83" y="285"/>
                    <a:pt x="83" y="285"/>
                  </a:cubicBezTo>
                  <a:cubicBezTo>
                    <a:pt x="83" y="285"/>
                    <a:pt x="83" y="285"/>
                    <a:pt x="83" y="285"/>
                  </a:cubicBezTo>
                  <a:cubicBezTo>
                    <a:pt x="83" y="285"/>
                    <a:pt x="83" y="285"/>
                    <a:pt x="83" y="285"/>
                  </a:cubicBezTo>
                  <a:cubicBezTo>
                    <a:pt x="83" y="285"/>
                    <a:pt x="83" y="285"/>
                    <a:pt x="83" y="285"/>
                  </a:cubicBezTo>
                  <a:cubicBezTo>
                    <a:pt x="83" y="285"/>
                    <a:pt x="83" y="285"/>
                    <a:pt x="83" y="286"/>
                  </a:cubicBezTo>
                  <a:cubicBezTo>
                    <a:pt x="83" y="286"/>
                    <a:pt x="83" y="286"/>
                    <a:pt x="83" y="286"/>
                  </a:cubicBezTo>
                  <a:cubicBezTo>
                    <a:pt x="83" y="286"/>
                    <a:pt x="82" y="290"/>
                    <a:pt x="81" y="290"/>
                  </a:cubicBezTo>
                  <a:cubicBezTo>
                    <a:pt x="81" y="290"/>
                    <a:pt x="81" y="290"/>
                    <a:pt x="81" y="289"/>
                  </a:cubicBezTo>
                  <a:cubicBezTo>
                    <a:pt x="80" y="291"/>
                    <a:pt x="79" y="293"/>
                    <a:pt x="78" y="295"/>
                  </a:cubicBezTo>
                  <a:cubicBezTo>
                    <a:pt x="76" y="298"/>
                    <a:pt x="73" y="304"/>
                    <a:pt x="71" y="305"/>
                  </a:cubicBezTo>
                  <a:cubicBezTo>
                    <a:pt x="70" y="305"/>
                    <a:pt x="70" y="306"/>
                    <a:pt x="69" y="306"/>
                  </a:cubicBezTo>
                  <a:moveTo>
                    <a:pt x="151" y="284"/>
                  </a:moveTo>
                  <a:cubicBezTo>
                    <a:pt x="151" y="284"/>
                    <a:pt x="151" y="284"/>
                    <a:pt x="151" y="283"/>
                  </a:cubicBezTo>
                  <a:cubicBezTo>
                    <a:pt x="151" y="282"/>
                    <a:pt x="151" y="282"/>
                    <a:pt x="151" y="282"/>
                  </a:cubicBezTo>
                  <a:cubicBezTo>
                    <a:pt x="152" y="282"/>
                    <a:pt x="152" y="282"/>
                    <a:pt x="152" y="282"/>
                  </a:cubicBezTo>
                  <a:cubicBezTo>
                    <a:pt x="153" y="282"/>
                    <a:pt x="151" y="284"/>
                    <a:pt x="151" y="284"/>
                  </a:cubicBezTo>
                  <a:cubicBezTo>
                    <a:pt x="151" y="284"/>
                    <a:pt x="151" y="284"/>
                    <a:pt x="151" y="284"/>
                  </a:cubicBezTo>
                  <a:moveTo>
                    <a:pt x="156" y="300"/>
                  </a:moveTo>
                  <a:cubicBezTo>
                    <a:pt x="156" y="300"/>
                    <a:pt x="156" y="300"/>
                    <a:pt x="156" y="300"/>
                  </a:cubicBezTo>
                  <a:cubicBezTo>
                    <a:pt x="154" y="299"/>
                    <a:pt x="153" y="293"/>
                    <a:pt x="153" y="290"/>
                  </a:cubicBezTo>
                  <a:cubicBezTo>
                    <a:pt x="153" y="288"/>
                    <a:pt x="153" y="285"/>
                    <a:pt x="153" y="282"/>
                  </a:cubicBezTo>
                  <a:cubicBezTo>
                    <a:pt x="153" y="281"/>
                    <a:pt x="151" y="277"/>
                    <a:pt x="152" y="275"/>
                  </a:cubicBezTo>
                  <a:cubicBezTo>
                    <a:pt x="152" y="274"/>
                    <a:pt x="152" y="273"/>
                    <a:pt x="153" y="273"/>
                  </a:cubicBezTo>
                  <a:cubicBezTo>
                    <a:pt x="154" y="273"/>
                    <a:pt x="156" y="281"/>
                    <a:pt x="156" y="282"/>
                  </a:cubicBezTo>
                  <a:cubicBezTo>
                    <a:pt x="157" y="283"/>
                    <a:pt x="158" y="284"/>
                    <a:pt x="158" y="285"/>
                  </a:cubicBezTo>
                  <a:cubicBezTo>
                    <a:pt x="158" y="286"/>
                    <a:pt x="158" y="286"/>
                    <a:pt x="159" y="287"/>
                  </a:cubicBezTo>
                  <a:cubicBezTo>
                    <a:pt x="159" y="288"/>
                    <a:pt x="158" y="288"/>
                    <a:pt x="158" y="289"/>
                  </a:cubicBezTo>
                  <a:cubicBezTo>
                    <a:pt x="157" y="292"/>
                    <a:pt x="161" y="291"/>
                    <a:pt x="161" y="294"/>
                  </a:cubicBezTo>
                  <a:cubicBezTo>
                    <a:pt x="160" y="294"/>
                    <a:pt x="157" y="300"/>
                    <a:pt x="156" y="300"/>
                  </a:cubicBezTo>
                  <a:moveTo>
                    <a:pt x="138" y="259"/>
                  </a:moveTo>
                  <a:cubicBezTo>
                    <a:pt x="138" y="259"/>
                    <a:pt x="138" y="259"/>
                    <a:pt x="138" y="259"/>
                  </a:cubicBezTo>
                  <a:cubicBezTo>
                    <a:pt x="138" y="259"/>
                    <a:pt x="138" y="259"/>
                    <a:pt x="138" y="259"/>
                  </a:cubicBezTo>
                  <a:cubicBezTo>
                    <a:pt x="138" y="259"/>
                    <a:pt x="138" y="259"/>
                    <a:pt x="138" y="259"/>
                  </a:cubicBezTo>
                  <a:cubicBezTo>
                    <a:pt x="140" y="260"/>
                    <a:pt x="138" y="267"/>
                    <a:pt x="136" y="267"/>
                  </a:cubicBezTo>
                  <a:cubicBezTo>
                    <a:pt x="136" y="267"/>
                    <a:pt x="136" y="267"/>
                    <a:pt x="135" y="267"/>
                  </a:cubicBezTo>
                  <a:cubicBezTo>
                    <a:pt x="134" y="266"/>
                    <a:pt x="136" y="259"/>
                    <a:pt x="138" y="259"/>
                  </a:cubicBezTo>
                  <a:cubicBezTo>
                    <a:pt x="138" y="259"/>
                    <a:pt x="138" y="259"/>
                    <a:pt x="138" y="259"/>
                  </a:cubicBezTo>
                  <a:moveTo>
                    <a:pt x="115" y="205"/>
                  </a:moveTo>
                  <a:cubicBezTo>
                    <a:pt x="114" y="205"/>
                    <a:pt x="114" y="206"/>
                    <a:pt x="113" y="208"/>
                  </a:cubicBezTo>
                  <a:cubicBezTo>
                    <a:pt x="113" y="209"/>
                    <a:pt x="114" y="210"/>
                    <a:pt x="113" y="211"/>
                  </a:cubicBezTo>
                  <a:cubicBezTo>
                    <a:pt x="113" y="212"/>
                    <a:pt x="113" y="213"/>
                    <a:pt x="113" y="215"/>
                  </a:cubicBezTo>
                  <a:cubicBezTo>
                    <a:pt x="114" y="214"/>
                    <a:pt x="114" y="213"/>
                    <a:pt x="114" y="213"/>
                  </a:cubicBezTo>
                  <a:cubicBezTo>
                    <a:pt x="115" y="213"/>
                    <a:pt x="114" y="215"/>
                    <a:pt x="115" y="216"/>
                  </a:cubicBezTo>
                  <a:cubicBezTo>
                    <a:pt x="115" y="218"/>
                    <a:pt x="113" y="217"/>
                    <a:pt x="115" y="218"/>
                  </a:cubicBezTo>
                  <a:cubicBezTo>
                    <a:pt x="115" y="218"/>
                    <a:pt x="116" y="218"/>
                    <a:pt x="116" y="218"/>
                  </a:cubicBezTo>
                  <a:cubicBezTo>
                    <a:pt x="117" y="218"/>
                    <a:pt x="118" y="217"/>
                    <a:pt x="119" y="217"/>
                  </a:cubicBezTo>
                  <a:cubicBezTo>
                    <a:pt x="120" y="216"/>
                    <a:pt x="121" y="216"/>
                    <a:pt x="121" y="216"/>
                  </a:cubicBezTo>
                  <a:cubicBezTo>
                    <a:pt x="121" y="216"/>
                    <a:pt x="121" y="217"/>
                    <a:pt x="121" y="218"/>
                  </a:cubicBezTo>
                  <a:cubicBezTo>
                    <a:pt x="121" y="219"/>
                    <a:pt x="120" y="220"/>
                    <a:pt x="121" y="220"/>
                  </a:cubicBezTo>
                  <a:cubicBezTo>
                    <a:pt x="121" y="222"/>
                    <a:pt x="122" y="222"/>
                    <a:pt x="122" y="224"/>
                  </a:cubicBezTo>
                  <a:cubicBezTo>
                    <a:pt x="122" y="227"/>
                    <a:pt x="119" y="228"/>
                    <a:pt x="118" y="230"/>
                  </a:cubicBezTo>
                  <a:cubicBezTo>
                    <a:pt x="116" y="231"/>
                    <a:pt x="115" y="232"/>
                    <a:pt x="113" y="232"/>
                  </a:cubicBezTo>
                  <a:cubicBezTo>
                    <a:pt x="112" y="233"/>
                    <a:pt x="110" y="233"/>
                    <a:pt x="108" y="233"/>
                  </a:cubicBezTo>
                  <a:cubicBezTo>
                    <a:pt x="106" y="234"/>
                    <a:pt x="101" y="236"/>
                    <a:pt x="98" y="236"/>
                  </a:cubicBezTo>
                  <a:cubicBezTo>
                    <a:pt x="96" y="236"/>
                    <a:pt x="95" y="236"/>
                    <a:pt x="94" y="235"/>
                  </a:cubicBezTo>
                  <a:cubicBezTo>
                    <a:pt x="94" y="236"/>
                    <a:pt x="94" y="236"/>
                    <a:pt x="93" y="236"/>
                  </a:cubicBezTo>
                  <a:cubicBezTo>
                    <a:pt x="94" y="237"/>
                    <a:pt x="94" y="238"/>
                    <a:pt x="95" y="239"/>
                  </a:cubicBezTo>
                  <a:cubicBezTo>
                    <a:pt x="97" y="240"/>
                    <a:pt x="99" y="240"/>
                    <a:pt x="101" y="240"/>
                  </a:cubicBezTo>
                  <a:cubicBezTo>
                    <a:pt x="101" y="240"/>
                    <a:pt x="102" y="240"/>
                    <a:pt x="103" y="240"/>
                  </a:cubicBezTo>
                  <a:cubicBezTo>
                    <a:pt x="104" y="240"/>
                    <a:pt x="104" y="240"/>
                    <a:pt x="102" y="243"/>
                  </a:cubicBezTo>
                  <a:cubicBezTo>
                    <a:pt x="101" y="245"/>
                    <a:pt x="100" y="246"/>
                    <a:pt x="98" y="248"/>
                  </a:cubicBezTo>
                  <a:cubicBezTo>
                    <a:pt x="93" y="254"/>
                    <a:pt x="87" y="256"/>
                    <a:pt x="82" y="260"/>
                  </a:cubicBezTo>
                  <a:cubicBezTo>
                    <a:pt x="79" y="261"/>
                    <a:pt x="77" y="262"/>
                    <a:pt x="76" y="265"/>
                  </a:cubicBezTo>
                  <a:cubicBezTo>
                    <a:pt x="73" y="271"/>
                    <a:pt x="74" y="279"/>
                    <a:pt x="70" y="284"/>
                  </a:cubicBezTo>
                  <a:cubicBezTo>
                    <a:pt x="67" y="287"/>
                    <a:pt x="62" y="286"/>
                    <a:pt x="60" y="289"/>
                  </a:cubicBezTo>
                  <a:cubicBezTo>
                    <a:pt x="59" y="291"/>
                    <a:pt x="59" y="294"/>
                    <a:pt x="58" y="296"/>
                  </a:cubicBezTo>
                  <a:cubicBezTo>
                    <a:pt x="56" y="300"/>
                    <a:pt x="55" y="297"/>
                    <a:pt x="52" y="299"/>
                  </a:cubicBezTo>
                  <a:cubicBezTo>
                    <a:pt x="54" y="300"/>
                    <a:pt x="49" y="305"/>
                    <a:pt x="49" y="305"/>
                  </a:cubicBezTo>
                  <a:cubicBezTo>
                    <a:pt x="45" y="308"/>
                    <a:pt x="42" y="311"/>
                    <a:pt x="38" y="312"/>
                  </a:cubicBezTo>
                  <a:cubicBezTo>
                    <a:pt x="38" y="312"/>
                    <a:pt x="38" y="312"/>
                    <a:pt x="38" y="312"/>
                  </a:cubicBezTo>
                  <a:cubicBezTo>
                    <a:pt x="36" y="312"/>
                    <a:pt x="36" y="311"/>
                    <a:pt x="34" y="311"/>
                  </a:cubicBezTo>
                  <a:cubicBezTo>
                    <a:pt x="34" y="311"/>
                    <a:pt x="33" y="311"/>
                    <a:pt x="33" y="311"/>
                  </a:cubicBezTo>
                  <a:cubicBezTo>
                    <a:pt x="33" y="311"/>
                    <a:pt x="32" y="311"/>
                    <a:pt x="32" y="311"/>
                  </a:cubicBezTo>
                  <a:cubicBezTo>
                    <a:pt x="32" y="311"/>
                    <a:pt x="31" y="311"/>
                    <a:pt x="31" y="311"/>
                  </a:cubicBezTo>
                  <a:cubicBezTo>
                    <a:pt x="30" y="311"/>
                    <a:pt x="29" y="311"/>
                    <a:pt x="29" y="309"/>
                  </a:cubicBezTo>
                  <a:cubicBezTo>
                    <a:pt x="28" y="307"/>
                    <a:pt x="29" y="306"/>
                    <a:pt x="30" y="304"/>
                  </a:cubicBezTo>
                  <a:cubicBezTo>
                    <a:pt x="31" y="300"/>
                    <a:pt x="30" y="297"/>
                    <a:pt x="30" y="294"/>
                  </a:cubicBezTo>
                  <a:cubicBezTo>
                    <a:pt x="30" y="289"/>
                    <a:pt x="32" y="285"/>
                    <a:pt x="33" y="281"/>
                  </a:cubicBezTo>
                  <a:cubicBezTo>
                    <a:pt x="33" y="278"/>
                    <a:pt x="33" y="275"/>
                    <a:pt x="34" y="272"/>
                  </a:cubicBezTo>
                  <a:cubicBezTo>
                    <a:pt x="35" y="269"/>
                    <a:pt x="38" y="267"/>
                    <a:pt x="40" y="264"/>
                  </a:cubicBezTo>
                  <a:cubicBezTo>
                    <a:pt x="41" y="262"/>
                    <a:pt x="42" y="259"/>
                    <a:pt x="42" y="256"/>
                  </a:cubicBezTo>
                  <a:cubicBezTo>
                    <a:pt x="43" y="254"/>
                    <a:pt x="43" y="251"/>
                    <a:pt x="43" y="249"/>
                  </a:cubicBezTo>
                  <a:cubicBezTo>
                    <a:pt x="43" y="248"/>
                    <a:pt x="43" y="248"/>
                    <a:pt x="43" y="248"/>
                  </a:cubicBezTo>
                  <a:cubicBezTo>
                    <a:pt x="0" y="351"/>
                    <a:pt x="0" y="351"/>
                    <a:pt x="0" y="351"/>
                  </a:cubicBezTo>
                  <a:cubicBezTo>
                    <a:pt x="111" y="429"/>
                    <a:pt x="111" y="429"/>
                    <a:pt x="111" y="429"/>
                  </a:cubicBezTo>
                  <a:cubicBezTo>
                    <a:pt x="161" y="306"/>
                    <a:pt x="161" y="306"/>
                    <a:pt x="161" y="306"/>
                  </a:cubicBezTo>
                  <a:cubicBezTo>
                    <a:pt x="158" y="305"/>
                    <a:pt x="155" y="302"/>
                    <a:pt x="156" y="300"/>
                  </a:cubicBezTo>
                  <a:cubicBezTo>
                    <a:pt x="156" y="300"/>
                    <a:pt x="157" y="300"/>
                    <a:pt x="157" y="300"/>
                  </a:cubicBezTo>
                  <a:cubicBezTo>
                    <a:pt x="159" y="300"/>
                    <a:pt x="162" y="302"/>
                    <a:pt x="162" y="303"/>
                  </a:cubicBezTo>
                  <a:cubicBezTo>
                    <a:pt x="162" y="303"/>
                    <a:pt x="162" y="303"/>
                    <a:pt x="163" y="303"/>
                  </a:cubicBezTo>
                  <a:cubicBezTo>
                    <a:pt x="165" y="297"/>
                    <a:pt x="165" y="297"/>
                    <a:pt x="165" y="297"/>
                  </a:cubicBezTo>
                  <a:cubicBezTo>
                    <a:pt x="164" y="295"/>
                    <a:pt x="165" y="293"/>
                    <a:pt x="165" y="291"/>
                  </a:cubicBezTo>
                  <a:cubicBezTo>
                    <a:pt x="165" y="288"/>
                    <a:pt x="166" y="287"/>
                    <a:pt x="166" y="287"/>
                  </a:cubicBezTo>
                  <a:cubicBezTo>
                    <a:pt x="167" y="287"/>
                    <a:pt x="168" y="288"/>
                    <a:pt x="168" y="288"/>
                  </a:cubicBezTo>
                  <a:cubicBezTo>
                    <a:pt x="181" y="258"/>
                    <a:pt x="181" y="258"/>
                    <a:pt x="181" y="258"/>
                  </a:cubicBezTo>
                  <a:cubicBezTo>
                    <a:pt x="181" y="258"/>
                    <a:pt x="180" y="258"/>
                    <a:pt x="180" y="258"/>
                  </a:cubicBezTo>
                  <a:cubicBezTo>
                    <a:pt x="180" y="258"/>
                    <a:pt x="180" y="258"/>
                    <a:pt x="180" y="258"/>
                  </a:cubicBezTo>
                  <a:cubicBezTo>
                    <a:pt x="178" y="258"/>
                    <a:pt x="178" y="257"/>
                    <a:pt x="179" y="256"/>
                  </a:cubicBezTo>
                  <a:cubicBezTo>
                    <a:pt x="179" y="255"/>
                    <a:pt x="180" y="254"/>
                    <a:pt x="181" y="254"/>
                  </a:cubicBezTo>
                  <a:cubicBezTo>
                    <a:pt x="181" y="254"/>
                    <a:pt x="181" y="254"/>
                    <a:pt x="181" y="254"/>
                  </a:cubicBezTo>
                  <a:cubicBezTo>
                    <a:pt x="181" y="253"/>
                    <a:pt x="181" y="253"/>
                    <a:pt x="182" y="252"/>
                  </a:cubicBezTo>
                  <a:cubicBezTo>
                    <a:pt x="181" y="252"/>
                    <a:pt x="180" y="252"/>
                    <a:pt x="180" y="252"/>
                  </a:cubicBezTo>
                  <a:cubicBezTo>
                    <a:pt x="179" y="252"/>
                    <a:pt x="178" y="252"/>
                    <a:pt x="177" y="253"/>
                  </a:cubicBezTo>
                  <a:cubicBezTo>
                    <a:pt x="173" y="257"/>
                    <a:pt x="177" y="260"/>
                    <a:pt x="176" y="265"/>
                  </a:cubicBezTo>
                  <a:cubicBezTo>
                    <a:pt x="175" y="271"/>
                    <a:pt x="172" y="271"/>
                    <a:pt x="169" y="272"/>
                  </a:cubicBezTo>
                  <a:cubicBezTo>
                    <a:pt x="168" y="273"/>
                    <a:pt x="167" y="273"/>
                    <a:pt x="167" y="273"/>
                  </a:cubicBezTo>
                  <a:cubicBezTo>
                    <a:pt x="166" y="273"/>
                    <a:pt x="167" y="272"/>
                    <a:pt x="167" y="270"/>
                  </a:cubicBezTo>
                  <a:cubicBezTo>
                    <a:pt x="166" y="269"/>
                    <a:pt x="166" y="269"/>
                    <a:pt x="165" y="268"/>
                  </a:cubicBezTo>
                  <a:cubicBezTo>
                    <a:pt x="165" y="267"/>
                    <a:pt x="166" y="267"/>
                    <a:pt x="166" y="266"/>
                  </a:cubicBezTo>
                  <a:cubicBezTo>
                    <a:pt x="166" y="266"/>
                    <a:pt x="164" y="263"/>
                    <a:pt x="164" y="263"/>
                  </a:cubicBezTo>
                  <a:cubicBezTo>
                    <a:pt x="164" y="263"/>
                    <a:pt x="164" y="263"/>
                    <a:pt x="164" y="263"/>
                  </a:cubicBezTo>
                  <a:cubicBezTo>
                    <a:pt x="164" y="263"/>
                    <a:pt x="164" y="263"/>
                    <a:pt x="164" y="263"/>
                  </a:cubicBezTo>
                  <a:cubicBezTo>
                    <a:pt x="161" y="263"/>
                    <a:pt x="160" y="270"/>
                    <a:pt x="160" y="273"/>
                  </a:cubicBezTo>
                  <a:cubicBezTo>
                    <a:pt x="161" y="274"/>
                    <a:pt x="162" y="275"/>
                    <a:pt x="162" y="277"/>
                  </a:cubicBezTo>
                  <a:cubicBezTo>
                    <a:pt x="162" y="279"/>
                    <a:pt x="161" y="281"/>
                    <a:pt x="161" y="283"/>
                  </a:cubicBezTo>
                  <a:cubicBezTo>
                    <a:pt x="160" y="285"/>
                    <a:pt x="160" y="286"/>
                    <a:pt x="160" y="286"/>
                  </a:cubicBezTo>
                  <a:cubicBezTo>
                    <a:pt x="160" y="286"/>
                    <a:pt x="159" y="286"/>
                    <a:pt x="159" y="284"/>
                  </a:cubicBezTo>
                  <a:cubicBezTo>
                    <a:pt x="158" y="283"/>
                    <a:pt x="157" y="281"/>
                    <a:pt x="157" y="279"/>
                  </a:cubicBezTo>
                  <a:cubicBezTo>
                    <a:pt x="158" y="277"/>
                    <a:pt x="158" y="275"/>
                    <a:pt x="158" y="273"/>
                  </a:cubicBezTo>
                  <a:cubicBezTo>
                    <a:pt x="158" y="269"/>
                    <a:pt x="158" y="270"/>
                    <a:pt x="159" y="267"/>
                  </a:cubicBezTo>
                  <a:cubicBezTo>
                    <a:pt x="161" y="263"/>
                    <a:pt x="163" y="258"/>
                    <a:pt x="162" y="254"/>
                  </a:cubicBezTo>
                  <a:cubicBezTo>
                    <a:pt x="162" y="255"/>
                    <a:pt x="161" y="255"/>
                    <a:pt x="160" y="255"/>
                  </a:cubicBezTo>
                  <a:cubicBezTo>
                    <a:pt x="160" y="255"/>
                    <a:pt x="159" y="255"/>
                    <a:pt x="159" y="255"/>
                  </a:cubicBezTo>
                  <a:cubicBezTo>
                    <a:pt x="158" y="253"/>
                    <a:pt x="160" y="252"/>
                    <a:pt x="160" y="250"/>
                  </a:cubicBezTo>
                  <a:cubicBezTo>
                    <a:pt x="161" y="248"/>
                    <a:pt x="160" y="248"/>
                    <a:pt x="160" y="246"/>
                  </a:cubicBezTo>
                  <a:cubicBezTo>
                    <a:pt x="160" y="245"/>
                    <a:pt x="161" y="242"/>
                    <a:pt x="161" y="241"/>
                  </a:cubicBezTo>
                  <a:cubicBezTo>
                    <a:pt x="161" y="241"/>
                    <a:pt x="161" y="241"/>
                    <a:pt x="160" y="241"/>
                  </a:cubicBezTo>
                  <a:cubicBezTo>
                    <a:pt x="160" y="241"/>
                    <a:pt x="158" y="242"/>
                    <a:pt x="158" y="242"/>
                  </a:cubicBezTo>
                  <a:cubicBezTo>
                    <a:pt x="158" y="242"/>
                    <a:pt x="158" y="242"/>
                    <a:pt x="158" y="242"/>
                  </a:cubicBezTo>
                  <a:cubicBezTo>
                    <a:pt x="157" y="242"/>
                    <a:pt x="157" y="242"/>
                    <a:pt x="157" y="241"/>
                  </a:cubicBezTo>
                  <a:cubicBezTo>
                    <a:pt x="157" y="241"/>
                    <a:pt x="156" y="241"/>
                    <a:pt x="156" y="241"/>
                  </a:cubicBezTo>
                  <a:cubicBezTo>
                    <a:pt x="156" y="241"/>
                    <a:pt x="156" y="241"/>
                    <a:pt x="156" y="241"/>
                  </a:cubicBezTo>
                  <a:cubicBezTo>
                    <a:pt x="154" y="242"/>
                    <a:pt x="155" y="243"/>
                    <a:pt x="153" y="243"/>
                  </a:cubicBezTo>
                  <a:cubicBezTo>
                    <a:pt x="152" y="244"/>
                    <a:pt x="150" y="245"/>
                    <a:pt x="149" y="246"/>
                  </a:cubicBezTo>
                  <a:cubicBezTo>
                    <a:pt x="147" y="247"/>
                    <a:pt x="144" y="248"/>
                    <a:pt x="143" y="249"/>
                  </a:cubicBezTo>
                  <a:cubicBezTo>
                    <a:pt x="141" y="251"/>
                    <a:pt x="140" y="255"/>
                    <a:pt x="139" y="257"/>
                  </a:cubicBezTo>
                  <a:cubicBezTo>
                    <a:pt x="138" y="258"/>
                    <a:pt x="135" y="261"/>
                    <a:pt x="134" y="261"/>
                  </a:cubicBezTo>
                  <a:cubicBezTo>
                    <a:pt x="134" y="261"/>
                    <a:pt x="134" y="261"/>
                    <a:pt x="134" y="261"/>
                  </a:cubicBezTo>
                  <a:cubicBezTo>
                    <a:pt x="132" y="261"/>
                    <a:pt x="133" y="258"/>
                    <a:pt x="133" y="256"/>
                  </a:cubicBezTo>
                  <a:cubicBezTo>
                    <a:pt x="134" y="248"/>
                    <a:pt x="135" y="241"/>
                    <a:pt x="137" y="234"/>
                  </a:cubicBezTo>
                  <a:cubicBezTo>
                    <a:pt x="136" y="235"/>
                    <a:pt x="136" y="235"/>
                    <a:pt x="135" y="235"/>
                  </a:cubicBezTo>
                  <a:cubicBezTo>
                    <a:pt x="134" y="235"/>
                    <a:pt x="134" y="234"/>
                    <a:pt x="134" y="232"/>
                  </a:cubicBezTo>
                  <a:cubicBezTo>
                    <a:pt x="134" y="231"/>
                    <a:pt x="134" y="230"/>
                    <a:pt x="134" y="230"/>
                  </a:cubicBezTo>
                  <a:cubicBezTo>
                    <a:pt x="134" y="230"/>
                    <a:pt x="134" y="230"/>
                    <a:pt x="134" y="230"/>
                  </a:cubicBezTo>
                  <a:cubicBezTo>
                    <a:pt x="133" y="229"/>
                    <a:pt x="133" y="226"/>
                    <a:pt x="133" y="225"/>
                  </a:cubicBezTo>
                  <a:cubicBezTo>
                    <a:pt x="132" y="223"/>
                    <a:pt x="131" y="223"/>
                    <a:pt x="130" y="222"/>
                  </a:cubicBezTo>
                  <a:cubicBezTo>
                    <a:pt x="128" y="222"/>
                    <a:pt x="127" y="222"/>
                    <a:pt x="125" y="221"/>
                  </a:cubicBezTo>
                  <a:cubicBezTo>
                    <a:pt x="124" y="220"/>
                    <a:pt x="123" y="220"/>
                    <a:pt x="122" y="219"/>
                  </a:cubicBezTo>
                  <a:cubicBezTo>
                    <a:pt x="122" y="218"/>
                    <a:pt x="122" y="216"/>
                    <a:pt x="122" y="216"/>
                  </a:cubicBezTo>
                  <a:cubicBezTo>
                    <a:pt x="121" y="215"/>
                    <a:pt x="120" y="215"/>
                    <a:pt x="119" y="215"/>
                  </a:cubicBezTo>
                  <a:cubicBezTo>
                    <a:pt x="118" y="214"/>
                    <a:pt x="117" y="213"/>
                    <a:pt x="117" y="212"/>
                  </a:cubicBezTo>
                  <a:cubicBezTo>
                    <a:pt x="116" y="210"/>
                    <a:pt x="116" y="206"/>
                    <a:pt x="115" y="205"/>
                  </a:cubicBezTo>
                  <a:cubicBezTo>
                    <a:pt x="115" y="205"/>
                    <a:pt x="115" y="205"/>
                    <a:pt x="115" y="205"/>
                  </a:cubicBezTo>
                  <a:moveTo>
                    <a:pt x="95" y="201"/>
                  </a:moveTo>
                  <a:cubicBezTo>
                    <a:pt x="95" y="202"/>
                    <a:pt x="95" y="202"/>
                    <a:pt x="95" y="202"/>
                  </a:cubicBezTo>
                  <a:cubicBezTo>
                    <a:pt x="94" y="202"/>
                    <a:pt x="94" y="202"/>
                    <a:pt x="94" y="202"/>
                  </a:cubicBezTo>
                  <a:cubicBezTo>
                    <a:pt x="93" y="206"/>
                    <a:pt x="94" y="211"/>
                    <a:pt x="94" y="216"/>
                  </a:cubicBezTo>
                  <a:cubicBezTo>
                    <a:pt x="93" y="217"/>
                    <a:pt x="92" y="219"/>
                    <a:pt x="92" y="221"/>
                  </a:cubicBezTo>
                  <a:cubicBezTo>
                    <a:pt x="92" y="221"/>
                    <a:pt x="93" y="223"/>
                    <a:pt x="93" y="223"/>
                  </a:cubicBezTo>
                  <a:cubicBezTo>
                    <a:pt x="93" y="225"/>
                    <a:pt x="92" y="226"/>
                    <a:pt x="93" y="228"/>
                  </a:cubicBezTo>
                  <a:cubicBezTo>
                    <a:pt x="93" y="229"/>
                    <a:pt x="94" y="230"/>
                    <a:pt x="94" y="232"/>
                  </a:cubicBezTo>
                  <a:cubicBezTo>
                    <a:pt x="94" y="231"/>
                    <a:pt x="94" y="231"/>
                    <a:pt x="94" y="231"/>
                  </a:cubicBezTo>
                  <a:cubicBezTo>
                    <a:pt x="94" y="231"/>
                    <a:pt x="94" y="231"/>
                    <a:pt x="94" y="232"/>
                  </a:cubicBezTo>
                  <a:cubicBezTo>
                    <a:pt x="94" y="232"/>
                    <a:pt x="94" y="232"/>
                    <a:pt x="94" y="232"/>
                  </a:cubicBezTo>
                  <a:cubicBezTo>
                    <a:pt x="94" y="232"/>
                    <a:pt x="94" y="232"/>
                    <a:pt x="94" y="232"/>
                  </a:cubicBezTo>
                  <a:cubicBezTo>
                    <a:pt x="94" y="232"/>
                    <a:pt x="94" y="232"/>
                    <a:pt x="94" y="232"/>
                  </a:cubicBezTo>
                  <a:cubicBezTo>
                    <a:pt x="94" y="232"/>
                    <a:pt x="94" y="232"/>
                    <a:pt x="94" y="232"/>
                  </a:cubicBezTo>
                  <a:cubicBezTo>
                    <a:pt x="94" y="232"/>
                    <a:pt x="94" y="233"/>
                    <a:pt x="94" y="234"/>
                  </a:cubicBezTo>
                  <a:cubicBezTo>
                    <a:pt x="96" y="227"/>
                    <a:pt x="95" y="223"/>
                    <a:pt x="95" y="217"/>
                  </a:cubicBezTo>
                  <a:cubicBezTo>
                    <a:pt x="95" y="216"/>
                    <a:pt x="96" y="215"/>
                    <a:pt x="96" y="214"/>
                  </a:cubicBezTo>
                  <a:cubicBezTo>
                    <a:pt x="96" y="212"/>
                    <a:pt x="96" y="211"/>
                    <a:pt x="96" y="210"/>
                  </a:cubicBezTo>
                  <a:cubicBezTo>
                    <a:pt x="96" y="207"/>
                    <a:pt x="95" y="204"/>
                    <a:pt x="95" y="201"/>
                  </a:cubicBezTo>
                  <a:moveTo>
                    <a:pt x="131" y="171"/>
                  </a:moveTo>
                  <a:cubicBezTo>
                    <a:pt x="131" y="171"/>
                    <a:pt x="131" y="171"/>
                    <a:pt x="131" y="171"/>
                  </a:cubicBezTo>
                  <a:cubicBezTo>
                    <a:pt x="130" y="171"/>
                    <a:pt x="127" y="172"/>
                    <a:pt x="127" y="172"/>
                  </a:cubicBezTo>
                  <a:cubicBezTo>
                    <a:pt x="125" y="174"/>
                    <a:pt x="124" y="176"/>
                    <a:pt x="124" y="178"/>
                  </a:cubicBezTo>
                  <a:cubicBezTo>
                    <a:pt x="124" y="182"/>
                    <a:pt x="125" y="183"/>
                    <a:pt x="123" y="186"/>
                  </a:cubicBezTo>
                  <a:cubicBezTo>
                    <a:pt x="122" y="189"/>
                    <a:pt x="121" y="189"/>
                    <a:pt x="123" y="192"/>
                  </a:cubicBezTo>
                  <a:cubicBezTo>
                    <a:pt x="124" y="193"/>
                    <a:pt x="125" y="193"/>
                    <a:pt x="125" y="193"/>
                  </a:cubicBezTo>
                  <a:cubicBezTo>
                    <a:pt x="126" y="193"/>
                    <a:pt x="127" y="193"/>
                    <a:pt x="128" y="190"/>
                  </a:cubicBezTo>
                  <a:cubicBezTo>
                    <a:pt x="128" y="189"/>
                    <a:pt x="127" y="189"/>
                    <a:pt x="128" y="188"/>
                  </a:cubicBezTo>
                  <a:cubicBezTo>
                    <a:pt x="127" y="187"/>
                    <a:pt x="127" y="186"/>
                    <a:pt x="128" y="185"/>
                  </a:cubicBezTo>
                  <a:cubicBezTo>
                    <a:pt x="129" y="185"/>
                    <a:pt x="129" y="185"/>
                    <a:pt x="129" y="185"/>
                  </a:cubicBezTo>
                  <a:cubicBezTo>
                    <a:pt x="129" y="185"/>
                    <a:pt x="129" y="185"/>
                    <a:pt x="130" y="185"/>
                  </a:cubicBezTo>
                  <a:cubicBezTo>
                    <a:pt x="130" y="186"/>
                    <a:pt x="130" y="186"/>
                    <a:pt x="130" y="186"/>
                  </a:cubicBezTo>
                  <a:cubicBezTo>
                    <a:pt x="130" y="186"/>
                    <a:pt x="130" y="186"/>
                    <a:pt x="130" y="186"/>
                  </a:cubicBezTo>
                  <a:cubicBezTo>
                    <a:pt x="131" y="186"/>
                    <a:pt x="130" y="184"/>
                    <a:pt x="130" y="183"/>
                  </a:cubicBezTo>
                  <a:cubicBezTo>
                    <a:pt x="130" y="184"/>
                    <a:pt x="130" y="184"/>
                    <a:pt x="129" y="184"/>
                  </a:cubicBezTo>
                  <a:cubicBezTo>
                    <a:pt x="128" y="184"/>
                    <a:pt x="128" y="183"/>
                    <a:pt x="130" y="181"/>
                  </a:cubicBezTo>
                  <a:cubicBezTo>
                    <a:pt x="129" y="180"/>
                    <a:pt x="129" y="180"/>
                    <a:pt x="129" y="179"/>
                  </a:cubicBezTo>
                  <a:cubicBezTo>
                    <a:pt x="128" y="178"/>
                    <a:pt x="128" y="175"/>
                    <a:pt x="129" y="175"/>
                  </a:cubicBezTo>
                  <a:cubicBezTo>
                    <a:pt x="129" y="175"/>
                    <a:pt x="129" y="175"/>
                    <a:pt x="130" y="176"/>
                  </a:cubicBezTo>
                  <a:cubicBezTo>
                    <a:pt x="130" y="175"/>
                    <a:pt x="130" y="174"/>
                    <a:pt x="131" y="174"/>
                  </a:cubicBezTo>
                  <a:cubicBezTo>
                    <a:pt x="131" y="174"/>
                    <a:pt x="131" y="175"/>
                    <a:pt x="132" y="175"/>
                  </a:cubicBezTo>
                  <a:cubicBezTo>
                    <a:pt x="132" y="175"/>
                    <a:pt x="132" y="175"/>
                    <a:pt x="133" y="175"/>
                  </a:cubicBezTo>
                  <a:cubicBezTo>
                    <a:pt x="133" y="175"/>
                    <a:pt x="133" y="175"/>
                    <a:pt x="133" y="175"/>
                  </a:cubicBezTo>
                  <a:cubicBezTo>
                    <a:pt x="135" y="172"/>
                    <a:pt x="132" y="171"/>
                    <a:pt x="131" y="171"/>
                  </a:cubicBezTo>
                  <a:moveTo>
                    <a:pt x="112" y="164"/>
                  </a:moveTo>
                  <a:cubicBezTo>
                    <a:pt x="111" y="164"/>
                    <a:pt x="111" y="167"/>
                    <a:pt x="113" y="167"/>
                  </a:cubicBezTo>
                  <a:cubicBezTo>
                    <a:pt x="113" y="167"/>
                    <a:pt x="113" y="167"/>
                    <a:pt x="113" y="167"/>
                  </a:cubicBezTo>
                  <a:cubicBezTo>
                    <a:pt x="114" y="167"/>
                    <a:pt x="114" y="166"/>
                    <a:pt x="115" y="166"/>
                  </a:cubicBezTo>
                  <a:cubicBezTo>
                    <a:pt x="115" y="164"/>
                    <a:pt x="115" y="164"/>
                    <a:pt x="116" y="164"/>
                  </a:cubicBezTo>
                  <a:cubicBezTo>
                    <a:pt x="116" y="164"/>
                    <a:pt x="116" y="164"/>
                    <a:pt x="116" y="164"/>
                  </a:cubicBezTo>
                  <a:cubicBezTo>
                    <a:pt x="115" y="164"/>
                    <a:pt x="115" y="164"/>
                    <a:pt x="115" y="164"/>
                  </a:cubicBezTo>
                  <a:cubicBezTo>
                    <a:pt x="114" y="164"/>
                    <a:pt x="114" y="164"/>
                    <a:pt x="114" y="164"/>
                  </a:cubicBezTo>
                  <a:cubicBezTo>
                    <a:pt x="114" y="164"/>
                    <a:pt x="113" y="164"/>
                    <a:pt x="113" y="164"/>
                  </a:cubicBezTo>
                  <a:cubicBezTo>
                    <a:pt x="113" y="164"/>
                    <a:pt x="113" y="164"/>
                    <a:pt x="113" y="164"/>
                  </a:cubicBezTo>
                  <a:cubicBezTo>
                    <a:pt x="113" y="164"/>
                    <a:pt x="113" y="164"/>
                    <a:pt x="113" y="164"/>
                  </a:cubicBezTo>
                  <a:cubicBezTo>
                    <a:pt x="113" y="164"/>
                    <a:pt x="113" y="164"/>
                    <a:pt x="113" y="164"/>
                  </a:cubicBezTo>
                  <a:cubicBezTo>
                    <a:pt x="113" y="164"/>
                    <a:pt x="113" y="164"/>
                    <a:pt x="112" y="164"/>
                  </a:cubicBezTo>
                  <a:moveTo>
                    <a:pt x="107" y="162"/>
                  </a:moveTo>
                  <a:cubicBezTo>
                    <a:pt x="106" y="161"/>
                    <a:pt x="106" y="162"/>
                    <a:pt x="105" y="163"/>
                  </a:cubicBezTo>
                  <a:cubicBezTo>
                    <a:pt x="104" y="164"/>
                    <a:pt x="104"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99" y="169"/>
                    <a:pt x="99" y="169"/>
                    <a:pt x="99" y="169"/>
                  </a:cubicBezTo>
                  <a:cubicBezTo>
                    <a:pt x="98" y="171"/>
                    <a:pt x="101" y="173"/>
                    <a:pt x="102" y="173"/>
                  </a:cubicBezTo>
                  <a:cubicBezTo>
                    <a:pt x="102" y="173"/>
                    <a:pt x="103" y="173"/>
                    <a:pt x="103" y="173"/>
                  </a:cubicBezTo>
                  <a:cubicBezTo>
                    <a:pt x="103" y="173"/>
                    <a:pt x="104" y="173"/>
                    <a:pt x="104" y="173"/>
                  </a:cubicBezTo>
                  <a:cubicBezTo>
                    <a:pt x="105" y="173"/>
                    <a:pt x="105" y="173"/>
                    <a:pt x="105" y="173"/>
                  </a:cubicBezTo>
                  <a:cubicBezTo>
                    <a:pt x="106" y="173"/>
                    <a:pt x="107" y="173"/>
                    <a:pt x="109" y="175"/>
                  </a:cubicBezTo>
                  <a:cubicBezTo>
                    <a:pt x="110" y="176"/>
                    <a:pt x="111" y="178"/>
                    <a:pt x="113" y="178"/>
                  </a:cubicBezTo>
                  <a:cubicBezTo>
                    <a:pt x="113" y="178"/>
                    <a:pt x="113" y="178"/>
                    <a:pt x="113" y="178"/>
                  </a:cubicBezTo>
                  <a:cubicBezTo>
                    <a:pt x="116" y="177"/>
                    <a:pt x="116" y="176"/>
                    <a:pt x="115" y="174"/>
                  </a:cubicBezTo>
                  <a:cubicBezTo>
                    <a:pt x="115" y="172"/>
                    <a:pt x="113" y="169"/>
                    <a:pt x="112" y="168"/>
                  </a:cubicBezTo>
                  <a:cubicBezTo>
                    <a:pt x="112" y="168"/>
                    <a:pt x="112" y="168"/>
                    <a:pt x="111" y="168"/>
                  </a:cubicBezTo>
                  <a:cubicBezTo>
                    <a:pt x="111" y="168"/>
                    <a:pt x="111" y="168"/>
                    <a:pt x="110" y="168"/>
                  </a:cubicBezTo>
                  <a:cubicBezTo>
                    <a:pt x="110" y="168"/>
                    <a:pt x="109" y="168"/>
                    <a:pt x="109" y="168"/>
                  </a:cubicBezTo>
                  <a:cubicBezTo>
                    <a:pt x="109" y="168"/>
                    <a:pt x="108" y="168"/>
                    <a:pt x="108" y="168"/>
                  </a:cubicBezTo>
                  <a:cubicBezTo>
                    <a:pt x="108" y="165"/>
                    <a:pt x="108" y="165"/>
                    <a:pt x="108" y="165"/>
                  </a:cubicBezTo>
                  <a:cubicBezTo>
                    <a:pt x="108" y="164"/>
                    <a:pt x="107" y="164"/>
                    <a:pt x="109" y="164"/>
                  </a:cubicBezTo>
                  <a:cubicBezTo>
                    <a:pt x="109" y="163"/>
                    <a:pt x="107" y="163"/>
                    <a:pt x="108" y="162"/>
                  </a:cubicBezTo>
                  <a:cubicBezTo>
                    <a:pt x="108" y="162"/>
                    <a:pt x="107" y="162"/>
                    <a:pt x="107" y="162"/>
                  </a:cubicBezTo>
                  <a:moveTo>
                    <a:pt x="84" y="155"/>
                  </a:moveTo>
                  <a:cubicBezTo>
                    <a:pt x="84" y="155"/>
                    <a:pt x="84" y="155"/>
                    <a:pt x="84" y="155"/>
                  </a:cubicBezTo>
                  <a:cubicBezTo>
                    <a:pt x="82" y="156"/>
                    <a:pt x="84" y="162"/>
                    <a:pt x="84" y="164"/>
                  </a:cubicBezTo>
                  <a:cubicBezTo>
                    <a:pt x="85" y="165"/>
                    <a:pt x="86" y="167"/>
                    <a:pt x="86" y="168"/>
                  </a:cubicBezTo>
                  <a:cubicBezTo>
                    <a:pt x="86" y="170"/>
                    <a:pt x="86" y="170"/>
                    <a:pt x="86" y="170"/>
                  </a:cubicBezTo>
                  <a:cubicBezTo>
                    <a:pt x="85" y="170"/>
                    <a:pt x="85" y="170"/>
                    <a:pt x="85" y="169"/>
                  </a:cubicBezTo>
                  <a:cubicBezTo>
                    <a:pt x="85" y="169"/>
                    <a:pt x="84" y="169"/>
                    <a:pt x="84" y="169"/>
                  </a:cubicBezTo>
                  <a:cubicBezTo>
                    <a:pt x="84" y="169"/>
                    <a:pt x="84" y="169"/>
                    <a:pt x="84" y="169"/>
                  </a:cubicBezTo>
                  <a:cubicBezTo>
                    <a:pt x="83" y="169"/>
                    <a:pt x="84" y="170"/>
                    <a:pt x="84" y="170"/>
                  </a:cubicBezTo>
                  <a:cubicBezTo>
                    <a:pt x="83" y="171"/>
                    <a:pt x="83" y="171"/>
                    <a:pt x="83" y="171"/>
                  </a:cubicBezTo>
                  <a:cubicBezTo>
                    <a:pt x="82" y="172"/>
                    <a:pt x="80" y="174"/>
                    <a:pt x="80" y="174"/>
                  </a:cubicBezTo>
                  <a:cubicBezTo>
                    <a:pt x="79" y="174"/>
                    <a:pt x="79" y="175"/>
                    <a:pt x="78" y="175"/>
                  </a:cubicBezTo>
                  <a:cubicBezTo>
                    <a:pt x="78" y="175"/>
                    <a:pt x="78" y="174"/>
                    <a:pt x="77" y="173"/>
                  </a:cubicBezTo>
                  <a:cubicBezTo>
                    <a:pt x="76" y="171"/>
                    <a:pt x="76" y="171"/>
                    <a:pt x="78" y="171"/>
                  </a:cubicBezTo>
                  <a:cubicBezTo>
                    <a:pt x="79" y="171"/>
                    <a:pt x="79" y="171"/>
                    <a:pt x="79" y="171"/>
                  </a:cubicBezTo>
                  <a:cubicBezTo>
                    <a:pt x="79" y="171"/>
                    <a:pt x="79" y="171"/>
                    <a:pt x="80" y="171"/>
                  </a:cubicBezTo>
                  <a:cubicBezTo>
                    <a:pt x="80" y="171"/>
                    <a:pt x="80" y="171"/>
                    <a:pt x="81" y="171"/>
                  </a:cubicBezTo>
                  <a:cubicBezTo>
                    <a:pt x="81" y="171"/>
                    <a:pt x="82" y="171"/>
                    <a:pt x="82" y="169"/>
                  </a:cubicBezTo>
                  <a:cubicBezTo>
                    <a:pt x="82" y="168"/>
                    <a:pt x="82" y="167"/>
                    <a:pt x="81" y="166"/>
                  </a:cubicBezTo>
                  <a:cubicBezTo>
                    <a:pt x="80" y="164"/>
                    <a:pt x="79" y="163"/>
                    <a:pt x="79" y="160"/>
                  </a:cubicBezTo>
                  <a:cubicBezTo>
                    <a:pt x="79" y="160"/>
                    <a:pt x="79" y="160"/>
                    <a:pt x="79" y="160"/>
                  </a:cubicBezTo>
                  <a:cubicBezTo>
                    <a:pt x="74" y="172"/>
                    <a:pt x="74" y="172"/>
                    <a:pt x="74" y="172"/>
                  </a:cubicBezTo>
                  <a:cubicBezTo>
                    <a:pt x="74" y="172"/>
                    <a:pt x="74" y="172"/>
                    <a:pt x="74" y="172"/>
                  </a:cubicBezTo>
                  <a:cubicBezTo>
                    <a:pt x="74" y="172"/>
                    <a:pt x="74" y="172"/>
                    <a:pt x="74" y="172"/>
                  </a:cubicBezTo>
                  <a:cubicBezTo>
                    <a:pt x="75" y="172"/>
                    <a:pt x="75" y="172"/>
                    <a:pt x="74" y="173"/>
                  </a:cubicBezTo>
                  <a:cubicBezTo>
                    <a:pt x="74" y="173"/>
                    <a:pt x="74" y="174"/>
                    <a:pt x="74" y="174"/>
                  </a:cubicBezTo>
                  <a:cubicBezTo>
                    <a:pt x="74" y="174"/>
                    <a:pt x="74" y="174"/>
                    <a:pt x="74" y="174"/>
                  </a:cubicBezTo>
                  <a:cubicBezTo>
                    <a:pt x="73" y="175"/>
                    <a:pt x="73" y="176"/>
                    <a:pt x="72" y="177"/>
                  </a:cubicBezTo>
                  <a:cubicBezTo>
                    <a:pt x="71" y="178"/>
                    <a:pt x="71" y="178"/>
                    <a:pt x="71" y="178"/>
                  </a:cubicBezTo>
                  <a:cubicBezTo>
                    <a:pt x="72" y="179"/>
                    <a:pt x="72" y="180"/>
                    <a:pt x="72" y="180"/>
                  </a:cubicBezTo>
                  <a:cubicBezTo>
                    <a:pt x="73" y="181"/>
                    <a:pt x="74" y="181"/>
                    <a:pt x="75" y="183"/>
                  </a:cubicBezTo>
                  <a:cubicBezTo>
                    <a:pt x="76" y="184"/>
                    <a:pt x="76" y="185"/>
                    <a:pt x="77" y="186"/>
                  </a:cubicBezTo>
                  <a:cubicBezTo>
                    <a:pt x="77" y="186"/>
                    <a:pt x="78" y="189"/>
                    <a:pt x="79" y="189"/>
                  </a:cubicBezTo>
                  <a:cubicBezTo>
                    <a:pt x="79" y="189"/>
                    <a:pt x="79" y="189"/>
                    <a:pt x="79" y="189"/>
                  </a:cubicBezTo>
                  <a:cubicBezTo>
                    <a:pt x="81" y="188"/>
                    <a:pt x="79" y="187"/>
                    <a:pt x="80" y="187"/>
                  </a:cubicBezTo>
                  <a:cubicBezTo>
                    <a:pt x="81" y="186"/>
                    <a:pt x="82" y="185"/>
                    <a:pt x="83" y="185"/>
                  </a:cubicBezTo>
                  <a:cubicBezTo>
                    <a:pt x="85" y="185"/>
                    <a:pt x="86" y="188"/>
                    <a:pt x="87" y="189"/>
                  </a:cubicBezTo>
                  <a:cubicBezTo>
                    <a:pt x="88" y="190"/>
                    <a:pt x="89" y="191"/>
                    <a:pt x="90" y="192"/>
                  </a:cubicBezTo>
                  <a:cubicBezTo>
                    <a:pt x="91" y="192"/>
                    <a:pt x="91" y="192"/>
                    <a:pt x="92" y="192"/>
                  </a:cubicBezTo>
                  <a:cubicBezTo>
                    <a:pt x="92" y="192"/>
                    <a:pt x="92" y="192"/>
                    <a:pt x="92" y="192"/>
                  </a:cubicBezTo>
                  <a:cubicBezTo>
                    <a:pt x="93" y="192"/>
                    <a:pt x="93" y="192"/>
                    <a:pt x="93" y="192"/>
                  </a:cubicBezTo>
                  <a:cubicBezTo>
                    <a:pt x="93" y="192"/>
                    <a:pt x="94" y="192"/>
                    <a:pt x="94" y="193"/>
                  </a:cubicBezTo>
                  <a:cubicBezTo>
                    <a:pt x="95" y="193"/>
                    <a:pt x="96" y="195"/>
                    <a:pt x="97" y="195"/>
                  </a:cubicBezTo>
                  <a:cubicBezTo>
                    <a:pt x="97" y="195"/>
                    <a:pt x="97" y="195"/>
                    <a:pt x="97" y="195"/>
                  </a:cubicBezTo>
                  <a:cubicBezTo>
                    <a:pt x="98" y="194"/>
                    <a:pt x="101" y="190"/>
                    <a:pt x="102" y="189"/>
                  </a:cubicBezTo>
                  <a:cubicBezTo>
                    <a:pt x="103" y="188"/>
                    <a:pt x="103" y="186"/>
                    <a:pt x="104" y="185"/>
                  </a:cubicBezTo>
                  <a:cubicBezTo>
                    <a:pt x="104" y="185"/>
                    <a:pt x="103" y="185"/>
                    <a:pt x="103" y="185"/>
                  </a:cubicBezTo>
                  <a:cubicBezTo>
                    <a:pt x="102" y="185"/>
                    <a:pt x="100" y="185"/>
                    <a:pt x="99" y="184"/>
                  </a:cubicBezTo>
                  <a:cubicBezTo>
                    <a:pt x="99" y="184"/>
                    <a:pt x="99" y="183"/>
                    <a:pt x="98" y="183"/>
                  </a:cubicBezTo>
                  <a:cubicBezTo>
                    <a:pt x="98" y="183"/>
                    <a:pt x="98" y="183"/>
                    <a:pt x="98" y="183"/>
                  </a:cubicBezTo>
                  <a:cubicBezTo>
                    <a:pt x="97" y="183"/>
                    <a:pt x="97" y="183"/>
                    <a:pt x="97" y="183"/>
                  </a:cubicBezTo>
                  <a:cubicBezTo>
                    <a:pt x="97" y="183"/>
                    <a:pt x="97" y="183"/>
                    <a:pt x="96" y="183"/>
                  </a:cubicBezTo>
                  <a:cubicBezTo>
                    <a:pt x="96" y="183"/>
                    <a:pt x="96" y="183"/>
                    <a:pt x="96" y="183"/>
                  </a:cubicBezTo>
                  <a:cubicBezTo>
                    <a:pt x="96" y="183"/>
                    <a:pt x="96" y="183"/>
                    <a:pt x="95" y="182"/>
                  </a:cubicBezTo>
                  <a:cubicBezTo>
                    <a:pt x="94" y="181"/>
                    <a:pt x="94" y="179"/>
                    <a:pt x="94" y="178"/>
                  </a:cubicBezTo>
                  <a:cubicBezTo>
                    <a:pt x="94" y="177"/>
                    <a:pt x="95" y="173"/>
                    <a:pt x="95" y="172"/>
                  </a:cubicBezTo>
                  <a:cubicBezTo>
                    <a:pt x="95" y="172"/>
                    <a:pt x="94" y="171"/>
                    <a:pt x="93" y="171"/>
                  </a:cubicBezTo>
                  <a:cubicBezTo>
                    <a:pt x="93" y="171"/>
                    <a:pt x="93" y="171"/>
                    <a:pt x="93" y="171"/>
                  </a:cubicBezTo>
                  <a:cubicBezTo>
                    <a:pt x="93" y="171"/>
                    <a:pt x="93" y="172"/>
                    <a:pt x="92" y="172"/>
                  </a:cubicBezTo>
                  <a:cubicBezTo>
                    <a:pt x="91" y="171"/>
                    <a:pt x="91" y="171"/>
                    <a:pt x="91" y="171"/>
                  </a:cubicBezTo>
                  <a:cubicBezTo>
                    <a:pt x="91" y="171"/>
                    <a:pt x="92" y="176"/>
                    <a:pt x="92" y="176"/>
                  </a:cubicBezTo>
                  <a:cubicBezTo>
                    <a:pt x="92" y="176"/>
                    <a:pt x="92" y="176"/>
                    <a:pt x="92" y="176"/>
                  </a:cubicBezTo>
                  <a:cubicBezTo>
                    <a:pt x="92" y="176"/>
                    <a:pt x="92" y="176"/>
                    <a:pt x="92" y="176"/>
                  </a:cubicBezTo>
                  <a:cubicBezTo>
                    <a:pt x="92" y="176"/>
                    <a:pt x="92" y="176"/>
                    <a:pt x="92" y="176"/>
                  </a:cubicBezTo>
                  <a:cubicBezTo>
                    <a:pt x="91" y="176"/>
                    <a:pt x="90" y="178"/>
                    <a:pt x="89" y="178"/>
                  </a:cubicBezTo>
                  <a:cubicBezTo>
                    <a:pt x="89" y="178"/>
                    <a:pt x="89" y="178"/>
                    <a:pt x="89" y="178"/>
                  </a:cubicBezTo>
                  <a:cubicBezTo>
                    <a:pt x="89" y="179"/>
                    <a:pt x="89" y="179"/>
                    <a:pt x="88" y="179"/>
                  </a:cubicBezTo>
                  <a:cubicBezTo>
                    <a:pt x="88" y="179"/>
                    <a:pt x="88" y="178"/>
                    <a:pt x="87" y="178"/>
                  </a:cubicBezTo>
                  <a:cubicBezTo>
                    <a:pt x="86" y="177"/>
                    <a:pt x="87" y="176"/>
                    <a:pt x="87" y="174"/>
                  </a:cubicBezTo>
                  <a:cubicBezTo>
                    <a:pt x="87" y="172"/>
                    <a:pt x="86" y="169"/>
                    <a:pt x="88" y="166"/>
                  </a:cubicBezTo>
                  <a:cubicBezTo>
                    <a:pt x="88" y="166"/>
                    <a:pt x="88" y="166"/>
                    <a:pt x="88" y="166"/>
                  </a:cubicBezTo>
                  <a:cubicBezTo>
                    <a:pt x="88" y="166"/>
                    <a:pt x="87" y="163"/>
                    <a:pt x="86" y="161"/>
                  </a:cubicBezTo>
                  <a:cubicBezTo>
                    <a:pt x="85" y="158"/>
                    <a:pt x="84" y="155"/>
                    <a:pt x="84" y="155"/>
                  </a:cubicBezTo>
                  <a:moveTo>
                    <a:pt x="177" y="131"/>
                  </a:moveTo>
                  <a:cubicBezTo>
                    <a:pt x="177" y="131"/>
                    <a:pt x="177" y="131"/>
                    <a:pt x="177" y="131"/>
                  </a:cubicBezTo>
                  <a:cubicBezTo>
                    <a:pt x="177" y="131"/>
                    <a:pt x="177" y="131"/>
                    <a:pt x="177" y="131"/>
                  </a:cubicBezTo>
                  <a:cubicBezTo>
                    <a:pt x="177" y="131"/>
                    <a:pt x="177" y="131"/>
                    <a:pt x="177" y="131"/>
                  </a:cubicBezTo>
                  <a:cubicBezTo>
                    <a:pt x="177" y="131"/>
                    <a:pt x="177" y="131"/>
                    <a:pt x="177" y="131"/>
                  </a:cubicBezTo>
                  <a:moveTo>
                    <a:pt x="188" y="127"/>
                  </a:moveTo>
                  <a:cubicBezTo>
                    <a:pt x="188" y="127"/>
                    <a:pt x="188" y="129"/>
                    <a:pt x="188" y="129"/>
                  </a:cubicBezTo>
                  <a:cubicBezTo>
                    <a:pt x="188" y="129"/>
                    <a:pt x="188" y="129"/>
                    <a:pt x="188" y="129"/>
                  </a:cubicBezTo>
                  <a:cubicBezTo>
                    <a:pt x="189" y="129"/>
                    <a:pt x="188" y="127"/>
                    <a:pt x="188" y="127"/>
                  </a:cubicBezTo>
                  <a:moveTo>
                    <a:pt x="234" y="126"/>
                  </a:moveTo>
                  <a:cubicBezTo>
                    <a:pt x="232" y="126"/>
                    <a:pt x="230" y="126"/>
                    <a:pt x="228" y="127"/>
                  </a:cubicBezTo>
                  <a:cubicBezTo>
                    <a:pt x="228" y="127"/>
                    <a:pt x="228" y="127"/>
                    <a:pt x="229" y="127"/>
                  </a:cubicBezTo>
                  <a:cubicBezTo>
                    <a:pt x="229" y="127"/>
                    <a:pt x="229" y="127"/>
                    <a:pt x="230" y="127"/>
                  </a:cubicBezTo>
                  <a:cubicBezTo>
                    <a:pt x="230" y="127"/>
                    <a:pt x="231" y="127"/>
                    <a:pt x="231" y="127"/>
                  </a:cubicBezTo>
                  <a:cubicBezTo>
                    <a:pt x="232" y="127"/>
                    <a:pt x="232" y="127"/>
                    <a:pt x="233" y="126"/>
                  </a:cubicBezTo>
                  <a:cubicBezTo>
                    <a:pt x="234" y="126"/>
                    <a:pt x="234" y="126"/>
                    <a:pt x="234" y="126"/>
                  </a:cubicBezTo>
                  <a:moveTo>
                    <a:pt x="187" y="126"/>
                  </a:moveTo>
                  <a:cubicBezTo>
                    <a:pt x="187" y="126"/>
                    <a:pt x="187" y="126"/>
                    <a:pt x="187" y="126"/>
                  </a:cubicBezTo>
                  <a:cubicBezTo>
                    <a:pt x="187" y="126"/>
                    <a:pt x="187" y="126"/>
                    <a:pt x="187" y="126"/>
                  </a:cubicBezTo>
                  <a:moveTo>
                    <a:pt x="235" y="125"/>
                  </a:moveTo>
                  <a:cubicBezTo>
                    <a:pt x="235" y="125"/>
                    <a:pt x="234" y="125"/>
                    <a:pt x="234" y="126"/>
                  </a:cubicBezTo>
                  <a:cubicBezTo>
                    <a:pt x="234" y="126"/>
                    <a:pt x="234" y="126"/>
                    <a:pt x="234" y="126"/>
                  </a:cubicBezTo>
                  <a:cubicBezTo>
                    <a:pt x="234" y="126"/>
                    <a:pt x="235" y="126"/>
                    <a:pt x="235" y="126"/>
                  </a:cubicBezTo>
                  <a:cubicBezTo>
                    <a:pt x="235" y="125"/>
                    <a:pt x="235" y="125"/>
                    <a:pt x="235" y="125"/>
                  </a:cubicBezTo>
                  <a:moveTo>
                    <a:pt x="95" y="121"/>
                  </a:moveTo>
                  <a:cubicBezTo>
                    <a:pt x="95" y="121"/>
                    <a:pt x="95" y="121"/>
                    <a:pt x="95" y="121"/>
                  </a:cubicBezTo>
                  <a:cubicBezTo>
                    <a:pt x="93" y="125"/>
                    <a:pt x="93" y="125"/>
                    <a:pt x="93" y="125"/>
                  </a:cubicBezTo>
                  <a:cubicBezTo>
                    <a:pt x="93" y="126"/>
                    <a:pt x="93" y="128"/>
                    <a:pt x="92" y="128"/>
                  </a:cubicBezTo>
                  <a:cubicBezTo>
                    <a:pt x="92" y="128"/>
                    <a:pt x="92" y="129"/>
                    <a:pt x="91" y="129"/>
                  </a:cubicBezTo>
                  <a:cubicBezTo>
                    <a:pt x="91" y="130"/>
                    <a:pt x="91" y="130"/>
                    <a:pt x="91" y="130"/>
                  </a:cubicBezTo>
                  <a:cubicBezTo>
                    <a:pt x="91" y="130"/>
                    <a:pt x="91" y="130"/>
                    <a:pt x="91" y="131"/>
                  </a:cubicBezTo>
                  <a:cubicBezTo>
                    <a:pt x="91" y="131"/>
                    <a:pt x="91" y="132"/>
                    <a:pt x="90" y="132"/>
                  </a:cubicBezTo>
                  <a:cubicBezTo>
                    <a:pt x="90" y="132"/>
                    <a:pt x="90" y="132"/>
                    <a:pt x="90" y="132"/>
                  </a:cubicBezTo>
                  <a:cubicBezTo>
                    <a:pt x="90" y="133"/>
                    <a:pt x="90" y="133"/>
                    <a:pt x="90" y="133"/>
                  </a:cubicBezTo>
                  <a:cubicBezTo>
                    <a:pt x="90" y="133"/>
                    <a:pt x="90" y="133"/>
                    <a:pt x="91" y="133"/>
                  </a:cubicBezTo>
                  <a:cubicBezTo>
                    <a:pt x="91" y="130"/>
                    <a:pt x="91" y="130"/>
                    <a:pt x="91" y="130"/>
                  </a:cubicBezTo>
                  <a:cubicBezTo>
                    <a:pt x="93" y="129"/>
                    <a:pt x="93" y="129"/>
                    <a:pt x="93" y="129"/>
                  </a:cubicBezTo>
                  <a:cubicBezTo>
                    <a:pt x="93" y="129"/>
                    <a:pt x="93" y="129"/>
                    <a:pt x="93" y="129"/>
                  </a:cubicBezTo>
                  <a:cubicBezTo>
                    <a:pt x="93" y="129"/>
                    <a:pt x="93" y="129"/>
                    <a:pt x="93" y="129"/>
                  </a:cubicBezTo>
                  <a:cubicBezTo>
                    <a:pt x="94" y="129"/>
                    <a:pt x="94" y="129"/>
                    <a:pt x="94" y="129"/>
                  </a:cubicBezTo>
                  <a:cubicBezTo>
                    <a:pt x="94" y="129"/>
                    <a:pt x="94" y="129"/>
                    <a:pt x="94" y="128"/>
                  </a:cubicBezTo>
                  <a:cubicBezTo>
                    <a:pt x="95" y="126"/>
                    <a:pt x="95" y="123"/>
                    <a:pt x="95" y="121"/>
                  </a:cubicBezTo>
                  <a:moveTo>
                    <a:pt x="118" y="109"/>
                  </a:moveTo>
                  <a:cubicBezTo>
                    <a:pt x="117" y="109"/>
                    <a:pt x="115" y="109"/>
                    <a:pt x="115" y="110"/>
                  </a:cubicBezTo>
                  <a:cubicBezTo>
                    <a:pt x="114" y="111"/>
                    <a:pt x="114" y="111"/>
                    <a:pt x="113" y="113"/>
                  </a:cubicBezTo>
                  <a:cubicBezTo>
                    <a:pt x="112" y="114"/>
                    <a:pt x="110" y="114"/>
                    <a:pt x="108" y="115"/>
                  </a:cubicBezTo>
                  <a:cubicBezTo>
                    <a:pt x="107" y="115"/>
                    <a:pt x="106" y="116"/>
                    <a:pt x="105" y="118"/>
                  </a:cubicBezTo>
                  <a:cubicBezTo>
                    <a:pt x="104" y="121"/>
                    <a:pt x="106" y="119"/>
                    <a:pt x="106" y="122"/>
                  </a:cubicBezTo>
                  <a:cubicBezTo>
                    <a:pt x="106" y="124"/>
                    <a:pt x="104" y="124"/>
                    <a:pt x="102" y="125"/>
                  </a:cubicBezTo>
                  <a:cubicBezTo>
                    <a:pt x="101" y="126"/>
                    <a:pt x="101" y="127"/>
                    <a:pt x="100" y="129"/>
                  </a:cubicBezTo>
                  <a:cubicBezTo>
                    <a:pt x="100" y="129"/>
                    <a:pt x="100" y="129"/>
                    <a:pt x="100" y="129"/>
                  </a:cubicBezTo>
                  <a:cubicBezTo>
                    <a:pt x="101" y="129"/>
                    <a:pt x="99" y="131"/>
                    <a:pt x="99" y="131"/>
                  </a:cubicBezTo>
                  <a:cubicBezTo>
                    <a:pt x="97" y="131"/>
                    <a:pt x="97" y="131"/>
                    <a:pt x="97" y="131"/>
                  </a:cubicBezTo>
                  <a:cubicBezTo>
                    <a:pt x="97" y="131"/>
                    <a:pt x="95" y="132"/>
                    <a:pt x="94" y="132"/>
                  </a:cubicBezTo>
                  <a:cubicBezTo>
                    <a:pt x="94" y="132"/>
                    <a:pt x="93" y="132"/>
                    <a:pt x="94" y="131"/>
                  </a:cubicBezTo>
                  <a:cubicBezTo>
                    <a:pt x="93" y="132"/>
                    <a:pt x="92" y="134"/>
                    <a:pt x="91" y="134"/>
                  </a:cubicBezTo>
                  <a:cubicBezTo>
                    <a:pt x="91" y="134"/>
                    <a:pt x="91" y="133"/>
                    <a:pt x="91" y="133"/>
                  </a:cubicBezTo>
                  <a:cubicBezTo>
                    <a:pt x="90" y="134"/>
                    <a:pt x="90" y="134"/>
                    <a:pt x="90" y="134"/>
                  </a:cubicBezTo>
                  <a:cubicBezTo>
                    <a:pt x="91" y="134"/>
                    <a:pt x="92" y="134"/>
                    <a:pt x="92" y="134"/>
                  </a:cubicBezTo>
                  <a:cubicBezTo>
                    <a:pt x="93" y="134"/>
                    <a:pt x="94" y="134"/>
                    <a:pt x="94" y="134"/>
                  </a:cubicBezTo>
                  <a:cubicBezTo>
                    <a:pt x="94" y="134"/>
                    <a:pt x="94" y="135"/>
                    <a:pt x="95" y="135"/>
                  </a:cubicBezTo>
                  <a:cubicBezTo>
                    <a:pt x="95" y="135"/>
                    <a:pt x="95" y="135"/>
                    <a:pt x="95" y="135"/>
                  </a:cubicBezTo>
                  <a:cubicBezTo>
                    <a:pt x="96" y="135"/>
                    <a:pt x="97" y="135"/>
                    <a:pt x="97" y="135"/>
                  </a:cubicBezTo>
                  <a:cubicBezTo>
                    <a:pt x="97" y="135"/>
                    <a:pt x="97" y="135"/>
                    <a:pt x="97" y="135"/>
                  </a:cubicBezTo>
                  <a:cubicBezTo>
                    <a:pt x="99" y="135"/>
                    <a:pt x="99" y="135"/>
                    <a:pt x="100" y="136"/>
                  </a:cubicBezTo>
                  <a:cubicBezTo>
                    <a:pt x="100" y="136"/>
                    <a:pt x="101" y="136"/>
                    <a:pt x="101" y="136"/>
                  </a:cubicBezTo>
                  <a:cubicBezTo>
                    <a:pt x="102" y="136"/>
                    <a:pt x="102" y="136"/>
                    <a:pt x="103" y="135"/>
                  </a:cubicBezTo>
                  <a:cubicBezTo>
                    <a:pt x="104" y="134"/>
                    <a:pt x="105" y="132"/>
                    <a:pt x="106" y="130"/>
                  </a:cubicBezTo>
                  <a:cubicBezTo>
                    <a:pt x="107" y="129"/>
                    <a:pt x="107" y="129"/>
                    <a:pt x="107" y="129"/>
                  </a:cubicBezTo>
                  <a:cubicBezTo>
                    <a:pt x="107" y="129"/>
                    <a:pt x="108" y="127"/>
                    <a:pt x="108" y="127"/>
                  </a:cubicBezTo>
                  <a:cubicBezTo>
                    <a:pt x="109" y="126"/>
                    <a:pt x="110" y="126"/>
                    <a:pt x="111" y="126"/>
                  </a:cubicBezTo>
                  <a:cubicBezTo>
                    <a:pt x="112" y="126"/>
                    <a:pt x="113" y="126"/>
                    <a:pt x="113" y="126"/>
                  </a:cubicBezTo>
                  <a:cubicBezTo>
                    <a:pt x="115" y="127"/>
                    <a:pt x="115" y="127"/>
                    <a:pt x="116" y="127"/>
                  </a:cubicBezTo>
                  <a:cubicBezTo>
                    <a:pt x="117" y="127"/>
                    <a:pt x="117" y="127"/>
                    <a:pt x="118" y="127"/>
                  </a:cubicBezTo>
                  <a:cubicBezTo>
                    <a:pt x="116" y="125"/>
                    <a:pt x="113" y="127"/>
                    <a:pt x="111" y="125"/>
                  </a:cubicBezTo>
                  <a:cubicBezTo>
                    <a:pt x="110" y="125"/>
                    <a:pt x="110" y="124"/>
                    <a:pt x="110" y="123"/>
                  </a:cubicBezTo>
                  <a:cubicBezTo>
                    <a:pt x="109" y="121"/>
                    <a:pt x="109" y="123"/>
                    <a:pt x="110" y="120"/>
                  </a:cubicBezTo>
                  <a:cubicBezTo>
                    <a:pt x="111" y="116"/>
                    <a:pt x="111" y="116"/>
                    <a:pt x="114" y="114"/>
                  </a:cubicBezTo>
                  <a:cubicBezTo>
                    <a:pt x="115" y="114"/>
                    <a:pt x="119" y="112"/>
                    <a:pt x="119" y="111"/>
                  </a:cubicBezTo>
                  <a:cubicBezTo>
                    <a:pt x="119" y="109"/>
                    <a:pt x="119" y="109"/>
                    <a:pt x="118" y="109"/>
                  </a:cubicBezTo>
                  <a:moveTo>
                    <a:pt x="196" y="116"/>
                  </a:moveTo>
                  <a:cubicBezTo>
                    <a:pt x="196" y="116"/>
                    <a:pt x="196" y="116"/>
                    <a:pt x="195" y="115"/>
                  </a:cubicBezTo>
                  <a:cubicBezTo>
                    <a:pt x="195" y="114"/>
                    <a:pt x="195" y="114"/>
                    <a:pt x="196" y="114"/>
                  </a:cubicBezTo>
                  <a:cubicBezTo>
                    <a:pt x="197" y="114"/>
                    <a:pt x="197" y="114"/>
                    <a:pt x="197" y="114"/>
                  </a:cubicBezTo>
                  <a:cubicBezTo>
                    <a:pt x="197" y="114"/>
                    <a:pt x="197" y="116"/>
                    <a:pt x="196" y="116"/>
                  </a:cubicBezTo>
                  <a:moveTo>
                    <a:pt x="166" y="99"/>
                  </a:moveTo>
                  <a:cubicBezTo>
                    <a:pt x="168" y="98"/>
                    <a:pt x="170" y="95"/>
                    <a:pt x="172" y="94"/>
                  </a:cubicBezTo>
                  <a:cubicBezTo>
                    <a:pt x="173" y="94"/>
                    <a:pt x="175" y="93"/>
                    <a:pt x="177" y="93"/>
                  </a:cubicBezTo>
                  <a:cubicBezTo>
                    <a:pt x="177" y="93"/>
                    <a:pt x="178" y="93"/>
                    <a:pt x="178" y="93"/>
                  </a:cubicBezTo>
                  <a:cubicBezTo>
                    <a:pt x="179" y="94"/>
                    <a:pt x="180" y="94"/>
                    <a:pt x="181" y="94"/>
                  </a:cubicBezTo>
                  <a:cubicBezTo>
                    <a:pt x="181" y="94"/>
                    <a:pt x="182" y="94"/>
                    <a:pt x="182" y="94"/>
                  </a:cubicBezTo>
                  <a:cubicBezTo>
                    <a:pt x="183" y="94"/>
                    <a:pt x="183" y="94"/>
                    <a:pt x="184" y="94"/>
                  </a:cubicBezTo>
                  <a:cubicBezTo>
                    <a:pt x="185" y="94"/>
                    <a:pt x="186" y="94"/>
                    <a:pt x="186" y="94"/>
                  </a:cubicBezTo>
                  <a:cubicBezTo>
                    <a:pt x="187" y="94"/>
                    <a:pt x="187" y="94"/>
                    <a:pt x="188" y="94"/>
                  </a:cubicBezTo>
                  <a:cubicBezTo>
                    <a:pt x="191" y="96"/>
                    <a:pt x="188" y="97"/>
                    <a:pt x="186" y="98"/>
                  </a:cubicBezTo>
                  <a:cubicBezTo>
                    <a:pt x="185" y="98"/>
                    <a:pt x="185" y="98"/>
                    <a:pt x="184" y="98"/>
                  </a:cubicBezTo>
                  <a:cubicBezTo>
                    <a:pt x="183" y="98"/>
                    <a:pt x="183" y="98"/>
                    <a:pt x="182" y="98"/>
                  </a:cubicBezTo>
                  <a:cubicBezTo>
                    <a:pt x="182" y="98"/>
                    <a:pt x="181" y="98"/>
                    <a:pt x="181" y="98"/>
                  </a:cubicBezTo>
                  <a:cubicBezTo>
                    <a:pt x="180" y="98"/>
                    <a:pt x="179" y="98"/>
                    <a:pt x="178" y="98"/>
                  </a:cubicBezTo>
                  <a:cubicBezTo>
                    <a:pt x="175" y="99"/>
                    <a:pt x="172" y="100"/>
                    <a:pt x="170" y="101"/>
                  </a:cubicBezTo>
                  <a:cubicBezTo>
                    <a:pt x="169" y="102"/>
                    <a:pt x="168" y="103"/>
                    <a:pt x="167" y="104"/>
                  </a:cubicBezTo>
                  <a:cubicBezTo>
                    <a:pt x="166" y="105"/>
                    <a:pt x="166" y="104"/>
                    <a:pt x="166" y="106"/>
                  </a:cubicBezTo>
                  <a:cubicBezTo>
                    <a:pt x="165" y="108"/>
                    <a:pt x="167" y="109"/>
                    <a:pt x="167" y="110"/>
                  </a:cubicBezTo>
                  <a:cubicBezTo>
                    <a:pt x="166" y="111"/>
                    <a:pt x="166" y="111"/>
                    <a:pt x="165" y="111"/>
                  </a:cubicBezTo>
                  <a:cubicBezTo>
                    <a:pt x="164" y="111"/>
                    <a:pt x="163" y="111"/>
                    <a:pt x="163" y="110"/>
                  </a:cubicBezTo>
                  <a:cubicBezTo>
                    <a:pt x="161" y="109"/>
                    <a:pt x="162" y="107"/>
                    <a:pt x="162" y="107"/>
                  </a:cubicBezTo>
                  <a:cubicBezTo>
                    <a:pt x="161" y="107"/>
                    <a:pt x="161" y="108"/>
                    <a:pt x="161" y="108"/>
                  </a:cubicBezTo>
                  <a:cubicBezTo>
                    <a:pt x="161" y="108"/>
                    <a:pt x="161" y="107"/>
                    <a:pt x="160" y="107"/>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58" y="104"/>
                    <a:pt x="162" y="102"/>
                    <a:pt x="163" y="102"/>
                  </a:cubicBezTo>
                  <a:cubicBezTo>
                    <a:pt x="163" y="102"/>
                    <a:pt x="163" y="102"/>
                    <a:pt x="163" y="102"/>
                  </a:cubicBezTo>
                  <a:cubicBezTo>
                    <a:pt x="163" y="101"/>
                    <a:pt x="163" y="101"/>
                    <a:pt x="163" y="101"/>
                  </a:cubicBezTo>
                  <a:cubicBezTo>
                    <a:pt x="163" y="101"/>
                    <a:pt x="163" y="101"/>
                    <a:pt x="163" y="101"/>
                  </a:cubicBezTo>
                  <a:cubicBezTo>
                    <a:pt x="163" y="101"/>
                    <a:pt x="163" y="101"/>
                    <a:pt x="164" y="101"/>
                  </a:cubicBezTo>
                  <a:cubicBezTo>
                    <a:pt x="164" y="101"/>
                    <a:pt x="164" y="101"/>
                    <a:pt x="164" y="101"/>
                  </a:cubicBezTo>
                  <a:cubicBezTo>
                    <a:pt x="165" y="100"/>
                    <a:pt x="165" y="100"/>
                    <a:pt x="165" y="100"/>
                  </a:cubicBezTo>
                  <a:cubicBezTo>
                    <a:pt x="165" y="100"/>
                    <a:pt x="166" y="99"/>
                    <a:pt x="166" y="99"/>
                  </a:cubicBezTo>
                  <a:cubicBezTo>
                    <a:pt x="166" y="99"/>
                    <a:pt x="166" y="99"/>
                    <a:pt x="166" y="99"/>
                  </a:cubicBezTo>
                  <a:moveTo>
                    <a:pt x="144" y="0"/>
                  </a:moveTo>
                  <a:cubicBezTo>
                    <a:pt x="101" y="105"/>
                    <a:pt x="101" y="105"/>
                    <a:pt x="101" y="105"/>
                  </a:cubicBezTo>
                  <a:cubicBezTo>
                    <a:pt x="101" y="105"/>
                    <a:pt x="102" y="105"/>
                    <a:pt x="102" y="105"/>
                  </a:cubicBezTo>
                  <a:cubicBezTo>
                    <a:pt x="103" y="104"/>
                    <a:pt x="104" y="104"/>
                    <a:pt x="104" y="103"/>
                  </a:cubicBezTo>
                  <a:cubicBezTo>
                    <a:pt x="105" y="103"/>
                    <a:pt x="105" y="102"/>
                    <a:pt x="106" y="102"/>
                  </a:cubicBezTo>
                  <a:cubicBezTo>
                    <a:pt x="106" y="102"/>
                    <a:pt x="106" y="102"/>
                    <a:pt x="106" y="102"/>
                  </a:cubicBezTo>
                  <a:cubicBezTo>
                    <a:pt x="106" y="102"/>
                    <a:pt x="111" y="98"/>
                    <a:pt x="111" y="97"/>
                  </a:cubicBezTo>
                  <a:cubicBezTo>
                    <a:pt x="111" y="97"/>
                    <a:pt x="111" y="97"/>
                    <a:pt x="111" y="97"/>
                  </a:cubicBezTo>
                  <a:cubicBezTo>
                    <a:pt x="110" y="97"/>
                    <a:pt x="110" y="97"/>
                    <a:pt x="110" y="97"/>
                  </a:cubicBezTo>
                  <a:cubicBezTo>
                    <a:pt x="109" y="97"/>
                    <a:pt x="109" y="97"/>
                    <a:pt x="108" y="97"/>
                  </a:cubicBezTo>
                  <a:cubicBezTo>
                    <a:pt x="108" y="97"/>
                    <a:pt x="107" y="97"/>
                    <a:pt x="107" y="97"/>
                  </a:cubicBezTo>
                  <a:cubicBezTo>
                    <a:pt x="108" y="96"/>
                    <a:pt x="110" y="95"/>
                    <a:pt x="111" y="95"/>
                  </a:cubicBezTo>
                  <a:cubicBezTo>
                    <a:pt x="112" y="95"/>
                    <a:pt x="112" y="94"/>
                    <a:pt x="113" y="94"/>
                  </a:cubicBezTo>
                  <a:cubicBezTo>
                    <a:pt x="113" y="94"/>
                    <a:pt x="113" y="95"/>
                    <a:pt x="114" y="95"/>
                  </a:cubicBezTo>
                  <a:cubicBezTo>
                    <a:pt x="114" y="94"/>
                    <a:pt x="115" y="94"/>
                    <a:pt x="116" y="94"/>
                  </a:cubicBezTo>
                  <a:cubicBezTo>
                    <a:pt x="117" y="94"/>
                    <a:pt x="117" y="94"/>
                    <a:pt x="117" y="94"/>
                  </a:cubicBezTo>
                  <a:cubicBezTo>
                    <a:pt x="117" y="93"/>
                    <a:pt x="118" y="92"/>
                    <a:pt x="118" y="92"/>
                  </a:cubicBezTo>
                  <a:cubicBezTo>
                    <a:pt x="119" y="92"/>
                    <a:pt x="119" y="93"/>
                    <a:pt x="119" y="94"/>
                  </a:cubicBezTo>
                  <a:cubicBezTo>
                    <a:pt x="120" y="94"/>
                    <a:pt x="122" y="93"/>
                    <a:pt x="122" y="93"/>
                  </a:cubicBezTo>
                  <a:cubicBezTo>
                    <a:pt x="122" y="93"/>
                    <a:pt x="123" y="93"/>
                    <a:pt x="123" y="93"/>
                  </a:cubicBezTo>
                  <a:cubicBezTo>
                    <a:pt x="123" y="93"/>
                    <a:pt x="123" y="93"/>
                    <a:pt x="123" y="93"/>
                  </a:cubicBezTo>
                  <a:cubicBezTo>
                    <a:pt x="123" y="93"/>
                    <a:pt x="123" y="93"/>
                    <a:pt x="123" y="93"/>
                  </a:cubicBezTo>
                  <a:cubicBezTo>
                    <a:pt x="123" y="93"/>
                    <a:pt x="123" y="93"/>
                    <a:pt x="124" y="93"/>
                  </a:cubicBezTo>
                  <a:cubicBezTo>
                    <a:pt x="124" y="93"/>
                    <a:pt x="124" y="93"/>
                    <a:pt x="124" y="93"/>
                  </a:cubicBezTo>
                  <a:cubicBezTo>
                    <a:pt x="125" y="93"/>
                    <a:pt x="124" y="93"/>
                    <a:pt x="125" y="93"/>
                  </a:cubicBezTo>
                  <a:cubicBezTo>
                    <a:pt x="125" y="93"/>
                    <a:pt x="125" y="93"/>
                    <a:pt x="125" y="93"/>
                  </a:cubicBezTo>
                  <a:cubicBezTo>
                    <a:pt x="125" y="93"/>
                    <a:pt x="126" y="93"/>
                    <a:pt x="126" y="93"/>
                  </a:cubicBezTo>
                  <a:cubicBezTo>
                    <a:pt x="126" y="93"/>
                    <a:pt x="127" y="93"/>
                    <a:pt x="127" y="93"/>
                  </a:cubicBezTo>
                  <a:cubicBezTo>
                    <a:pt x="128" y="93"/>
                    <a:pt x="129" y="93"/>
                    <a:pt x="128" y="95"/>
                  </a:cubicBezTo>
                  <a:cubicBezTo>
                    <a:pt x="129" y="94"/>
                    <a:pt x="130" y="94"/>
                    <a:pt x="130" y="94"/>
                  </a:cubicBezTo>
                  <a:cubicBezTo>
                    <a:pt x="131" y="94"/>
                    <a:pt x="131" y="95"/>
                    <a:pt x="132" y="96"/>
                  </a:cubicBezTo>
                  <a:cubicBezTo>
                    <a:pt x="133" y="98"/>
                    <a:pt x="134" y="98"/>
                    <a:pt x="132" y="99"/>
                  </a:cubicBezTo>
                  <a:cubicBezTo>
                    <a:pt x="132" y="99"/>
                    <a:pt x="132" y="99"/>
                    <a:pt x="132" y="99"/>
                  </a:cubicBezTo>
                  <a:cubicBezTo>
                    <a:pt x="132" y="99"/>
                    <a:pt x="136" y="102"/>
                    <a:pt x="134" y="102"/>
                  </a:cubicBezTo>
                  <a:cubicBezTo>
                    <a:pt x="137" y="104"/>
                    <a:pt x="141" y="107"/>
                    <a:pt x="142" y="111"/>
                  </a:cubicBezTo>
                  <a:cubicBezTo>
                    <a:pt x="142" y="114"/>
                    <a:pt x="141" y="115"/>
                    <a:pt x="138" y="116"/>
                  </a:cubicBezTo>
                  <a:cubicBezTo>
                    <a:pt x="138" y="116"/>
                    <a:pt x="138" y="116"/>
                    <a:pt x="138" y="116"/>
                  </a:cubicBezTo>
                  <a:cubicBezTo>
                    <a:pt x="135" y="116"/>
                    <a:pt x="133" y="113"/>
                    <a:pt x="131" y="111"/>
                  </a:cubicBezTo>
                  <a:cubicBezTo>
                    <a:pt x="132" y="114"/>
                    <a:pt x="131" y="114"/>
                    <a:pt x="131" y="117"/>
                  </a:cubicBezTo>
                  <a:cubicBezTo>
                    <a:pt x="131" y="118"/>
                    <a:pt x="132" y="121"/>
                    <a:pt x="133" y="121"/>
                  </a:cubicBezTo>
                  <a:cubicBezTo>
                    <a:pt x="133" y="121"/>
                    <a:pt x="133" y="121"/>
                    <a:pt x="133" y="120"/>
                  </a:cubicBezTo>
                  <a:cubicBezTo>
                    <a:pt x="132" y="120"/>
                    <a:pt x="132" y="117"/>
                    <a:pt x="134" y="117"/>
                  </a:cubicBezTo>
                  <a:cubicBezTo>
                    <a:pt x="134" y="117"/>
                    <a:pt x="134" y="117"/>
                    <a:pt x="134" y="117"/>
                  </a:cubicBezTo>
                  <a:cubicBezTo>
                    <a:pt x="135" y="117"/>
                    <a:pt x="136" y="120"/>
                    <a:pt x="137" y="120"/>
                  </a:cubicBezTo>
                  <a:cubicBezTo>
                    <a:pt x="138" y="117"/>
                    <a:pt x="137" y="117"/>
                    <a:pt x="140" y="116"/>
                  </a:cubicBezTo>
                  <a:cubicBezTo>
                    <a:pt x="140" y="116"/>
                    <a:pt x="141" y="116"/>
                    <a:pt x="141" y="116"/>
                  </a:cubicBezTo>
                  <a:cubicBezTo>
                    <a:pt x="142" y="116"/>
                    <a:pt x="142" y="116"/>
                    <a:pt x="143" y="116"/>
                  </a:cubicBezTo>
                  <a:cubicBezTo>
                    <a:pt x="143" y="116"/>
                    <a:pt x="144" y="117"/>
                    <a:pt x="144" y="117"/>
                  </a:cubicBezTo>
                  <a:cubicBezTo>
                    <a:pt x="144" y="117"/>
                    <a:pt x="145" y="116"/>
                    <a:pt x="145" y="115"/>
                  </a:cubicBezTo>
                  <a:cubicBezTo>
                    <a:pt x="145" y="115"/>
                    <a:pt x="144" y="115"/>
                    <a:pt x="144" y="115"/>
                  </a:cubicBezTo>
                  <a:cubicBezTo>
                    <a:pt x="144" y="115"/>
                    <a:pt x="144" y="115"/>
                    <a:pt x="144" y="114"/>
                  </a:cubicBezTo>
                  <a:cubicBezTo>
                    <a:pt x="144" y="114"/>
                    <a:pt x="144" y="114"/>
                    <a:pt x="144" y="114"/>
                  </a:cubicBezTo>
                  <a:cubicBezTo>
                    <a:pt x="144" y="114"/>
                    <a:pt x="144" y="114"/>
                    <a:pt x="144" y="114"/>
                  </a:cubicBezTo>
                  <a:cubicBezTo>
                    <a:pt x="144" y="114"/>
                    <a:pt x="144" y="114"/>
                    <a:pt x="144" y="114"/>
                  </a:cubicBezTo>
                  <a:cubicBezTo>
                    <a:pt x="145" y="114"/>
                    <a:pt x="145" y="113"/>
                    <a:pt x="145" y="112"/>
                  </a:cubicBezTo>
                  <a:cubicBezTo>
                    <a:pt x="146" y="111"/>
                    <a:pt x="146" y="110"/>
                    <a:pt x="146" y="110"/>
                  </a:cubicBezTo>
                  <a:cubicBezTo>
                    <a:pt x="146" y="110"/>
                    <a:pt x="146" y="111"/>
                    <a:pt x="146" y="111"/>
                  </a:cubicBezTo>
                  <a:cubicBezTo>
                    <a:pt x="146" y="111"/>
                    <a:pt x="146" y="111"/>
                    <a:pt x="146" y="111"/>
                  </a:cubicBezTo>
                  <a:cubicBezTo>
                    <a:pt x="146" y="111"/>
                    <a:pt x="146" y="111"/>
                    <a:pt x="146" y="111"/>
                  </a:cubicBezTo>
                  <a:cubicBezTo>
                    <a:pt x="146" y="110"/>
                    <a:pt x="147" y="110"/>
                    <a:pt x="147" y="110"/>
                  </a:cubicBezTo>
                  <a:cubicBezTo>
                    <a:pt x="148" y="110"/>
                    <a:pt x="149" y="110"/>
                    <a:pt x="149" y="111"/>
                  </a:cubicBezTo>
                  <a:cubicBezTo>
                    <a:pt x="149" y="114"/>
                    <a:pt x="149" y="114"/>
                    <a:pt x="149" y="114"/>
                  </a:cubicBezTo>
                  <a:cubicBezTo>
                    <a:pt x="149" y="115"/>
                    <a:pt x="149" y="115"/>
                    <a:pt x="149" y="115"/>
                  </a:cubicBezTo>
                  <a:cubicBezTo>
                    <a:pt x="149" y="115"/>
                    <a:pt x="149" y="115"/>
                    <a:pt x="149" y="115"/>
                  </a:cubicBezTo>
                  <a:cubicBezTo>
                    <a:pt x="149" y="115"/>
                    <a:pt x="148" y="115"/>
                    <a:pt x="148" y="115"/>
                  </a:cubicBezTo>
                  <a:cubicBezTo>
                    <a:pt x="148" y="115"/>
                    <a:pt x="148" y="115"/>
                    <a:pt x="148" y="115"/>
                  </a:cubicBezTo>
                  <a:cubicBezTo>
                    <a:pt x="148" y="115"/>
                    <a:pt x="145" y="114"/>
                    <a:pt x="147" y="117"/>
                  </a:cubicBezTo>
                  <a:cubicBezTo>
                    <a:pt x="147" y="117"/>
                    <a:pt x="148" y="117"/>
                    <a:pt x="148" y="117"/>
                  </a:cubicBezTo>
                  <a:cubicBezTo>
                    <a:pt x="148" y="117"/>
                    <a:pt x="149" y="117"/>
                    <a:pt x="149" y="117"/>
                  </a:cubicBezTo>
                  <a:cubicBezTo>
                    <a:pt x="149" y="117"/>
                    <a:pt x="149" y="117"/>
                    <a:pt x="149" y="117"/>
                  </a:cubicBezTo>
                  <a:cubicBezTo>
                    <a:pt x="149" y="117"/>
                    <a:pt x="149" y="116"/>
                    <a:pt x="150" y="116"/>
                  </a:cubicBezTo>
                  <a:cubicBezTo>
                    <a:pt x="150" y="116"/>
                    <a:pt x="151" y="115"/>
                    <a:pt x="151" y="115"/>
                  </a:cubicBezTo>
                  <a:cubicBezTo>
                    <a:pt x="151" y="115"/>
                    <a:pt x="151" y="115"/>
                    <a:pt x="151" y="115"/>
                  </a:cubicBezTo>
                  <a:cubicBezTo>
                    <a:pt x="151" y="115"/>
                    <a:pt x="151" y="115"/>
                    <a:pt x="151" y="115"/>
                  </a:cubicBezTo>
                  <a:cubicBezTo>
                    <a:pt x="151" y="115"/>
                    <a:pt x="151" y="115"/>
                    <a:pt x="151" y="115"/>
                  </a:cubicBezTo>
                  <a:cubicBezTo>
                    <a:pt x="153" y="115"/>
                    <a:pt x="153" y="115"/>
                    <a:pt x="153" y="115"/>
                  </a:cubicBezTo>
                  <a:cubicBezTo>
                    <a:pt x="154" y="115"/>
                    <a:pt x="155" y="114"/>
                    <a:pt x="156" y="114"/>
                  </a:cubicBezTo>
                  <a:cubicBezTo>
                    <a:pt x="156" y="114"/>
                    <a:pt x="157" y="114"/>
                    <a:pt x="157" y="115"/>
                  </a:cubicBezTo>
                  <a:cubicBezTo>
                    <a:pt x="157" y="114"/>
                    <a:pt x="158" y="114"/>
                    <a:pt x="158" y="114"/>
                  </a:cubicBezTo>
                  <a:cubicBezTo>
                    <a:pt x="160" y="114"/>
                    <a:pt x="161" y="116"/>
                    <a:pt x="159" y="117"/>
                  </a:cubicBezTo>
                  <a:cubicBezTo>
                    <a:pt x="159" y="117"/>
                    <a:pt x="160" y="117"/>
                    <a:pt x="160" y="117"/>
                  </a:cubicBezTo>
                  <a:cubicBezTo>
                    <a:pt x="160" y="117"/>
                    <a:pt x="161" y="117"/>
                    <a:pt x="161" y="117"/>
                  </a:cubicBezTo>
                  <a:cubicBezTo>
                    <a:pt x="161" y="117"/>
                    <a:pt x="161" y="117"/>
                    <a:pt x="161" y="117"/>
                  </a:cubicBezTo>
                  <a:cubicBezTo>
                    <a:pt x="164" y="117"/>
                    <a:pt x="168" y="117"/>
                    <a:pt x="166" y="119"/>
                  </a:cubicBezTo>
                  <a:cubicBezTo>
                    <a:pt x="166" y="119"/>
                    <a:pt x="166" y="119"/>
                    <a:pt x="166" y="119"/>
                  </a:cubicBezTo>
                  <a:cubicBezTo>
                    <a:pt x="166" y="118"/>
                    <a:pt x="166" y="118"/>
                    <a:pt x="167" y="118"/>
                  </a:cubicBezTo>
                  <a:cubicBezTo>
                    <a:pt x="167" y="118"/>
                    <a:pt x="167" y="118"/>
                    <a:pt x="167" y="118"/>
                  </a:cubicBezTo>
                  <a:cubicBezTo>
                    <a:pt x="167" y="118"/>
                    <a:pt x="168" y="119"/>
                    <a:pt x="168" y="119"/>
                  </a:cubicBezTo>
                  <a:cubicBezTo>
                    <a:pt x="168" y="119"/>
                    <a:pt x="168" y="118"/>
                    <a:pt x="168" y="118"/>
                  </a:cubicBezTo>
                  <a:cubicBezTo>
                    <a:pt x="169" y="117"/>
                    <a:pt x="167" y="116"/>
                    <a:pt x="167" y="115"/>
                  </a:cubicBezTo>
                  <a:cubicBezTo>
                    <a:pt x="167" y="113"/>
                    <a:pt x="167" y="113"/>
                    <a:pt x="167" y="113"/>
                  </a:cubicBezTo>
                  <a:cubicBezTo>
                    <a:pt x="168" y="113"/>
                    <a:pt x="169" y="114"/>
                    <a:pt x="169" y="115"/>
                  </a:cubicBezTo>
                  <a:cubicBezTo>
                    <a:pt x="170" y="116"/>
                    <a:pt x="172" y="116"/>
                    <a:pt x="173" y="117"/>
                  </a:cubicBezTo>
                  <a:cubicBezTo>
                    <a:pt x="175" y="119"/>
                    <a:pt x="176" y="122"/>
                    <a:pt x="177" y="124"/>
                  </a:cubicBezTo>
                  <a:cubicBezTo>
                    <a:pt x="178" y="123"/>
                    <a:pt x="178" y="123"/>
                    <a:pt x="178" y="123"/>
                  </a:cubicBezTo>
                  <a:cubicBezTo>
                    <a:pt x="177" y="120"/>
                    <a:pt x="177" y="120"/>
                    <a:pt x="177" y="120"/>
                  </a:cubicBezTo>
                  <a:cubicBezTo>
                    <a:pt x="177" y="118"/>
                    <a:pt x="177" y="118"/>
                    <a:pt x="178" y="116"/>
                  </a:cubicBezTo>
                  <a:cubicBezTo>
                    <a:pt x="176" y="116"/>
                    <a:pt x="183" y="111"/>
                    <a:pt x="183" y="110"/>
                  </a:cubicBezTo>
                  <a:cubicBezTo>
                    <a:pt x="186" y="108"/>
                    <a:pt x="186" y="108"/>
                    <a:pt x="186" y="108"/>
                  </a:cubicBezTo>
                  <a:cubicBezTo>
                    <a:pt x="186" y="108"/>
                    <a:pt x="186" y="108"/>
                    <a:pt x="186" y="108"/>
                  </a:cubicBezTo>
                  <a:cubicBezTo>
                    <a:pt x="187" y="108"/>
                    <a:pt x="189" y="110"/>
                    <a:pt x="187" y="111"/>
                  </a:cubicBezTo>
                  <a:cubicBezTo>
                    <a:pt x="190" y="111"/>
                    <a:pt x="188" y="114"/>
                    <a:pt x="186" y="116"/>
                  </a:cubicBezTo>
                  <a:cubicBezTo>
                    <a:pt x="187" y="118"/>
                    <a:pt x="184" y="120"/>
                    <a:pt x="184" y="123"/>
                  </a:cubicBezTo>
                  <a:cubicBezTo>
                    <a:pt x="183" y="124"/>
                    <a:pt x="184" y="126"/>
                    <a:pt x="183" y="127"/>
                  </a:cubicBezTo>
                  <a:cubicBezTo>
                    <a:pt x="183" y="128"/>
                    <a:pt x="179" y="131"/>
                    <a:pt x="179" y="131"/>
                  </a:cubicBezTo>
                  <a:cubicBezTo>
                    <a:pt x="179" y="131"/>
                    <a:pt x="179" y="131"/>
                    <a:pt x="179" y="131"/>
                  </a:cubicBezTo>
                  <a:cubicBezTo>
                    <a:pt x="180" y="131"/>
                    <a:pt x="181" y="131"/>
                    <a:pt x="182" y="130"/>
                  </a:cubicBezTo>
                  <a:cubicBezTo>
                    <a:pt x="182" y="130"/>
                    <a:pt x="183" y="129"/>
                    <a:pt x="184" y="129"/>
                  </a:cubicBezTo>
                  <a:cubicBezTo>
                    <a:pt x="184" y="128"/>
                    <a:pt x="184" y="126"/>
                    <a:pt x="185" y="126"/>
                  </a:cubicBezTo>
                  <a:cubicBezTo>
                    <a:pt x="183" y="125"/>
                    <a:pt x="186" y="122"/>
                    <a:pt x="186" y="121"/>
                  </a:cubicBezTo>
                  <a:cubicBezTo>
                    <a:pt x="187" y="118"/>
                    <a:pt x="186" y="118"/>
                    <a:pt x="187" y="116"/>
                  </a:cubicBezTo>
                  <a:cubicBezTo>
                    <a:pt x="188" y="115"/>
                    <a:pt x="189" y="115"/>
                    <a:pt x="190" y="115"/>
                  </a:cubicBezTo>
                  <a:cubicBezTo>
                    <a:pt x="190" y="114"/>
                    <a:pt x="190" y="113"/>
                    <a:pt x="191" y="113"/>
                  </a:cubicBezTo>
                  <a:cubicBezTo>
                    <a:pt x="191" y="113"/>
                    <a:pt x="191" y="113"/>
                    <a:pt x="192" y="113"/>
                  </a:cubicBezTo>
                  <a:cubicBezTo>
                    <a:pt x="193" y="114"/>
                    <a:pt x="190" y="117"/>
                    <a:pt x="190" y="118"/>
                  </a:cubicBezTo>
                  <a:cubicBezTo>
                    <a:pt x="191" y="119"/>
                    <a:pt x="191" y="119"/>
                    <a:pt x="191" y="119"/>
                  </a:cubicBezTo>
                  <a:cubicBezTo>
                    <a:pt x="190" y="117"/>
                    <a:pt x="191" y="116"/>
                    <a:pt x="192" y="116"/>
                  </a:cubicBezTo>
                  <a:cubicBezTo>
                    <a:pt x="192" y="116"/>
                    <a:pt x="193" y="116"/>
                    <a:pt x="193" y="116"/>
                  </a:cubicBezTo>
                  <a:cubicBezTo>
                    <a:pt x="193" y="116"/>
                    <a:pt x="193" y="116"/>
                    <a:pt x="193" y="116"/>
                  </a:cubicBezTo>
                  <a:cubicBezTo>
                    <a:pt x="193" y="115"/>
                    <a:pt x="193" y="115"/>
                    <a:pt x="193" y="115"/>
                  </a:cubicBezTo>
                  <a:cubicBezTo>
                    <a:pt x="194" y="115"/>
                    <a:pt x="195" y="116"/>
                    <a:pt x="195" y="116"/>
                  </a:cubicBezTo>
                  <a:cubicBezTo>
                    <a:pt x="195" y="116"/>
                    <a:pt x="199" y="120"/>
                    <a:pt x="199" y="120"/>
                  </a:cubicBezTo>
                  <a:cubicBezTo>
                    <a:pt x="199" y="120"/>
                    <a:pt x="199" y="120"/>
                    <a:pt x="199" y="120"/>
                  </a:cubicBezTo>
                  <a:cubicBezTo>
                    <a:pt x="199" y="120"/>
                    <a:pt x="196" y="115"/>
                    <a:pt x="199" y="113"/>
                  </a:cubicBezTo>
                  <a:cubicBezTo>
                    <a:pt x="200" y="113"/>
                    <a:pt x="200" y="113"/>
                    <a:pt x="200" y="113"/>
                  </a:cubicBezTo>
                  <a:cubicBezTo>
                    <a:pt x="201" y="113"/>
                    <a:pt x="202" y="113"/>
                    <a:pt x="203" y="114"/>
                  </a:cubicBezTo>
                  <a:cubicBezTo>
                    <a:pt x="204" y="115"/>
                    <a:pt x="205" y="115"/>
                    <a:pt x="206" y="115"/>
                  </a:cubicBezTo>
                  <a:cubicBezTo>
                    <a:pt x="206" y="115"/>
                    <a:pt x="207" y="115"/>
                    <a:pt x="207" y="115"/>
                  </a:cubicBezTo>
                  <a:cubicBezTo>
                    <a:pt x="206" y="111"/>
                    <a:pt x="208" y="110"/>
                    <a:pt x="211" y="110"/>
                  </a:cubicBezTo>
                  <a:cubicBezTo>
                    <a:pt x="212" y="110"/>
                    <a:pt x="213" y="111"/>
                    <a:pt x="214" y="111"/>
                  </a:cubicBezTo>
                  <a:cubicBezTo>
                    <a:pt x="215" y="111"/>
                    <a:pt x="216" y="111"/>
                    <a:pt x="216" y="111"/>
                  </a:cubicBezTo>
                  <a:cubicBezTo>
                    <a:pt x="216" y="111"/>
                    <a:pt x="216" y="111"/>
                    <a:pt x="217" y="111"/>
                  </a:cubicBezTo>
                  <a:cubicBezTo>
                    <a:pt x="217" y="111"/>
                    <a:pt x="218" y="110"/>
                    <a:pt x="219" y="110"/>
                  </a:cubicBezTo>
                  <a:cubicBezTo>
                    <a:pt x="219" y="110"/>
                    <a:pt x="219" y="110"/>
                    <a:pt x="219" y="110"/>
                  </a:cubicBezTo>
                  <a:cubicBezTo>
                    <a:pt x="220" y="110"/>
                    <a:pt x="221" y="111"/>
                    <a:pt x="222" y="111"/>
                  </a:cubicBezTo>
                  <a:cubicBezTo>
                    <a:pt x="223" y="112"/>
                    <a:pt x="225" y="111"/>
                    <a:pt x="227" y="112"/>
                  </a:cubicBezTo>
                  <a:cubicBezTo>
                    <a:pt x="227" y="110"/>
                    <a:pt x="229" y="109"/>
                    <a:pt x="231" y="109"/>
                  </a:cubicBezTo>
                  <a:cubicBezTo>
                    <a:pt x="231" y="109"/>
                    <a:pt x="232" y="109"/>
                    <a:pt x="232" y="109"/>
                  </a:cubicBezTo>
                  <a:cubicBezTo>
                    <a:pt x="233" y="109"/>
                    <a:pt x="236" y="112"/>
                    <a:pt x="233" y="112"/>
                  </a:cubicBezTo>
                  <a:cubicBezTo>
                    <a:pt x="234" y="113"/>
                    <a:pt x="237" y="113"/>
                    <a:pt x="234" y="115"/>
                  </a:cubicBezTo>
                  <a:cubicBezTo>
                    <a:pt x="235" y="116"/>
                    <a:pt x="237" y="115"/>
                    <a:pt x="239" y="116"/>
                  </a:cubicBezTo>
                  <a:cubicBezTo>
                    <a:pt x="239" y="116"/>
                    <a:pt x="239" y="116"/>
                    <a:pt x="239" y="116"/>
                  </a:cubicBezTo>
                  <a:cubicBezTo>
                    <a:pt x="255" y="77"/>
                    <a:pt x="255" y="77"/>
                    <a:pt x="255" y="77"/>
                  </a:cubicBezTo>
                  <a:cubicBezTo>
                    <a:pt x="144" y="0"/>
                    <a:pt x="144" y="0"/>
                    <a:pt x="144" y="0"/>
                  </a:cubicBezTo>
                </a:path>
              </a:pathLst>
            </a:custGeom>
            <a:solidFill>
              <a:srgbClr val="79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27"/>
            <p:cNvSpPr>
              <a:spLocks noEditPoints="1"/>
            </p:cNvSpPr>
            <p:nvPr/>
          </p:nvSpPr>
          <p:spPr bwMode="auto">
            <a:xfrm>
              <a:off x="5229225" y="2646363"/>
              <a:ext cx="1938338" cy="1782763"/>
            </a:xfrm>
            <a:custGeom>
              <a:avLst/>
              <a:gdLst>
                <a:gd name="T0" fmla="*/ 65 w 456"/>
                <a:gd name="T1" fmla="*/ 279 h 419"/>
                <a:gd name="T2" fmla="*/ 35 w 456"/>
                <a:gd name="T3" fmla="*/ 292 h 419"/>
                <a:gd name="T4" fmla="*/ 51 w 456"/>
                <a:gd name="T5" fmla="*/ 162 h 419"/>
                <a:gd name="T6" fmla="*/ 46 w 456"/>
                <a:gd name="T7" fmla="*/ 72 h 419"/>
                <a:gd name="T8" fmla="*/ 4 w 456"/>
                <a:gd name="T9" fmla="*/ 52 h 419"/>
                <a:gd name="T10" fmla="*/ 16 w 456"/>
                <a:gd name="T11" fmla="*/ 11 h 419"/>
                <a:gd name="T12" fmla="*/ 76 w 456"/>
                <a:gd name="T13" fmla="*/ 33 h 419"/>
                <a:gd name="T14" fmla="*/ 104 w 456"/>
                <a:gd name="T15" fmla="*/ 49 h 419"/>
                <a:gd name="T16" fmla="*/ 118 w 456"/>
                <a:gd name="T17" fmla="*/ 51 h 419"/>
                <a:gd name="T18" fmla="*/ 105 w 456"/>
                <a:gd name="T19" fmla="*/ 102 h 419"/>
                <a:gd name="T20" fmla="*/ 135 w 456"/>
                <a:gd name="T21" fmla="*/ 108 h 419"/>
                <a:gd name="T22" fmla="*/ 110 w 456"/>
                <a:gd name="T23" fmla="*/ 124 h 419"/>
                <a:gd name="T24" fmla="*/ 71 w 456"/>
                <a:gd name="T25" fmla="*/ 172 h 419"/>
                <a:gd name="T26" fmla="*/ 81 w 456"/>
                <a:gd name="T27" fmla="*/ 190 h 419"/>
                <a:gd name="T28" fmla="*/ 171 w 456"/>
                <a:gd name="T29" fmla="*/ 85 h 419"/>
                <a:gd name="T30" fmla="*/ 148 w 456"/>
                <a:gd name="T31" fmla="*/ 30 h 419"/>
                <a:gd name="T32" fmla="*/ 213 w 456"/>
                <a:gd name="T33" fmla="*/ 39 h 419"/>
                <a:gd name="T34" fmla="*/ 202 w 456"/>
                <a:gd name="T35" fmla="*/ 71 h 419"/>
                <a:gd name="T36" fmla="*/ 130 w 456"/>
                <a:gd name="T37" fmla="*/ 44 h 419"/>
                <a:gd name="T38" fmla="*/ 132 w 456"/>
                <a:gd name="T39" fmla="*/ 66 h 419"/>
                <a:gd name="T40" fmla="*/ 137 w 456"/>
                <a:gd name="T41" fmla="*/ 51 h 419"/>
                <a:gd name="T42" fmla="*/ 131 w 456"/>
                <a:gd name="T43" fmla="*/ 26 h 419"/>
                <a:gd name="T44" fmla="*/ 144 w 456"/>
                <a:gd name="T45" fmla="*/ 2 h 419"/>
                <a:gd name="T46" fmla="*/ 109 w 456"/>
                <a:gd name="T47" fmla="*/ 31 h 419"/>
                <a:gd name="T48" fmla="*/ 92 w 456"/>
                <a:gd name="T49" fmla="*/ 25 h 419"/>
                <a:gd name="T50" fmla="*/ 104 w 456"/>
                <a:gd name="T51" fmla="*/ 21 h 419"/>
                <a:gd name="T52" fmla="*/ 118 w 456"/>
                <a:gd name="T53" fmla="*/ 69 h 419"/>
                <a:gd name="T54" fmla="*/ 90 w 456"/>
                <a:gd name="T55" fmla="*/ 15 h 419"/>
                <a:gd name="T56" fmla="*/ 100 w 456"/>
                <a:gd name="T57" fmla="*/ 8 h 419"/>
                <a:gd name="T58" fmla="*/ 120 w 456"/>
                <a:gd name="T59" fmla="*/ 6 h 419"/>
                <a:gd name="T60" fmla="*/ 111 w 456"/>
                <a:gd name="T61" fmla="*/ 23 h 419"/>
                <a:gd name="T62" fmla="*/ 135 w 456"/>
                <a:gd name="T63" fmla="*/ 113 h 419"/>
                <a:gd name="T64" fmla="*/ 204 w 456"/>
                <a:gd name="T65" fmla="*/ 121 h 419"/>
                <a:gd name="T66" fmla="*/ 203 w 456"/>
                <a:gd name="T67" fmla="*/ 123 h 419"/>
                <a:gd name="T68" fmla="*/ 359 w 456"/>
                <a:gd name="T69" fmla="*/ 248 h 419"/>
                <a:gd name="T70" fmla="*/ 323 w 456"/>
                <a:gd name="T71" fmla="*/ 287 h 419"/>
                <a:gd name="T72" fmla="*/ 325 w 456"/>
                <a:gd name="T73" fmla="*/ 319 h 419"/>
                <a:gd name="T74" fmla="*/ 304 w 456"/>
                <a:gd name="T75" fmla="*/ 378 h 419"/>
                <a:gd name="T76" fmla="*/ 280 w 456"/>
                <a:gd name="T77" fmla="*/ 360 h 419"/>
                <a:gd name="T78" fmla="*/ 308 w 456"/>
                <a:gd name="T79" fmla="*/ 401 h 419"/>
                <a:gd name="T80" fmla="*/ 454 w 456"/>
                <a:gd name="T81" fmla="*/ 200 h 419"/>
                <a:gd name="T82" fmla="*/ 403 w 456"/>
                <a:gd name="T83" fmla="*/ 218 h 419"/>
                <a:gd name="T84" fmla="*/ 380 w 456"/>
                <a:gd name="T85" fmla="*/ 209 h 419"/>
                <a:gd name="T86" fmla="*/ 341 w 456"/>
                <a:gd name="T87" fmla="*/ 231 h 419"/>
                <a:gd name="T88" fmla="*/ 295 w 456"/>
                <a:gd name="T89" fmla="*/ 270 h 419"/>
                <a:gd name="T90" fmla="*/ 256 w 456"/>
                <a:gd name="T91" fmla="*/ 228 h 419"/>
                <a:gd name="T92" fmla="*/ 191 w 456"/>
                <a:gd name="T93" fmla="*/ 296 h 419"/>
                <a:gd name="T94" fmla="*/ 152 w 456"/>
                <a:gd name="T95" fmla="*/ 212 h 419"/>
                <a:gd name="T96" fmla="*/ 224 w 456"/>
                <a:gd name="T97" fmla="*/ 131 h 419"/>
                <a:gd name="T98" fmla="*/ 250 w 456"/>
                <a:gd name="T99" fmla="*/ 101 h 419"/>
                <a:gd name="T100" fmla="*/ 278 w 456"/>
                <a:gd name="T101" fmla="*/ 124 h 419"/>
                <a:gd name="T102" fmla="*/ 315 w 456"/>
                <a:gd name="T103" fmla="*/ 136 h 419"/>
                <a:gd name="T104" fmla="*/ 371 w 456"/>
                <a:gd name="T105" fmla="*/ 136 h 419"/>
                <a:gd name="T106" fmla="*/ 435 w 456"/>
                <a:gd name="T107" fmla="*/ 177 h 419"/>
                <a:gd name="T108" fmla="*/ 239 w 456"/>
                <a:gd name="T109" fmla="*/ 172 h 419"/>
                <a:gd name="T110" fmla="*/ 237 w 456"/>
                <a:gd name="T111" fmla="*/ 129 h 419"/>
                <a:gd name="T112" fmla="*/ 215 w 456"/>
                <a:gd name="T113" fmla="*/ 162 h 419"/>
                <a:gd name="T114" fmla="*/ 202 w 456"/>
                <a:gd name="T115" fmla="*/ 185 h 419"/>
                <a:gd name="T116" fmla="*/ 261 w 456"/>
                <a:gd name="T117" fmla="*/ 188 h 419"/>
                <a:gd name="T118" fmla="*/ 364 w 456"/>
                <a:gd name="T119" fmla="*/ 133 h 419"/>
                <a:gd name="T120" fmla="*/ 294 w 456"/>
                <a:gd name="T121" fmla="*/ 109 h 419"/>
                <a:gd name="T122" fmla="*/ 320 w 456"/>
                <a:gd name="T123" fmla="*/ 316 h 419"/>
                <a:gd name="T124" fmla="*/ 313 w 456"/>
                <a:gd name="T125" fmla="*/ 302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6" h="419">
                  <a:moveTo>
                    <a:pt x="307" y="292"/>
                  </a:moveTo>
                  <a:cubicBezTo>
                    <a:pt x="308" y="292"/>
                    <a:pt x="308" y="291"/>
                    <a:pt x="309" y="291"/>
                  </a:cubicBezTo>
                  <a:cubicBezTo>
                    <a:pt x="311" y="289"/>
                    <a:pt x="310" y="289"/>
                    <a:pt x="311" y="291"/>
                  </a:cubicBezTo>
                  <a:cubicBezTo>
                    <a:pt x="313" y="293"/>
                    <a:pt x="313" y="293"/>
                    <a:pt x="313" y="293"/>
                  </a:cubicBezTo>
                  <a:cubicBezTo>
                    <a:pt x="313" y="295"/>
                    <a:pt x="312" y="294"/>
                    <a:pt x="311" y="294"/>
                  </a:cubicBezTo>
                  <a:cubicBezTo>
                    <a:pt x="310" y="296"/>
                    <a:pt x="310" y="294"/>
                    <a:pt x="309" y="297"/>
                  </a:cubicBezTo>
                  <a:cubicBezTo>
                    <a:pt x="309" y="298"/>
                    <a:pt x="310" y="300"/>
                    <a:pt x="309" y="301"/>
                  </a:cubicBezTo>
                  <a:cubicBezTo>
                    <a:pt x="309" y="301"/>
                    <a:pt x="308" y="301"/>
                    <a:pt x="308" y="301"/>
                  </a:cubicBezTo>
                  <a:cubicBezTo>
                    <a:pt x="307" y="301"/>
                    <a:pt x="307" y="301"/>
                    <a:pt x="307" y="302"/>
                  </a:cubicBezTo>
                  <a:cubicBezTo>
                    <a:pt x="305" y="303"/>
                    <a:pt x="304" y="308"/>
                    <a:pt x="302" y="308"/>
                  </a:cubicBezTo>
                  <a:cubicBezTo>
                    <a:pt x="300" y="309"/>
                    <a:pt x="297" y="306"/>
                    <a:pt x="297" y="305"/>
                  </a:cubicBezTo>
                  <a:cubicBezTo>
                    <a:pt x="295" y="304"/>
                    <a:pt x="295" y="301"/>
                    <a:pt x="296" y="298"/>
                  </a:cubicBezTo>
                  <a:cubicBezTo>
                    <a:pt x="296" y="293"/>
                    <a:pt x="298" y="294"/>
                    <a:pt x="300" y="295"/>
                  </a:cubicBezTo>
                  <a:cubicBezTo>
                    <a:pt x="301" y="294"/>
                    <a:pt x="301" y="294"/>
                    <a:pt x="302" y="293"/>
                  </a:cubicBezTo>
                  <a:cubicBezTo>
                    <a:pt x="303" y="294"/>
                    <a:pt x="303" y="294"/>
                    <a:pt x="303" y="294"/>
                  </a:cubicBezTo>
                  <a:cubicBezTo>
                    <a:pt x="304" y="293"/>
                    <a:pt x="304" y="292"/>
                    <a:pt x="305" y="292"/>
                  </a:cubicBezTo>
                  <a:cubicBezTo>
                    <a:pt x="306" y="291"/>
                    <a:pt x="306" y="292"/>
                    <a:pt x="307" y="292"/>
                  </a:cubicBezTo>
                  <a:moveTo>
                    <a:pt x="116" y="235"/>
                  </a:moveTo>
                  <a:cubicBezTo>
                    <a:pt x="114" y="244"/>
                    <a:pt x="107" y="243"/>
                    <a:pt x="104" y="250"/>
                  </a:cubicBezTo>
                  <a:cubicBezTo>
                    <a:pt x="102" y="254"/>
                    <a:pt x="100" y="258"/>
                    <a:pt x="97" y="261"/>
                  </a:cubicBezTo>
                  <a:cubicBezTo>
                    <a:pt x="94" y="264"/>
                    <a:pt x="94" y="263"/>
                    <a:pt x="92" y="263"/>
                  </a:cubicBezTo>
                  <a:cubicBezTo>
                    <a:pt x="90" y="263"/>
                    <a:pt x="87" y="263"/>
                    <a:pt x="85" y="265"/>
                  </a:cubicBezTo>
                  <a:cubicBezTo>
                    <a:pt x="83" y="266"/>
                    <a:pt x="82" y="270"/>
                    <a:pt x="80" y="271"/>
                  </a:cubicBezTo>
                  <a:cubicBezTo>
                    <a:pt x="80" y="272"/>
                    <a:pt x="74" y="277"/>
                    <a:pt x="75" y="275"/>
                  </a:cubicBezTo>
                  <a:cubicBezTo>
                    <a:pt x="71" y="281"/>
                    <a:pt x="67" y="281"/>
                    <a:pt x="64" y="278"/>
                  </a:cubicBezTo>
                  <a:cubicBezTo>
                    <a:pt x="64" y="278"/>
                    <a:pt x="64" y="278"/>
                    <a:pt x="64" y="278"/>
                  </a:cubicBezTo>
                  <a:cubicBezTo>
                    <a:pt x="65" y="279"/>
                    <a:pt x="65" y="279"/>
                    <a:pt x="65" y="279"/>
                  </a:cubicBezTo>
                  <a:cubicBezTo>
                    <a:pt x="65" y="281"/>
                    <a:pt x="65" y="281"/>
                    <a:pt x="65" y="281"/>
                  </a:cubicBezTo>
                  <a:cubicBezTo>
                    <a:pt x="65" y="281"/>
                    <a:pt x="65" y="283"/>
                    <a:pt x="65" y="283"/>
                  </a:cubicBezTo>
                  <a:cubicBezTo>
                    <a:pt x="63" y="287"/>
                    <a:pt x="57" y="287"/>
                    <a:pt x="56" y="285"/>
                  </a:cubicBezTo>
                  <a:cubicBezTo>
                    <a:pt x="54" y="288"/>
                    <a:pt x="54" y="290"/>
                    <a:pt x="51" y="287"/>
                  </a:cubicBezTo>
                  <a:cubicBezTo>
                    <a:pt x="48" y="291"/>
                    <a:pt x="52" y="290"/>
                    <a:pt x="51" y="292"/>
                  </a:cubicBezTo>
                  <a:cubicBezTo>
                    <a:pt x="51" y="292"/>
                    <a:pt x="50" y="292"/>
                    <a:pt x="50" y="292"/>
                  </a:cubicBezTo>
                  <a:cubicBezTo>
                    <a:pt x="50" y="292"/>
                    <a:pt x="50" y="292"/>
                    <a:pt x="49" y="292"/>
                  </a:cubicBezTo>
                  <a:cubicBezTo>
                    <a:pt x="49" y="293"/>
                    <a:pt x="48" y="294"/>
                    <a:pt x="47" y="295"/>
                  </a:cubicBezTo>
                  <a:cubicBezTo>
                    <a:pt x="46" y="296"/>
                    <a:pt x="43" y="296"/>
                    <a:pt x="43" y="299"/>
                  </a:cubicBezTo>
                  <a:cubicBezTo>
                    <a:pt x="43" y="300"/>
                    <a:pt x="44" y="300"/>
                    <a:pt x="44" y="301"/>
                  </a:cubicBezTo>
                  <a:cubicBezTo>
                    <a:pt x="44" y="302"/>
                    <a:pt x="42" y="303"/>
                    <a:pt x="42" y="303"/>
                  </a:cubicBezTo>
                  <a:cubicBezTo>
                    <a:pt x="40" y="305"/>
                    <a:pt x="37" y="306"/>
                    <a:pt x="36" y="308"/>
                  </a:cubicBezTo>
                  <a:cubicBezTo>
                    <a:pt x="36" y="309"/>
                    <a:pt x="35" y="313"/>
                    <a:pt x="35" y="314"/>
                  </a:cubicBezTo>
                  <a:cubicBezTo>
                    <a:pt x="35" y="315"/>
                    <a:pt x="38" y="318"/>
                    <a:pt x="38" y="319"/>
                  </a:cubicBezTo>
                  <a:cubicBezTo>
                    <a:pt x="37" y="320"/>
                    <a:pt x="34" y="319"/>
                    <a:pt x="33" y="319"/>
                  </a:cubicBezTo>
                  <a:cubicBezTo>
                    <a:pt x="33" y="322"/>
                    <a:pt x="32" y="319"/>
                    <a:pt x="32" y="318"/>
                  </a:cubicBezTo>
                  <a:cubicBezTo>
                    <a:pt x="31" y="320"/>
                    <a:pt x="30" y="318"/>
                    <a:pt x="30" y="317"/>
                  </a:cubicBezTo>
                  <a:cubicBezTo>
                    <a:pt x="30" y="319"/>
                    <a:pt x="29" y="315"/>
                    <a:pt x="28" y="314"/>
                  </a:cubicBezTo>
                  <a:cubicBezTo>
                    <a:pt x="27" y="312"/>
                    <a:pt x="28" y="313"/>
                    <a:pt x="28" y="311"/>
                  </a:cubicBezTo>
                  <a:cubicBezTo>
                    <a:pt x="28" y="310"/>
                    <a:pt x="28" y="308"/>
                    <a:pt x="29" y="308"/>
                  </a:cubicBezTo>
                  <a:cubicBezTo>
                    <a:pt x="29" y="308"/>
                    <a:pt x="28" y="307"/>
                    <a:pt x="29" y="306"/>
                  </a:cubicBezTo>
                  <a:cubicBezTo>
                    <a:pt x="27" y="305"/>
                    <a:pt x="29" y="305"/>
                    <a:pt x="30" y="303"/>
                  </a:cubicBezTo>
                  <a:cubicBezTo>
                    <a:pt x="29" y="303"/>
                    <a:pt x="30" y="301"/>
                    <a:pt x="31" y="300"/>
                  </a:cubicBezTo>
                  <a:cubicBezTo>
                    <a:pt x="29" y="300"/>
                    <a:pt x="31" y="296"/>
                    <a:pt x="32" y="298"/>
                  </a:cubicBezTo>
                  <a:cubicBezTo>
                    <a:pt x="32" y="297"/>
                    <a:pt x="33" y="296"/>
                    <a:pt x="33" y="296"/>
                  </a:cubicBezTo>
                  <a:cubicBezTo>
                    <a:pt x="33" y="295"/>
                    <a:pt x="32" y="296"/>
                    <a:pt x="32" y="295"/>
                  </a:cubicBezTo>
                  <a:cubicBezTo>
                    <a:pt x="32" y="294"/>
                    <a:pt x="34" y="292"/>
                    <a:pt x="35" y="292"/>
                  </a:cubicBezTo>
                  <a:cubicBezTo>
                    <a:pt x="35" y="290"/>
                    <a:pt x="36" y="290"/>
                    <a:pt x="36" y="292"/>
                  </a:cubicBezTo>
                  <a:cubicBezTo>
                    <a:pt x="37" y="290"/>
                    <a:pt x="40" y="287"/>
                    <a:pt x="40" y="285"/>
                  </a:cubicBezTo>
                  <a:cubicBezTo>
                    <a:pt x="39" y="285"/>
                    <a:pt x="36" y="291"/>
                    <a:pt x="36" y="288"/>
                  </a:cubicBezTo>
                  <a:cubicBezTo>
                    <a:pt x="37" y="286"/>
                    <a:pt x="38" y="284"/>
                    <a:pt x="39" y="283"/>
                  </a:cubicBezTo>
                  <a:cubicBezTo>
                    <a:pt x="41" y="280"/>
                    <a:pt x="42" y="277"/>
                    <a:pt x="44" y="274"/>
                  </a:cubicBezTo>
                  <a:cubicBezTo>
                    <a:pt x="46" y="271"/>
                    <a:pt x="48" y="268"/>
                    <a:pt x="50" y="264"/>
                  </a:cubicBezTo>
                  <a:cubicBezTo>
                    <a:pt x="52" y="260"/>
                    <a:pt x="54" y="257"/>
                    <a:pt x="56" y="253"/>
                  </a:cubicBezTo>
                  <a:cubicBezTo>
                    <a:pt x="58" y="250"/>
                    <a:pt x="62" y="244"/>
                    <a:pt x="62" y="241"/>
                  </a:cubicBezTo>
                  <a:cubicBezTo>
                    <a:pt x="62" y="237"/>
                    <a:pt x="58" y="235"/>
                    <a:pt x="58" y="231"/>
                  </a:cubicBezTo>
                  <a:cubicBezTo>
                    <a:pt x="57" y="226"/>
                    <a:pt x="59" y="220"/>
                    <a:pt x="58" y="215"/>
                  </a:cubicBezTo>
                  <a:cubicBezTo>
                    <a:pt x="58" y="213"/>
                    <a:pt x="57" y="212"/>
                    <a:pt x="58" y="210"/>
                  </a:cubicBezTo>
                  <a:cubicBezTo>
                    <a:pt x="59" y="208"/>
                    <a:pt x="60" y="209"/>
                    <a:pt x="61" y="208"/>
                  </a:cubicBezTo>
                  <a:cubicBezTo>
                    <a:pt x="58" y="207"/>
                    <a:pt x="66" y="200"/>
                    <a:pt x="66" y="199"/>
                  </a:cubicBezTo>
                  <a:cubicBezTo>
                    <a:pt x="69" y="197"/>
                    <a:pt x="70" y="197"/>
                    <a:pt x="70" y="194"/>
                  </a:cubicBezTo>
                  <a:cubicBezTo>
                    <a:pt x="71" y="192"/>
                    <a:pt x="72" y="190"/>
                    <a:pt x="71" y="188"/>
                  </a:cubicBezTo>
                  <a:cubicBezTo>
                    <a:pt x="71" y="188"/>
                    <a:pt x="72" y="187"/>
                    <a:pt x="70" y="187"/>
                  </a:cubicBezTo>
                  <a:cubicBezTo>
                    <a:pt x="69" y="187"/>
                    <a:pt x="69" y="189"/>
                    <a:pt x="69" y="189"/>
                  </a:cubicBezTo>
                  <a:cubicBezTo>
                    <a:pt x="68" y="189"/>
                    <a:pt x="68" y="189"/>
                    <a:pt x="67" y="188"/>
                  </a:cubicBezTo>
                  <a:cubicBezTo>
                    <a:pt x="67" y="188"/>
                    <a:pt x="66" y="187"/>
                    <a:pt x="66" y="186"/>
                  </a:cubicBezTo>
                  <a:cubicBezTo>
                    <a:pt x="65" y="185"/>
                    <a:pt x="64" y="182"/>
                    <a:pt x="64" y="181"/>
                  </a:cubicBezTo>
                  <a:cubicBezTo>
                    <a:pt x="64" y="182"/>
                    <a:pt x="64" y="181"/>
                    <a:pt x="64" y="180"/>
                  </a:cubicBezTo>
                  <a:cubicBezTo>
                    <a:pt x="64" y="180"/>
                    <a:pt x="64" y="179"/>
                    <a:pt x="64" y="179"/>
                  </a:cubicBezTo>
                  <a:cubicBezTo>
                    <a:pt x="64" y="178"/>
                    <a:pt x="64" y="177"/>
                    <a:pt x="64" y="176"/>
                  </a:cubicBezTo>
                  <a:cubicBezTo>
                    <a:pt x="63" y="176"/>
                    <a:pt x="64" y="175"/>
                    <a:pt x="64" y="175"/>
                  </a:cubicBezTo>
                  <a:cubicBezTo>
                    <a:pt x="62" y="176"/>
                    <a:pt x="59" y="170"/>
                    <a:pt x="59" y="169"/>
                  </a:cubicBezTo>
                  <a:cubicBezTo>
                    <a:pt x="58" y="167"/>
                    <a:pt x="57" y="167"/>
                    <a:pt x="56" y="166"/>
                  </a:cubicBezTo>
                  <a:cubicBezTo>
                    <a:pt x="54" y="165"/>
                    <a:pt x="53" y="164"/>
                    <a:pt x="51" y="162"/>
                  </a:cubicBezTo>
                  <a:cubicBezTo>
                    <a:pt x="50" y="160"/>
                    <a:pt x="47" y="157"/>
                    <a:pt x="47" y="154"/>
                  </a:cubicBezTo>
                  <a:cubicBezTo>
                    <a:pt x="47" y="152"/>
                    <a:pt x="48" y="151"/>
                    <a:pt x="48" y="148"/>
                  </a:cubicBezTo>
                  <a:cubicBezTo>
                    <a:pt x="48" y="145"/>
                    <a:pt x="47" y="141"/>
                    <a:pt x="47" y="139"/>
                  </a:cubicBezTo>
                  <a:cubicBezTo>
                    <a:pt x="47" y="139"/>
                    <a:pt x="47" y="137"/>
                    <a:pt x="46" y="136"/>
                  </a:cubicBezTo>
                  <a:cubicBezTo>
                    <a:pt x="46" y="136"/>
                    <a:pt x="45" y="134"/>
                    <a:pt x="45" y="133"/>
                  </a:cubicBezTo>
                  <a:cubicBezTo>
                    <a:pt x="45" y="132"/>
                    <a:pt x="46" y="130"/>
                    <a:pt x="46" y="129"/>
                  </a:cubicBezTo>
                  <a:cubicBezTo>
                    <a:pt x="46" y="128"/>
                    <a:pt x="45" y="128"/>
                    <a:pt x="45" y="127"/>
                  </a:cubicBezTo>
                  <a:cubicBezTo>
                    <a:pt x="44" y="131"/>
                    <a:pt x="45" y="134"/>
                    <a:pt x="45" y="139"/>
                  </a:cubicBezTo>
                  <a:cubicBezTo>
                    <a:pt x="45" y="140"/>
                    <a:pt x="45" y="146"/>
                    <a:pt x="44" y="146"/>
                  </a:cubicBezTo>
                  <a:cubicBezTo>
                    <a:pt x="43" y="146"/>
                    <a:pt x="43" y="143"/>
                    <a:pt x="43" y="142"/>
                  </a:cubicBezTo>
                  <a:cubicBezTo>
                    <a:pt x="43" y="140"/>
                    <a:pt x="43" y="140"/>
                    <a:pt x="43" y="138"/>
                  </a:cubicBezTo>
                  <a:cubicBezTo>
                    <a:pt x="43" y="137"/>
                    <a:pt x="40" y="132"/>
                    <a:pt x="42" y="134"/>
                  </a:cubicBezTo>
                  <a:cubicBezTo>
                    <a:pt x="43" y="132"/>
                    <a:pt x="42" y="130"/>
                    <a:pt x="42" y="129"/>
                  </a:cubicBezTo>
                  <a:cubicBezTo>
                    <a:pt x="42" y="128"/>
                    <a:pt x="42" y="125"/>
                    <a:pt x="42" y="124"/>
                  </a:cubicBezTo>
                  <a:cubicBezTo>
                    <a:pt x="42" y="120"/>
                    <a:pt x="41" y="121"/>
                    <a:pt x="40" y="118"/>
                  </a:cubicBezTo>
                  <a:cubicBezTo>
                    <a:pt x="40" y="117"/>
                    <a:pt x="40" y="114"/>
                    <a:pt x="40" y="113"/>
                  </a:cubicBezTo>
                  <a:cubicBezTo>
                    <a:pt x="40" y="111"/>
                    <a:pt x="39" y="109"/>
                    <a:pt x="39" y="107"/>
                  </a:cubicBezTo>
                  <a:cubicBezTo>
                    <a:pt x="39" y="101"/>
                    <a:pt x="45" y="95"/>
                    <a:pt x="46" y="89"/>
                  </a:cubicBezTo>
                  <a:cubicBezTo>
                    <a:pt x="47" y="84"/>
                    <a:pt x="45" y="82"/>
                    <a:pt x="44" y="79"/>
                  </a:cubicBezTo>
                  <a:cubicBezTo>
                    <a:pt x="44" y="78"/>
                    <a:pt x="47" y="80"/>
                    <a:pt x="47" y="80"/>
                  </a:cubicBezTo>
                  <a:cubicBezTo>
                    <a:pt x="47" y="81"/>
                    <a:pt x="47" y="82"/>
                    <a:pt x="48" y="84"/>
                  </a:cubicBezTo>
                  <a:cubicBezTo>
                    <a:pt x="48" y="85"/>
                    <a:pt x="49" y="86"/>
                    <a:pt x="49" y="87"/>
                  </a:cubicBezTo>
                  <a:cubicBezTo>
                    <a:pt x="51" y="84"/>
                    <a:pt x="48" y="82"/>
                    <a:pt x="47" y="80"/>
                  </a:cubicBezTo>
                  <a:cubicBezTo>
                    <a:pt x="46" y="78"/>
                    <a:pt x="46" y="78"/>
                    <a:pt x="46" y="76"/>
                  </a:cubicBezTo>
                  <a:cubicBezTo>
                    <a:pt x="46" y="77"/>
                    <a:pt x="46" y="74"/>
                    <a:pt x="46" y="74"/>
                  </a:cubicBezTo>
                  <a:cubicBezTo>
                    <a:pt x="46" y="73"/>
                    <a:pt x="46" y="73"/>
                    <a:pt x="45" y="73"/>
                  </a:cubicBezTo>
                  <a:cubicBezTo>
                    <a:pt x="46" y="73"/>
                    <a:pt x="46" y="72"/>
                    <a:pt x="46" y="72"/>
                  </a:cubicBezTo>
                  <a:cubicBezTo>
                    <a:pt x="46" y="72"/>
                    <a:pt x="45" y="71"/>
                    <a:pt x="45" y="70"/>
                  </a:cubicBezTo>
                  <a:cubicBezTo>
                    <a:pt x="45" y="70"/>
                    <a:pt x="45" y="69"/>
                    <a:pt x="46" y="69"/>
                  </a:cubicBezTo>
                  <a:cubicBezTo>
                    <a:pt x="45" y="69"/>
                    <a:pt x="45" y="68"/>
                    <a:pt x="45" y="67"/>
                  </a:cubicBezTo>
                  <a:cubicBezTo>
                    <a:pt x="45" y="67"/>
                    <a:pt x="44" y="67"/>
                    <a:pt x="44" y="66"/>
                  </a:cubicBezTo>
                  <a:cubicBezTo>
                    <a:pt x="44" y="68"/>
                    <a:pt x="43" y="67"/>
                    <a:pt x="43" y="66"/>
                  </a:cubicBezTo>
                  <a:cubicBezTo>
                    <a:pt x="42" y="68"/>
                    <a:pt x="42" y="66"/>
                    <a:pt x="42" y="65"/>
                  </a:cubicBezTo>
                  <a:cubicBezTo>
                    <a:pt x="43" y="64"/>
                    <a:pt x="43" y="62"/>
                    <a:pt x="44" y="63"/>
                  </a:cubicBezTo>
                  <a:cubicBezTo>
                    <a:pt x="44" y="62"/>
                    <a:pt x="42" y="62"/>
                    <a:pt x="42" y="62"/>
                  </a:cubicBezTo>
                  <a:cubicBezTo>
                    <a:pt x="41" y="61"/>
                    <a:pt x="42" y="60"/>
                    <a:pt x="41" y="59"/>
                  </a:cubicBezTo>
                  <a:cubicBezTo>
                    <a:pt x="41" y="56"/>
                    <a:pt x="40" y="55"/>
                    <a:pt x="40" y="52"/>
                  </a:cubicBezTo>
                  <a:cubicBezTo>
                    <a:pt x="39" y="51"/>
                    <a:pt x="39" y="51"/>
                    <a:pt x="39" y="51"/>
                  </a:cubicBezTo>
                  <a:cubicBezTo>
                    <a:pt x="40" y="50"/>
                    <a:pt x="40" y="50"/>
                    <a:pt x="40" y="50"/>
                  </a:cubicBezTo>
                  <a:cubicBezTo>
                    <a:pt x="38" y="50"/>
                    <a:pt x="36" y="49"/>
                    <a:pt x="34" y="48"/>
                  </a:cubicBezTo>
                  <a:cubicBezTo>
                    <a:pt x="34" y="47"/>
                    <a:pt x="33" y="46"/>
                    <a:pt x="32" y="46"/>
                  </a:cubicBezTo>
                  <a:cubicBezTo>
                    <a:pt x="32" y="45"/>
                    <a:pt x="32" y="45"/>
                    <a:pt x="32" y="45"/>
                  </a:cubicBezTo>
                  <a:cubicBezTo>
                    <a:pt x="32" y="46"/>
                    <a:pt x="31" y="46"/>
                    <a:pt x="31" y="45"/>
                  </a:cubicBezTo>
                  <a:cubicBezTo>
                    <a:pt x="31" y="45"/>
                    <a:pt x="32" y="44"/>
                    <a:pt x="31" y="44"/>
                  </a:cubicBezTo>
                  <a:cubicBezTo>
                    <a:pt x="30" y="41"/>
                    <a:pt x="31" y="45"/>
                    <a:pt x="29" y="46"/>
                  </a:cubicBezTo>
                  <a:cubicBezTo>
                    <a:pt x="24" y="46"/>
                    <a:pt x="24" y="46"/>
                    <a:pt x="24" y="46"/>
                  </a:cubicBezTo>
                  <a:cubicBezTo>
                    <a:pt x="23" y="46"/>
                    <a:pt x="23" y="45"/>
                    <a:pt x="24" y="44"/>
                  </a:cubicBezTo>
                  <a:cubicBezTo>
                    <a:pt x="24" y="44"/>
                    <a:pt x="25" y="42"/>
                    <a:pt x="26" y="41"/>
                  </a:cubicBezTo>
                  <a:cubicBezTo>
                    <a:pt x="25" y="41"/>
                    <a:pt x="22" y="44"/>
                    <a:pt x="21" y="44"/>
                  </a:cubicBezTo>
                  <a:cubicBezTo>
                    <a:pt x="23" y="46"/>
                    <a:pt x="18" y="48"/>
                    <a:pt x="17" y="48"/>
                  </a:cubicBezTo>
                  <a:cubicBezTo>
                    <a:pt x="15" y="49"/>
                    <a:pt x="12" y="51"/>
                    <a:pt x="10" y="51"/>
                  </a:cubicBezTo>
                  <a:cubicBezTo>
                    <a:pt x="10" y="51"/>
                    <a:pt x="9" y="51"/>
                    <a:pt x="9" y="51"/>
                  </a:cubicBezTo>
                  <a:cubicBezTo>
                    <a:pt x="8" y="51"/>
                    <a:pt x="8" y="51"/>
                    <a:pt x="8" y="51"/>
                  </a:cubicBezTo>
                  <a:cubicBezTo>
                    <a:pt x="7" y="51"/>
                    <a:pt x="5" y="52"/>
                    <a:pt x="4" y="52"/>
                  </a:cubicBezTo>
                  <a:cubicBezTo>
                    <a:pt x="0" y="52"/>
                    <a:pt x="5" y="49"/>
                    <a:pt x="5" y="51"/>
                  </a:cubicBezTo>
                  <a:cubicBezTo>
                    <a:pt x="6" y="49"/>
                    <a:pt x="8" y="49"/>
                    <a:pt x="9" y="49"/>
                  </a:cubicBezTo>
                  <a:cubicBezTo>
                    <a:pt x="9" y="49"/>
                    <a:pt x="10" y="49"/>
                    <a:pt x="10" y="49"/>
                  </a:cubicBezTo>
                  <a:cubicBezTo>
                    <a:pt x="11" y="49"/>
                    <a:pt x="13" y="48"/>
                    <a:pt x="14" y="47"/>
                  </a:cubicBezTo>
                  <a:cubicBezTo>
                    <a:pt x="15" y="46"/>
                    <a:pt x="15" y="45"/>
                    <a:pt x="16" y="44"/>
                  </a:cubicBezTo>
                  <a:cubicBezTo>
                    <a:pt x="15" y="44"/>
                    <a:pt x="15" y="44"/>
                    <a:pt x="15" y="43"/>
                  </a:cubicBezTo>
                  <a:cubicBezTo>
                    <a:pt x="14" y="44"/>
                    <a:pt x="14" y="44"/>
                    <a:pt x="13" y="44"/>
                  </a:cubicBezTo>
                  <a:cubicBezTo>
                    <a:pt x="13" y="43"/>
                    <a:pt x="13" y="43"/>
                    <a:pt x="13" y="42"/>
                  </a:cubicBezTo>
                  <a:cubicBezTo>
                    <a:pt x="12" y="42"/>
                    <a:pt x="12" y="42"/>
                    <a:pt x="11" y="43"/>
                  </a:cubicBezTo>
                  <a:cubicBezTo>
                    <a:pt x="9" y="40"/>
                    <a:pt x="12" y="41"/>
                    <a:pt x="11" y="38"/>
                  </a:cubicBezTo>
                  <a:cubicBezTo>
                    <a:pt x="10" y="40"/>
                    <a:pt x="9" y="38"/>
                    <a:pt x="9" y="37"/>
                  </a:cubicBezTo>
                  <a:cubicBezTo>
                    <a:pt x="8" y="36"/>
                    <a:pt x="8" y="35"/>
                    <a:pt x="9" y="34"/>
                  </a:cubicBezTo>
                  <a:cubicBezTo>
                    <a:pt x="7" y="30"/>
                    <a:pt x="12" y="29"/>
                    <a:pt x="13" y="28"/>
                  </a:cubicBezTo>
                  <a:cubicBezTo>
                    <a:pt x="12" y="29"/>
                    <a:pt x="16" y="29"/>
                    <a:pt x="15" y="28"/>
                  </a:cubicBezTo>
                  <a:cubicBezTo>
                    <a:pt x="16" y="28"/>
                    <a:pt x="16" y="28"/>
                    <a:pt x="16" y="28"/>
                  </a:cubicBezTo>
                  <a:cubicBezTo>
                    <a:pt x="17" y="28"/>
                    <a:pt x="17" y="28"/>
                    <a:pt x="17" y="28"/>
                  </a:cubicBezTo>
                  <a:cubicBezTo>
                    <a:pt x="17" y="28"/>
                    <a:pt x="17" y="28"/>
                    <a:pt x="17" y="27"/>
                  </a:cubicBezTo>
                  <a:cubicBezTo>
                    <a:pt x="18" y="26"/>
                    <a:pt x="17" y="26"/>
                    <a:pt x="18" y="26"/>
                  </a:cubicBezTo>
                  <a:cubicBezTo>
                    <a:pt x="18" y="26"/>
                    <a:pt x="15" y="25"/>
                    <a:pt x="14" y="25"/>
                  </a:cubicBezTo>
                  <a:cubicBezTo>
                    <a:pt x="12" y="24"/>
                    <a:pt x="12" y="23"/>
                    <a:pt x="11" y="21"/>
                  </a:cubicBezTo>
                  <a:cubicBezTo>
                    <a:pt x="11" y="19"/>
                    <a:pt x="10" y="20"/>
                    <a:pt x="12" y="19"/>
                  </a:cubicBezTo>
                  <a:cubicBezTo>
                    <a:pt x="12" y="18"/>
                    <a:pt x="13" y="18"/>
                    <a:pt x="13" y="19"/>
                  </a:cubicBezTo>
                  <a:cubicBezTo>
                    <a:pt x="14" y="19"/>
                    <a:pt x="14" y="19"/>
                    <a:pt x="14" y="19"/>
                  </a:cubicBezTo>
                  <a:cubicBezTo>
                    <a:pt x="15" y="19"/>
                    <a:pt x="19" y="17"/>
                    <a:pt x="17" y="20"/>
                  </a:cubicBezTo>
                  <a:cubicBezTo>
                    <a:pt x="18" y="20"/>
                    <a:pt x="19" y="20"/>
                    <a:pt x="20" y="20"/>
                  </a:cubicBezTo>
                  <a:cubicBezTo>
                    <a:pt x="19" y="20"/>
                    <a:pt x="20" y="19"/>
                    <a:pt x="20" y="19"/>
                  </a:cubicBezTo>
                  <a:cubicBezTo>
                    <a:pt x="18" y="20"/>
                    <a:pt x="16" y="12"/>
                    <a:pt x="16" y="11"/>
                  </a:cubicBezTo>
                  <a:cubicBezTo>
                    <a:pt x="17" y="10"/>
                    <a:pt x="17" y="10"/>
                    <a:pt x="18" y="10"/>
                  </a:cubicBezTo>
                  <a:cubicBezTo>
                    <a:pt x="18" y="11"/>
                    <a:pt x="18" y="11"/>
                    <a:pt x="19" y="11"/>
                  </a:cubicBezTo>
                  <a:cubicBezTo>
                    <a:pt x="21" y="10"/>
                    <a:pt x="20" y="10"/>
                    <a:pt x="22" y="9"/>
                  </a:cubicBezTo>
                  <a:cubicBezTo>
                    <a:pt x="24" y="8"/>
                    <a:pt x="26" y="8"/>
                    <a:pt x="29" y="7"/>
                  </a:cubicBezTo>
                  <a:cubicBezTo>
                    <a:pt x="29" y="7"/>
                    <a:pt x="35" y="7"/>
                    <a:pt x="33" y="9"/>
                  </a:cubicBezTo>
                  <a:cubicBezTo>
                    <a:pt x="35" y="8"/>
                    <a:pt x="36" y="11"/>
                    <a:pt x="37" y="12"/>
                  </a:cubicBezTo>
                  <a:cubicBezTo>
                    <a:pt x="39" y="13"/>
                    <a:pt x="41" y="14"/>
                    <a:pt x="43" y="16"/>
                  </a:cubicBezTo>
                  <a:cubicBezTo>
                    <a:pt x="46" y="18"/>
                    <a:pt x="48" y="19"/>
                    <a:pt x="50" y="21"/>
                  </a:cubicBezTo>
                  <a:cubicBezTo>
                    <a:pt x="51" y="22"/>
                    <a:pt x="52" y="22"/>
                    <a:pt x="52" y="23"/>
                  </a:cubicBezTo>
                  <a:cubicBezTo>
                    <a:pt x="53" y="24"/>
                    <a:pt x="55" y="27"/>
                    <a:pt x="55" y="26"/>
                  </a:cubicBezTo>
                  <a:cubicBezTo>
                    <a:pt x="56" y="26"/>
                    <a:pt x="55" y="25"/>
                    <a:pt x="57" y="24"/>
                  </a:cubicBezTo>
                  <a:cubicBezTo>
                    <a:pt x="58" y="24"/>
                    <a:pt x="58" y="24"/>
                    <a:pt x="58" y="25"/>
                  </a:cubicBezTo>
                  <a:cubicBezTo>
                    <a:pt x="58" y="25"/>
                    <a:pt x="59" y="25"/>
                    <a:pt x="61" y="25"/>
                  </a:cubicBezTo>
                  <a:cubicBezTo>
                    <a:pt x="63" y="25"/>
                    <a:pt x="65" y="24"/>
                    <a:pt x="65" y="25"/>
                  </a:cubicBezTo>
                  <a:cubicBezTo>
                    <a:pt x="64" y="26"/>
                    <a:pt x="59" y="26"/>
                    <a:pt x="58" y="27"/>
                  </a:cubicBezTo>
                  <a:cubicBezTo>
                    <a:pt x="57" y="28"/>
                    <a:pt x="60" y="26"/>
                    <a:pt x="61" y="26"/>
                  </a:cubicBezTo>
                  <a:cubicBezTo>
                    <a:pt x="62" y="26"/>
                    <a:pt x="63" y="26"/>
                    <a:pt x="64" y="26"/>
                  </a:cubicBezTo>
                  <a:cubicBezTo>
                    <a:pt x="64" y="26"/>
                    <a:pt x="64" y="26"/>
                    <a:pt x="64" y="26"/>
                  </a:cubicBezTo>
                  <a:cubicBezTo>
                    <a:pt x="65" y="26"/>
                    <a:pt x="65" y="27"/>
                    <a:pt x="66" y="26"/>
                  </a:cubicBezTo>
                  <a:cubicBezTo>
                    <a:pt x="67" y="25"/>
                    <a:pt x="66" y="25"/>
                    <a:pt x="67" y="24"/>
                  </a:cubicBezTo>
                  <a:cubicBezTo>
                    <a:pt x="68" y="23"/>
                    <a:pt x="68" y="28"/>
                    <a:pt x="68" y="28"/>
                  </a:cubicBezTo>
                  <a:cubicBezTo>
                    <a:pt x="68" y="29"/>
                    <a:pt x="69" y="29"/>
                    <a:pt x="69" y="28"/>
                  </a:cubicBezTo>
                  <a:cubicBezTo>
                    <a:pt x="70" y="28"/>
                    <a:pt x="70" y="27"/>
                    <a:pt x="71" y="27"/>
                  </a:cubicBezTo>
                  <a:cubicBezTo>
                    <a:pt x="71" y="28"/>
                    <a:pt x="70" y="29"/>
                    <a:pt x="70" y="30"/>
                  </a:cubicBezTo>
                  <a:cubicBezTo>
                    <a:pt x="70" y="30"/>
                    <a:pt x="71" y="30"/>
                    <a:pt x="72" y="30"/>
                  </a:cubicBezTo>
                  <a:cubicBezTo>
                    <a:pt x="73" y="30"/>
                    <a:pt x="73" y="30"/>
                    <a:pt x="73" y="30"/>
                  </a:cubicBezTo>
                  <a:cubicBezTo>
                    <a:pt x="74" y="30"/>
                    <a:pt x="75" y="32"/>
                    <a:pt x="76" y="33"/>
                  </a:cubicBezTo>
                  <a:cubicBezTo>
                    <a:pt x="77" y="34"/>
                    <a:pt x="82" y="35"/>
                    <a:pt x="82" y="38"/>
                  </a:cubicBezTo>
                  <a:cubicBezTo>
                    <a:pt x="82" y="39"/>
                    <a:pt x="79" y="38"/>
                    <a:pt x="79" y="39"/>
                  </a:cubicBezTo>
                  <a:cubicBezTo>
                    <a:pt x="80" y="42"/>
                    <a:pt x="84" y="41"/>
                    <a:pt x="85" y="42"/>
                  </a:cubicBezTo>
                  <a:cubicBezTo>
                    <a:pt x="87" y="42"/>
                    <a:pt x="87" y="44"/>
                    <a:pt x="88" y="45"/>
                  </a:cubicBezTo>
                  <a:cubicBezTo>
                    <a:pt x="88" y="45"/>
                    <a:pt x="86" y="46"/>
                    <a:pt x="87" y="46"/>
                  </a:cubicBezTo>
                  <a:cubicBezTo>
                    <a:pt x="88" y="46"/>
                    <a:pt x="88" y="45"/>
                    <a:pt x="88" y="45"/>
                  </a:cubicBezTo>
                  <a:cubicBezTo>
                    <a:pt x="90" y="43"/>
                    <a:pt x="88" y="44"/>
                    <a:pt x="89" y="43"/>
                  </a:cubicBezTo>
                  <a:cubicBezTo>
                    <a:pt x="89" y="42"/>
                    <a:pt x="92" y="43"/>
                    <a:pt x="92" y="42"/>
                  </a:cubicBezTo>
                  <a:cubicBezTo>
                    <a:pt x="92" y="41"/>
                    <a:pt x="91" y="42"/>
                    <a:pt x="90" y="42"/>
                  </a:cubicBezTo>
                  <a:cubicBezTo>
                    <a:pt x="89" y="42"/>
                    <a:pt x="88" y="42"/>
                    <a:pt x="88" y="42"/>
                  </a:cubicBezTo>
                  <a:cubicBezTo>
                    <a:pt x="88" y="41"/>
                    <a:pt x="92" y="40"/>
                    <a:pt x="92" y="41"/>
                  </a:cubicBezTo>
                  <a:cubicBezTo>
                    <a:pt x="93" y="41"/>
                    <a:pt x="93" y="43"/>
                    <a:pt x="94" y="44"/>
                  </a:cubicBezTo>
                  <a:cubicBezTo>
                    <a:pt x="95" y="46"/>
                    <a:pt x="97" y="47"/>
                    <a:pt x="98" y="47"/>
                  </a:cubicBezTo>
                  <a:cubicBezTo>
                    <a:pt x="99" y="47"/>
                    <a:pt x="99" y="48"/>
                    <a:pt x="100" y="48"/>
                  </a:cubicBezTo>
                  <a:cubicBezTo>
                    <a:pt x="101" y="48"/>
                    <a:pt x="100" y="46"/>
                    <a:pt x="101" y="46"/>
                  </a:cubicBezTo>
                  <a:cubicBezTo>
                    <a:pt x="104" y="45"/>
                    <a:pt x="100" y="44"/>
                    <a:pt x="101" y="43"/>
                  </a:cubicBezTo>
                  <a:cubicBezTo>
                    <a:pt x="101" y="43"/>
                    <a:pt x="103" y="42"/>
                    <a:pt x="104" y="42"/>
                  </a:cubicBezTo>
                  <a:cubicBezTo>
                    <a:pt x="104" y="42"/>
                    <a:pt x="106" y="45"/>
                    <a:pt x="106" y="45"/>
                  </a:cubicBezTo>
                  <a:cubicBezTo>
                    <a:pt x="106" y="44"/>
                    <a:pt x="105" y="44"/>
                    <a:pt x="105" y="44"/>
                  </a:cubicBezTo>
                  <a:cubicBezTo>
                    <a:pt x="104" y="45"/>
                    <a:pt x="108" y="45"/>
                    <a:pt x="105" y="47"/>
                  </a:cubicBezTo>
                  <a:cubicBezTo>
                    <a:pt x="105" y="47"/>
                    <a:pt x="104" y="47"/>
                    <a:pt x="104" y="47"/>
                  </a:cubicBezTo>
                  <a:cubicBezTo>
                    <a:pt x="103" y="47"/>
                    <a:pt x="102" y="46"/>
                    <a:pt x="102" y="47"/>
                  </a:cubicBezTo>
                  <a:cubicBezTo>
                    <a:pt x="103" y="47"/>
                    <a:pt x="103" y="48"/>
                    <a:pt x="104" y="48"/>
                  </a:cubicBezTo>
                  <a:cubicBezTo>
                    <a:pt x="104" y="48"/>
                    <a:pt x="103" y="48"/>
                    <a:pt x="103" y="49"/>
                  </a:cubicBezTo>
                  <a:cubicBezTo>
                    <a:pt x="103" y="49"/>
                    <a:pt x="103" y="49"/>
                    <a:pt x="103" y="50"/>
                  </a:cubicBezTo>
                  <a:cubicBezTo>
                    <a:pt x="102" y="51"/>
                    <a:pt x="102" y="52"/>
                    <a:pt x="103" y="51"/>
                  </a:cubicBezTo>
                  <a:cubicBezTo>
                    <a:pt x="104" y="51"/>
                    <a:pt x="104" y="49"/>
                    <a:pt x="104" y="49"/>
                  </a:cubicBezTo>
                  <a:cubicBezTo>
                    <a:pt x="105" y="49"/>
                    <a:pt x="105" y="49"/>
                    <a:pt x="105" y="49"/>
                  </a:cubicBezTo>
                  <a:cubicBezTo>
                    <a:pt x="106" y="49"/>
                    <a:pt x="108" y="48"/>
                    <a:pt x="108" y="46"/>
                  </a:cubicBezTo>
                  <a:cubicBezTo>
                    <a:pt x="107" y="47"/>
                    <a:pt x="107" y="47"/>
                    <a:pt x="106" y="47"/>
                  </a:cubicBezTo>
                  <a:cubicBezTo>
                    <a:pt x="108" y="45"/>
                    <a:pt x="108" y="45"/>
                    <a:pt x="108" y="45"/>
                  </a:cubicBezTo>
                  <a:cubicBezTo>
                    <a:pt x="108" y="45"/>
                    <a:pt x="106" y="44"/>
                    <a:pt x="106" y="43"/>
                  </a:cubicBezTo>
                  <a:cubicBezTo>
                    <a:pt x="106" y="42"/>
                    <a:pt x="106" y="42"/>
                    <a:pt x="106" y="40"/>
                  </a:cubicBezTo>
                  <a:cubicBezTo>
                    <a:pt x="107" y="38"/>
                    <a:pt x="107" y="38"/>
                    <a:pt x="107" y="38"/>
                  </a:cubicBezTo>
                  <a:cubicBezTo>
                    <a:pt x="107" y="38"/>
                    <a:pt x="108" y="38"/>
                    <a:pt x="108" y="38"/>
                  </a:cubicBezTo>
                  <a:cubicBezTo>
                    <a:pt x="108" y="38"/>
                    <a:pt x="108" y="38"/>
                    <a:pt x="108" y="38"/>
                  </a:cubicBezTo>
                  <a:cubicBezTo>
                    <a:pt x="112" y="30"/>
                    <a:pt x="112" y="30"/>
                    <a:pt x="112" y="30"/>
                  </a:cubicBezTo>
                  <a:cubicBezTo>
                    <a:pt x="112" y="30"/>
                    <a:pt x="112" y="30"/>
                    <a:pt x="112" y="30"/>
                  </a:cubicBezTo>
                  <a:cubicBezTo>
                    <a:pt x="113" y="29"/>
                    <a:pt x="113" y="29"/>
                    <a:pt x="115" y="30"/>
                  </a:cubicBezTo>
                  <a:cubicBezTo>
                    <a:pt x="115" y="30"/>
                    <a:pt x="118" y="31"/>
                    <a:pt x="118" y="32"/>
                  </a:cubicBezTo>
                  <a:cubicBezTo>
                    <a:pt x="119" y="34"/>
                    <a:pt x="112" y="36"/>
                    <a:pt x="112" y="34"/>
                  </a:cubicBezTo>
                  <a:cubicBezTo>
                    <a:pt x="112" y="35"/>
                    <a:pt x="113" y="35"/>
                    <a:pt x="112" y="36"/>
                  </a:cubicBezTo>
                  <a:cubicBezTo>
                    <a:pt x="110" y="37"/>
                    <a:pt x="110" y="37"/>
                    <a:pt x="110" y="37"/>
                  </a:cubicBezTo>
                  <a:cubicBezTo>
                    <a:pt x="110" y="37"/>
                    <a:pt x="112" y="44"/>
                    <a:pt x="112" y="44"/>
                  </a:cubicBezTo>
                  <a:cubicBezTo>
                    <a:pt x="112" y="44"/>
                    <a:pt x="110" y="44"/>
                    <a:pt x="110" y="46"/>
                  </a:cubicBezTo>
                  <a:cubicBezTo>
                    <a:pt x="110" y="45"/>
                    <a:pt x="113" y="46"/>
                    <a:pt x="112" y="47"/>
                  </a:cubicBezTo>
                  <a:cubicBezTo>
                    <a:pt x="112" y="47"/>
                    <a:pt x="110" y="50"/>
                    <a:pt x="111" y="50"/>
                  </a:cubicBezTo>
                  <a:cubicBezTo>
                    <a:pt x="111" y="50"/>
                    <a:pt x="112" y="50"/>
                    <a:pt x="112" y="49"/>
                  </a:cubicBezTo>
                  <a:cubicBezTo>
                    <a:pt x="113" y="48"/>
                    <a:pt x="114" y="47"/>
                    <a:pt x="114" y="50"/>
                  </a:cubicBezTo>
                  <a:cubicBezTo>
                    <a:pt x="114" y="52"/>
                    <a:pt x="112" y="53"/>
                    <a:pt x="113" y="56"/>
                  </a:cubicBezTo>
                  <a:cubicBezTo>
                    <a:pt x="114" y="57"/>
                    <a:pt x="115" y="52"/>
                    <a:pt x="115" y="52"/>
                  </a:cubicBezTo>
                  <a:cubicBezTo>
                    <a:pt x="115" y="54"/>
                    <a:pt x="115" y="54"/>
                    <a:pt x="115" y="54"/>
                  </a:cubicBezTo>
                  <a:cubicBezTo>
                    <a:pt x="116" y="53"/>
                    <a:pt x="117" y="52"/>
                    <a:pt x="117" y="52"/>
                  </a:cubicBezTo>
                  <a:cubicBezTo>
                    <a:pt x="117" y="52"/>
                    <a:pt x="118" y="51"/>
                    <a:pt x="118" y="51"/>
                  </a:cubicBezTo>
                  <a:cubicBezTo>
                    <a:pt x="118" y="50"/>
                    <a:pt x="119" y="50"/>
                    <a:pt x="118" y="50"/>
                  </a:cubicBezTo>
                  <a:cubicBezTo>
                    <a:pt x="119" y="49"/>
                    <a:pt x="118" y="48"/>
                    <a:pt x="120" y="49"/>
                  </a:cubicBezTo>
                  <a:cubicBezTo>
                    <a:pt x="121" y="50"/>
                    <a:pt x="123" y="51"/>
                    <a:pt x="123" y="52"/>
                  </a:cubicBezTo>
                  <a:cubicBezTo>
                    <a:pt x="123" y="54"/>
                    <a:pt x="120" y="54"/>
                    <a:pt x="121" y="54"/>
                  </a:cubicBezTo>
                  <a:cubicBezTo>
                    <a:pt x="120" y="57"/>
                    <a:pt x="122" y="57"/>
                    <a:pt x="119" y="59"/>
                  </a:cubicBezTo>
                  <a:cubicBezTo>
                    <a:pt x="118" y="60"/>
                    <a:pt x="115" y="58"/>
                    <a:pt x="116" y="57"/>
                  </a:cubicBezTo>
                  <a:cubicBezTo>
                    <a:pt x="116" y="58"/>
                    <a:pt x="116" y="60"/>
                    <a:pt x="116" y="60"/>
                  </a:cubicBezTo>
                  <a:cubicBezTo>
                    <a:pt x="113" y="58"/>
                    <a:pt x="113" y="58"/>
                    <a:pt x="113" y="58"/>
                  </a:cubicBezTo>
                  <a:cubicBezTo>
                    <a:pt x="114" y="63"/>
                    <a:pt x="108" y="59"/>
                    <a:pt x="108" y="58"/>
                  </a:cubicBezTo>
                  <a:cubicBezTo>
                    <a:pt x="107" y="60"/>
                    <a:pt x="111" y="61"/>
                    <a:pt x="111" y="61"/>
                  </a:cubicBezTo>
                  <a:cubicBezTo>
                    <a:pt x="112" y="64"/>
                    <a:pt x="105" y="64"/>
                    <a:pt x="106" y="63"/>
                  </a:cubicBezTo>
                  <a:cubicBezTo>
                    <a:pt x="105" y="64"/>
                    <a:pt x="104" y="63"/>
                    <a:pt x="103" y="62"/>
                  </a:cubicBezTo>
                  <a:cubicBezTo>
                    <a:pt x="103" y="62"/>
                    <a:pt x="102" y="61"/>
                    <a:pt x="101" y="61"/>
                  </a:cubicBezTo>
                  <a:cubicBezTo>
                    <a:pt x="101" y="62"/>
                    <a:pt x="104" y="65"/>
                    <a:pt x="104" y="65"/>
                  </a:cubicBezTo>
                  <a:cubicBezTo>
                    <a:pt x="104" y="66"/>
                    <a:pt x="102" y="66"/>
                    <a:pt x="102" y="66"/>
                  </a:cubicBezTo>
                  <a:cubicBezTo>
                    <a:pt x="101" y="67"/>
                    <a:pt x="101" y="67"/>
                    <a:pt x="101" y="67"/>
                  </a:cubicBezTo>
                  <a:cubicBezTo>
                    <a:pt x="99" y="68"/>
                    <a:pt x="98" y="68"/>
                    <a:pt x="97" y="70"/>
                  </a:cubicBezTo>
                  <a:cubicBezTo>
                    <a:pt x="97" y="71"/>
                    <a:pt x="96" y="71"/>
                    <a:pt x="95" y="73"/>
                  </a:cubicBezTo>
                  <a:cubicBezTo>
                    <a:pt x="94" y="75"/>
                    <a:pt x="95" y="74"/>
                    <a:pt x="95" y="76"/>
                  </a:cubicBezTo>
                  <a:cubicBezTo>
                    <a:pt x="95" y="75"/>
                    <a:pt x="96" y="77"/>
                    <a:pt x="96" y="78"/>
                  </a:cubicBezTo>
                  <a:cubicBezTo>
                    <a:pt x="96" y="80"/>
                    <a:pt x="96" y="81"/>
                    <a:pt x="95" y="81"/>
                  </a:cubicBezTo>
                  <a:cubicBezTo>
                    <a:pt x="98" y="82"/>
                    <a:pt x="99" y="83"/>
                    <a:pt x="100" y="85"/>
                  </a:cubicBezTo>
                  <a:cubicBezTo>
                    <a:pt x="101" y="86"/>
                    <a:pt x="102" y="88"/>
                    <a:pt x="103" y="89"/>
                  </a:cubicBezTo>
                  <a:cubicBezTo>
                    <a:pt x="103" y="90"/>
                    <a:pt x="105" y="90"/>
                    <a:pt x="105" y="91"/>
                  </a:cubicBezTo>
                  <a:cubicBezTo>
                    <a:pt x="106" y="92"/>
                    <a:pt x="105" y="93"/>
                    <a:pt x="104" y="95"/>
                  </a:cubicBezTo>
                  <a:cubicBezTo>
                    <a:pt x="104" y="97"/>
                    <a:pt x="104" y="97"/>
                    <a:pt x="104" y="99"/>
                  </a:cubicBezTo>
                  <a:cubicBezTo>
                    <a:pt x="104" y="100"/>
                    <a:pt x="104" y="101"/>
                    <a:pt x="105" y="102"/>
                  </a:cubicBezTo>
                  <a:cubicBezTo>
                    <a:pt x="105" y="102"/>
                    <a:pt x="105" y="102"/>
                    <a:pt x="106" y="102"/>
                  </a:cubicBezTo>
                  <a:cubicBezTo>
                    <a:pt x="106" y="101"/>
                    <a:pt x="106" y="101"/>
                    <a:pt x="106" y="102"/>
                  </a:cubicBezTo>
                  <a:cubicBezTo>
                    <a:pt x="106" y="102"/>
                    <a:pt x="108" y="98"/>
                    <a:pt x="108" y="97"/>
                  </a:cubicBezTo>
                  <a:cubicBezTo>
                    <a:pt x="108" y="96"/>
                    <a:pt x="109" y="94"/>
                    <a:pt x="109" y="93"/>
                  </a:cubicBezTo>
                  <a:cubicBezTo>
                    <a:pt x="109" y="93"/>
                    <a:pt x="112" y="93"/>
                    <a:pt x="113" y="92"/>
                  </a:cubicBezTo>
                  <a:cubicBezTo>
                    <a:pt x="117" y="88"/>
                    <a:pt x="113" y="86"/>
                    <a:pt x="115" y="83"/>
                  </a:cubicBezTo>
                  <a:cubicBezTo>
                    <a:pt x="115" y="83"/>
                    <a:pt x="117" y="82"/>
                    <a:pt x="117" y="82"/>
                  </a:cubicBezTo>
                  <a:cubicBezTo>
                    <a:pt x="117" y="81"/>
                    <a:pt x="117" y="80"/>
                    <a:pt x="117" y="79"/>
                  </a:cubicBezTo>
                  <a:cubicBezTo>
                    <a:pt x="118" y="77"/>
                    <a:pt x="118" y="77"/>
                    <a:pt x="118" y="77"/>
                  </a:cubicBezTo>
                  <a:cubicBezTo>
                    <a:pt x="118" y="77"/>
                    <a:pt x="118" y="77"/>
                    <a:pt x="118" y="76"/>
                  </a:cubicBezTo>
                  <a:cubicBezTo>
                    <a:pt x="119" y="75"/>
                    <a:pt x="119" y="75"/>
                    <a:pt x="118" y="75"/>
                  </a:cubicBezTo>
                  <a:cubicBezTo>
                    <a:pt x="120" y="73"/>
                    <a:pt x="121" y="75"/>
                    <a:pt x="123" y="76"/>
                  </a:cubicBezTo>
                  <a:cubicBezTo>
                    <a:pt x="124" y="77"/>
                    <a:pt x="124" y="76"/>
                    <a:pt x="125" y="77"/>
                  </a:cubicBezTo>
                  <a:cubicBezTo>
                    <a:pt x="125" y="78"/>
                    <a:pt x="125" y="79"/>
                    <a:pt x="126" y="80"/>
                  </a:cubicBezTo>
                  <a:cubicBezTo>
                    <a:pt x="126" y="80"/>
                    <a:pt x="128" y="83"/>
                    <a:pt x="128" y="83"/>
                  </a:cubicBezTo>
                  <a:cubicBezTo>
                    <a:pt x="127" y="86"/>
                    <a:pt x="126" y="86"/>
                    <a:pt x="127" y="88"/>
                  </a:cubicBezTo>
                  <a:cubicBezTo>
                    <a:pt x="127" y="89"/>
                    <a:pt x="127" y="90"/>
                    <a:pt x="128" y="90"/>
                  </a:cubicBezTo>
                  <a:cubicBezTo>
                    <a:pt x="128" y="90"/>
                    <a:pt x="131" y="89"/>
                    <a:pt x="130" y="90"/>
                  </a:cubicBezTo>
                  <a:cubicBezTo>
                    <a:pt x="131" y="89"/>
                    <a:pt x="132" y="86"/>
                    <a:pt x="133" y="86"/>
                  </a:cubicBezTo>
                  <a:cubicBezTo>
                    <a:pt x="134" y="86"/>
                    <a:pt x="134" y="93"/>
                    <a:pt x="134" y="94"/>
                  </a:cubicBezTo>
                  <a:cubicBezTo>
                    <a:pt x="134" y="94"/>
                    <a:pt x="134" y="96"/>
                    <a:pt x="134" y="97"/>
                  </a:cubicBezTo>
                  <a:cubicBezTo>
                    <a:pt x="134" y="97"/>
                    <a:pt x="133" y="97"/>
                    <a:pt x="132" y="97"/>
                  </a:cubicBezTo>
                  <a:cubicBezTo>
                    <a:pt x="132" y="97"/>
                    <a:pt x="132" y="97"/>
                    <a:pt x="132" y="97"/>
                  </a:cubicBezTo>
                  <a:cubicBezTo>
                    <a:pt x="132" y="98"/>
                    <a:pt x="136" y="105"/>
                    <a:pt x="136" y="105"/>
                  </a:cubicBezTo>
                  <a:cubicBezTo>
                    <a:pt x="136" y="105"/>
                    <a:pt x="131" y="105"/>
                    <a:pt x="132" y="106"/>
                  </a:cubicBezTo>
                  <a:cubicBezTo>
                    <a:pt x="134" y="106"/>
                    <a:pt x="134" y="106"/>
                    <a:pt x="134" y="106"/>
                  </a:cubicBezTo>
                  <a:cubicBezTo>
                    <a:pt x="136" y="106"/>
                    <a:pt x="135" y="108"/>
                    <a:pt x="135" y="108"/>
                  </a:cubicBezTo>
                  <a:cubicBezTo>
                    <a:pt x="136" y="108"/>
                    <a:pt x="136" y="108"/>
                    <a:pt x="136" y="108"/>
                  </a:cubicBezTo>
                  <a:cubicBezTo>
                    <a:pt x="137" y="108"/>
                    <a:pt x="137" y="108"/>
                    <a:pt x="137" y="109"/>
                  </a:cubicBezTo>
                  <a:cubicBezTo>
                    <a:pt x="137" y="110"/>
                    <a:pt x="136" y="111"/>
                    <a:pt x="136" y="111"/>
                  </a:cubicBezTo>
                  <a:cubicBezTo>
                    <a:pt x="136" y="111"/>
                    <a:pt x="136" y="111"/>
                    <a:pt x="136" y="111"/>
                  </a:cubicBezTo>
                  <a:cubicBezTo>
                    <a:pt x="136" y="112"/>
                    <a:pt x="129" y="114"/>
                    <a:pt x="129" y="114"/>
                  </a:cubicBezTo>
                  <a:cubicBezTo>
                    <a:pt x="127" y="114"/>
                    <a:pt x="125" y="112"/>
                    <a:pt x="123" y="112"/>
                  </a:cubicBezTo>
                  <a:cubicBezTo>
                    <a:pt x="121" y="111"/>
                    <a:pt x="119" y="111"/>
                    <a:pt x="117" y="112"/>
                  </a:cubicBezTo>
                  <a:cubicBezTo>
                    <a:pt x="117" y="113"/>
                    <a:pt x="112" y="116"/>
                    <a:pt x="112" y="116"/>
                  </a:cubicBezTo>
                  <a:cubicBezTo>
                    <a:pt x="113" y="116"/>
                    <a:pt x="116" y="114"/>
                    <a:pt x="117" y="114"/>
                  </a:cubicBezTo>
                  <a:cubicBezTo>
                    <a:pt x="118" y="113"/>
                    <a:pt x="119" y="113"/>
                    <a:pt x="120" y="114"/>
                  </a:cubicBezTo>
                  <a:cubicBezTo>
                    <a:pt x="125" y="115"/>
                    <a:pt x="119" y="117"/>
                    <a:pt x="119" y="117"/>
                  </a:cubicBezTo>
                  <a:cubicBezTo>
                    <a:pt x="119" y="117"/>
                    <a:pt x="120" y="117"/>
                    <a:pt x="120" y="117"/>
                  </a:cubicBezTo>
                  <a:cubicBezTo>
                    <a:pt x="120" y="117"/>
                    <a:pt x="121" y="117"/>
                    <a:pt x="121" y="118"/>
                  </a:cubicBezTo>
                  <a:cubicBezTo>
                    <a:pt x="120" y="119"/>
                    <a:pt x="119" y="119"/>
                    <a:pt x="120" y="121"/>
                  </a:cubicBezTo>
                  <a:cubicBezTo>
                    <a:pt x="120" y="121"/>
                    <a:pt x="120" y="123"/>
                    <a:pt x="121" y="123"/>
                  </a:cubicBezTo>
                  <a:cubicBezTo>
                    <a:pt x="122" y="124"/>
                    <a:pt x="125" y="123"/>
                    <a:pt x="125" y="122"/>
                  </a:cubicBezTo>
                  <a:cubicBezTo>
                    <a:pt x="124" y="123"/>
                    <a:pt x="125" y="123"/>
                    <a:pt x="125" y="124"/>
                  </a:cubicBezTo>
                  <a:cubicBezTo>
                    <a:pt x="125" y="124"/>
                    <a:pt x="119" y="125"/>
                    <a:pt x="119" y="125"/>
                  </a:cubicBezTo>
                  <a:cubicBezTo>
                    <a:pt x="118" y="125"/>
                    <a:pt x="114" y="128"/>
                    <a:pt x="116" y="124"/>
                  </a:cubicBezTo>
                  <a:cubicBezTo>
                    <a:pt x="117" y="123"/>
                    <a:pt x="118" y="123"/>
                    <a:pt x="118" y="123"/>
                  </a:cubicBezTo>
                  <a:cubicBezTo>
                    <a:pt x="119" y="124"/>
                    <a:pt x="119" y="124"/>
                    <a:pt x="120" y="124"/>
                  </a:cubicBezTo>
                  <a:cubicBezTo>
                    <a:pt x="118" y="122"/>
                    <a:pt x="118" y="122"/>
                    <a:pt x="118" y="122"/>
                  </a:cubicBezTo>
                  <a:cubicBezTo>
                    <a:pt x="118" y="122"/>
                    <a:pt x="119" y="122"/>
                    <a:pt x="119" y="121"/>
                  </a:cubicBezTo>
                  <a:cubicBezTo>
                    <a:pt x="115" y="123"/>
                    <a:pt x="115" y="123"/>
                    <a:pt x="115" y="123"/>
                  </a:cubicBezTo>
                  <a:cubicBezTo>
                    <a:pt x="115" y="123"/>
                    <a:pt x="114" y="124"/>
                    <a:pt x="113" y="124"/>
                  </a:cubicBezTo>
                  <a:cubicBezTo>
                    <a:pt x="113" y="123"/>
                    <a:pt x="113" y="123"/>
                    <a:pt x="113" y="123"/>
                  </a:cubicBezTo>
                  <a:cubicBezTo>
                    <a:pt x="112" y="123"/>
                    <a:pt x="111" y="124"/>
                    <a:pt x="110" y="124"/>
                  </a:cubicBezTo>
                  <a:cubicBezTo>
                    <a:pt x="109" y="125"/>
                    <a:pt x="109" y="127"/>
                    <a:pt x="108" y="128"/>
                  </a:cubicBezTo>
                  <a:cubicBezTo>
                    <a:pt x="107" y="129"/>
                    <a:pt x="104" y="129"/>
                    <a:pt x="103" y="129"/>
                  </a:cubicBezTo>
                  <a:cubicBezTo>
                    <a:pt x="101" y="130"/>
                    <a:pt x="100" y="133"/>
                    <a:pt x="98" y="134"/>
                  </a:cubicBezTo>
                  <a:cubicBezTo>
                    <a:pt x="98" y="135"/>
                    <a:pt x="97" y="134"/>
                    <a:pt x="97" y="135"/>
                  </a:cubicBezTo>
                  <a:cubicBezTo>
                    <a:pt x="98" y="135"/>
                    <a:pt x="96" y="140"/>
                    <a:pt x="95" y="138"/>
                  </a:cubicBezTo>
                  <a:cubicBezTo>
                    <a:pt x="95" y="140"/>
                    <a:pt x="90" y="141"/>
                    <a:pt x="89" y="142"/>
                  </a:cubicBezTo>
                  <a:cubicBezTo>
                    <a:pt x="82" y="145"/>
                    <a:pt x="87" y="151"/>
                    <a:pt x="83" y="155"/>
                  </a:cubicBezTo>
                  <a:cubicBezTo>
                    <a:pt x="79" y="160"/>
                    <a:pt x="81" y="150"/>
                    <a:pt x="81" y="148"/>
                  </a:cubicBezTo>
                  <a:cubicBezTo>
                    <a:pt x="82" y="146"/>
                    <a:pt x="81" y="146"/>
                    <a:pt x="81" y="146"/>
                  </a:cubicBezTo>
                  <a:cubicBezTo>
                    <a:pt x="80" y="146"/>
                    <a:pt x="80" y="146"/>
                    <a:pt x="79" y="145"/>
                  </a:cubicBezTo>
                  <a:cubicBezTo>
                    <a:pt x="79" y="145"/>
                    <a:pt x="77" y="142"/>
                    <a:pt x="77" y="142"/>
                  </a:cubicBezTo>
                  <a:cubicBezTo>
                    <a:pt x="76" y="143"/>
                    <a:pt x="76" y="143"/>
                    <a:pt x="76" y="142"/>
                  </a:cubicBezTo>
                  <a:cubicBezTo>
                    <a:pt x="76" y="142"/>
                    <a:pt x="76" y="142"/>
                    <a:pt x="75" y="142"/>
                  </a:cubicBezTo>
                  <a:cubicBezTo>
                    <a:pt x="76" y="142"/>
                    <a:pt x="75" y="142"/>
                    <a:pt x="75" y="142"/>
                  </a:cubicBezTo>
                  <a:cubicBezTo>
                    <a:pt x="74" y="143"/>
                    <a:pt x="74" y="143"/>
                    <a:pt x="75" y="143"/>
                  </a:cubicBezTo>
                  <a:cubicBezTo>
                    <a:pt x="73" y="143"/>
                    <a:pt x="76" y="145"/>
                    <a:pt x="73" y="144"/>
                  </a:cubicBezTo>
                  <a:cubicBezTo>
                    <a:pt x="71" y="143"/>
                    <a:pt x="71" y="141"/>
                    <a:pt x="69" y="141"/>
                  </a:cubicBezTo>
                  <a:cubicBezTo>
                    <a:pt x="68" y="140"/>
                    <a:pt x="64" y="142"/>
                    <a:pt x="63" y="143"/>
                  </a:cubicBezTo>
                  <a:cubicBezTo>
                    <a:pt x="62" y="144"/>
                    <a:pt x="63" y="145"/>
                    <a:pt x="62" y="145"/>
                  </a:cubicBezTo>
                  <a:cubicBezTo>
                    <a:pt x="61" y="148"/>
                    <a:pt x="60" y="150"/>
                    <a:pt x="59" y="152"/>
                  </a:cubicBezTo>
                  <a:cubicBezTo>
                    <a:pt x="58" y="155"/>
                    <a:pt x="58" y="160"/>
                    <a:pt x="60" y="162"/>
                  </a:cubicBezTo>
                  <a:cubicBezTo>
                    <a:pt x="61" y="162"/>
                    <a:pt x="63" y="162"/>
                    <a:pt x="64" y="161"/>
                  </a:cubicBezTo>
                  <a:cubicBezTo>
                    <a:pt x="66" y="160"/>
                    <a:pt x="66" y="159"/>
                    <a:pt x="68" y="158"/>
                  </a:cubicBezTo>
                  <a:cubicBezTo>
                    <a:pt x="68" y="158"/>
                    <a:pt x="71" y="158"/>
                    <a:pt x="71" y="159"/>
                  </a:cubicBezTo>
                  <a:cubicBezTo>
                    <a:pt x="72" y="161"/>
                    <a:pt x="70" y="162"/>
                    <a:pt x="69" y="163"/>
                  </a:cubicBezTo>
                  <a:cubicBezTo>
                    <a:pt x="68" y="165"/>
                    <a:pt x="66" y="167"/>
                    <a:pt x="65" y="169"/>
                  </a:cubicBezTo>
                  <a:cubicBezTo>
                    <a:pt x="67" y="169"/>
                    <a:pt x="70" y="170"/>
                    <a:pt x="71" y="172"/>
                  </a:cubicBezTo>
                  <a:cubicBezTo>
                    <a:pt x="71" y="174"/>
                    <a:pt x="71" y="173"/>
                    <a:pt x="70" y="176"/>
                  </a:cubicBezTo>
                  <a:cubicBezTo>
                    <a:pt x="68" y="179"/>
                    <a:pt x="66" y="182"/>
                    <a:pt x="68" y="184"/>
                  </a:cubicBezTo>
                  <a:cubicBezTo>
                    <a:pt x="69" y="185"/>
                    <a:pt x="69" y="185"/>
                    <a:pt x="70" y="185"/>
                  </a:cubicBezTo>
                  <a:cubicBezTo>
                    <a:pt x="71" y="185"/>
                    <a:pt x="71" y="185"/>
                    <a:pt x="72" y="185"/>
                  </a:cubicBezTo>
                  <a:cubicBezTo>
                    <a:pt x="73" y="186"/>
                    <a:pt x="73" y="187"/>
                    <a:pt x="73" y="189"/>
                  </a:cubicBezTo>
                  <a:cubicBezTo>
                    <a:pt x="76" y="186"/>
                    <a:pt x="77" y="185"/>
                    <a:pt x="80" y="185"/>
                  </a:cubicBezTo>
                  <a:cubicBezTo>
                    <a:pt x="81" y="185"/>
                    <a:pt x="83" y="183"/>
                    <a:pt x="84" y="184"/>
                  </a:cubicBezTo>
                  <a:cubicBezTo>
                    <a:pt x="85" y="186"/>
                    <a:pt x="82" y="185"/>
                    <a:pt x="82" y="187"/>
                  </a:cubicBezTo>
                  <a:cubicBezTo>
                    <a:pt x="84" y="186"/>
                    <a:pt x="85" y="186"/>
                    <a:pt x="86" y="186"/>
                  </a:cubicBezTo>
                  <a:cubicBezTo>
                    <a:pt x="87" y="188"/>
                    <a:pt x="87" y="188"/>
                    <a:pt x="87" y="188"/>
                  </a:cubicBezTo>
                  <a:cubicBezTo>
                    <a:pt x="86" y="188"/>
                    <a:pt x="86" y="189"/>
                    <a:pt x="87" y="189"/>
                  </a:cubicBezTo>
                  <a:cubicBezTo>
                    <a:pt x="87" y="189"/>
                    <a:pt x="88" y="189"/>
                    <a:pt x="88" y="190"/>
                  </a:cubicBezTo>
                  <a:cubicBezTo>
                    <a:pt x="90" y="192"/>
                    <a:pt x="91" y="191"/>
                    <a:pt x="93" y="192"/>
                  </a:cubicBezTo>
                  <a:cubicBezTo>
                    <a:pt x="94" y="192"/>
                    <a:pt x="97" y="194"/>
                    <a:pt x="94" y="194"/>
                  </a:cubicBezTo>
                  <a:cubicBezTo>
                    <a:pt x="95" y="195"/>
                    <a:pt x="95" y="196"/>
                    <a:pt x="94" y="196"/>
                  </a:cubicBezTo>
                  <a:cubicBezTo>
                    <a:pt x="96" y="197"/>
                    <a:pt x="96" y="199"/>
                    <a:pt x="97" y="202"/>
                  </a:cubicBezTo>
                  <a:cubicBezTo>
                    <a:pt x="97" y="204"/>
                    <a:pt x="99" y="203"/>
                    <a:pt x="101" y="205"/>
                  </a:cubicBezTo>
                  <a:cubicBezTo>
                    <a:pt x="103" y="207"/>
                    <a:pt x="104" y="215"/>
                    <a:pt x="101" y="217"/>
                  </a:cubicBezTo>
                  <a:cubicBezTo>
                    <a:pt x="102" y="217"/>
                    <a:pt x="104" y="218"/>
                    <a:pt x="103" y="220"/>
                  </a:cubicBezTo>
                  <a:cubicBezTo>
                    <a:pt x="104" y="218"/>
                    <a:pt x="108" y="223"/>
                    <a:pt x="106" y="225"/>
                  </a:cubicBezTo>
                  <a:cubicBezTo>
                    <a:pt x="108" y="224"/>
                    <a:pt x="112" y="228"/>
                    <a:pt x="113" y="229"/>
                  </a:cubicBezTo>
                  <a:cubicBezTo>
                    <a:pt x="113" y="230"/>
                    <a:pt x="116" y="234"/>
                    <a:pt x="116" y="235"/>
                  </a:cubicBezTo>
                  <a:cubicBezTo>
                    <a:pt x="116" y="235"/>
                    <a:pt x="116" y="235"/>
                    <a:pt x="116" y="235"/>
                  </a:cubicBezTo>
                  <a:cubicBezTo>
                    <a:pt x="116" y="235"/>
                    <a:pt x="116" y="235"/>
                    <a:pt x="116" y="235"/>
                  </a:cubicBezTo>
                  <a:moveTo>
                    <a:pt x="81" y="190"/>
                  </a:moveTo>
                  <a:cubicBezTo>
                    <a:pt x="82" y="188"/>
                    <a:pt x="82" y="188"/>
                    <a:pt x="82" y="188"/>
                  </a:cubicBezTo>
                  <a:cubicBezTo>
                    <a:pt x="81" y="189"/>
                    <a:pt x="81" y="190"/>
                    <a:pt x="81" y="190"/>
                  </a:cubicBezTo>
                  <a:moveTo>
                    <a:pt x="30" y="308"/>
                  </a:moveTo>
                  <a:cubicBezTo>
                    <a:pt x="30" y="308"/>
                    <a:pt x="30" y="308"/>
                    <a:pt x="30" y="308"/>
                  </a:cubicBezTo>
                  <a:cubicBezTo>
                    <a:pt x="30" y="308"/>
                    <a:pt x="30" y="308"/>
                    <a:pt x="30" y="308"/>
                  </a:cubicBezTo>
                  <a:moveTo>
                    <a:pt x="29" y="312"/>
                  </a:moveTo>
                  <a:cubicBezTo>
                    <a:pt x="29" y="311"/>
                    <a:pt x="29" y="312"/>
                    <a:pt x="29" y="312"/>
                  </a:cubicBezTo>
                  <a:moveTo>
                    <a:pt x="30" y="310"/>
                  </a:moveTo>
                  <a:cubicBezTo>
                    <a:pt x="31" y="309"/>
                    <a:pt x="30" y="310"/>
                    <a:pt x="30" y="310"/>
                  </a:cubicBezTo>
                  <a:cubicBezTo>
                    <a:pt x="30" y="310"/>
                    <a:pt x="30" y="310"/>
                    <a:pt x="30" y="310"/>
                  </a:cubicBezTo>
                  <a:moveTo>
                    <a:pt x="32" y="313"/>
                  </a:moveTo>
                  <a:cubicBezTo>
                    <a:pt x="32" y="313"/>
                    <a:pt x="32" y="312"/>
                    <a:pt x="32" y="313"/>
                  </a:cubicBezTo>
                  <a:moveTo>
                    <a:pt x="34" y="311"/>
                  </a:moveTo>
                  <a:cubicBezTo>
                    <a:pt x="35" y="312"/>
                    <a:pt x="35" y="311"/>
                    <a:pt x="35" y="311"/>
                  </a:cubicBezTo>
                  <a:cubicBezTo>
                    <a:pt x="35" y="311"/>
                    <a:pt x="35" y="311"/>
                    <a:pt x="34" y="311"/>
                  </a:cubicBezTo>
                  <a:moveTo>
                    <a:pt x="93" y="193"/>
                  </a:moveTo>
                  <a:cubicBezTo>
                    <a:pt x="94" y="193"/>
                    <a:pt x="93" y="193"/>
                    <a:pt x="93" y="193"/>
                  </a:cubicBezTo>
                  <a:moveTo>
                    <a:pt x="76" y="274"/>
                  </a:moveTo>
                  <a:cubicBezTo>
                    <a:pt x="77" y="273"/>
                    <a:pt x="77" y="273"/>
                    <a:pt x="77" y="273"/>
                  </a:cubicBezTo>
                  <a:cubicBezTo>
                    <a:pt x="76" y="274"/>
                    <a:pt x="76" y="274"/>
                    <a:pt x="76" y="274"/>
                  </a:cubicBezTo>
                  <a:moveTo>
                    <a:pt x="102" y="221"/>
                  </a:moveTo>
                  <a:cubicBezTo>
                    <a:pt x="103" y="219"/>
                    <a:pt x="102" y="220"/>
                    <a:pt x="102" y="221"/>
                  </a:cubicBezTo>
                  <a:moveTo>
                    <a:pt x="197" y="81"/>
                  </a:moveTo>
                  <a:cubicBezTo>
                    <a:pt x="194" y="82"/>
                    <a:pt x="191" y="82"/>
                    <a:pt x="187" y="82"/>
                  </a:cubicBezTo>
                  <a:cubicBezTo>
                    <a:pt x="187" y="82"/>
                    <a:pt x="186" y="82"/>
                    <a:pt x="185" y="82"/>
                  </a:cubicBezTo>
                  <a:cubicBezTo>
                    <a:pt x="183" y="81"/>
                    <a:pt x="183" y="81"/>
                    <a:pt x="183" y="81"/>
                  </a:cubicBezTo>
                  <a:cubicBezTo>
                    <a:pt x="182" y="81"/>
                    <a:pt x="180" y="84"/>
                    <a:pt x="179" y="85"/>
                  </a:cubicBezTo>
                  <a:cubicBezTo>
                    <a:pt x="178" y="85"/>
                    <a:pt x="173" y="86"/>
                    <a:pt x="173" y="85"/>
                  </a:cubicBezTo>
                  <a:cubicBezTo>
                    <a:pt x="172" y="85"/>
                    <a:pt x="172" y="85"/>
                    <a:pt x="171" y="85"/>
                  </a:cubicBezTo>
                  <a:cubicBezTo>
                    <a:pt x="171" y="85"/>
                    <a:pt x="171" y="85"/>
                    <a:pt x="170" y="85"/>
                  </a:cubicBezTo>
                  <a:cubicBezTo>
                    <a:pt x="170" y="85"/>
                    <a:pt x="168" y="87"/>
                    <a:pt x="168" y="88"/>
                  </a:cubicBezTo>
                  <a:cubicBezTo>
                    <a:pt x="167" y="89"/>
                    <a:pt x="167" y="90"/>
                    <a:pt x="166" y="91"/>
                  </a:cubicBezTo>
                  <a:cubicBezTo>
                    <a:pt x="165" y="91"/>
                    <a:pt x="164" y="91"/>
                    <a:pt x="164" y="92"/>
                  </a:cubicBezTo>
                  <a:cubicBezTo>
                    <a:pt x="165" y="93"/>
                    <a:pt x="160" y="99"/>
                    <a:pt x="159" y="98"/>
                  </a:cubicBezTo>
                  <a:cubicBezTo>
                    <a:pt x="157" y="98"/>
                    <a:pt x="156" y="96"/>
                    <a:pt x="156" y="94"/>
                  </a:cubicBezTo>
                  <a:cubicBezTo>
                    <a:pt x="155" y="93"/>
                    <a:pt x="154" y="92"/>
                    <a:pt x="154" y="90"/>
                  </a:cubicBezTo>
                  <a:cubicBezTo>
                    <a:pt x="154" y="87"/>
                    <a:pt x="154" y="85"/>
                    <a:pt x="154" y="83"/>
                  </a:cubicBezTo>
                  <a:cubicBezTo>
                    <a:pt x="154" y="81"/>
                    <a:pt x="154" y="79"/>
                    <a:pt x="154" y="78"/>
                  </a:cubicBezTo>
                  <a:cubicBezTo>
                    <a:pt x="154" y="76"/>
                    <a:pt x="153" y="75"/>
                    <a:pt x="155" y="74"/>
                  </a:cubicBezTo>
                  <a:cubicBezTo>
                    <a:pt x="154" y="72"/>
                    <a:pt x="155" y="71"/>
                    <a:pt x="157" y="70"/>
                  </a:cubicBezTo>
                  <a:cubicBezTo>
                    <a:pt x="159" y="68"/>
                    <a:pt x="158" y="69"/>
                    <a:pt x="160" y="69"/>
                  </a:cubicBezTo>
                  <a:cubicBezTo>
                    <a:pt x="162" y="66"/>
                    <a:pt x="162" y="66"/>
                    <a:pt x="160" y="64"/>
                  </a:cubicBezTo>
                  <a:cubicBezTo>
                    <a:pt x="160" y="66"/>
                    <a:pt x="161" y="66"/>
                    <a:pt x="160" y="67"/>
                  </a:cubicBezTo>
                  <a:cubicBezTo>
                    <a:pt x="159" y="68"/>
                    <a:pt x="158" y="67"/>
                    <a:pt x="157" y="66"/>
                  </a:cubicBezTo>
                  <a:cubicBezTo>
                    <a:pt x="156" y="65"/>
                    <a:pt x="157" y="61"/>
                    <a:pt x="159" y="62"/>
                  </a:cubicBezTo>
                  <a:cubicBezTo>
                    <a:pt x="157" y="59"/>
                    <a:pt x="162" y="63"/>
                    <a:pt x="162" y="63"/>
                  </a:cubicBezTo>
                  <a:cubicBezTo>
                    <a:pt x="162" y="61"/>
                    <a:pt x="160" y="61"/>
                    <a:pt x="161" y="58"/>
                  </a:cubicBezTo>
                  <a:cubicBezTo>
                    <a:pt x="161" y="58"/>
                    <a:pt x="160" y="58"/>
                    <a:pt x="160" y="58"/>
                  </a:cubicBezTo>
                  <a:cubicBezTo>
                    <a:pt x="159" y="59"/>
                    <a:pt x="158" y="59"/>
                    <a:pt x="159" y="56"/>
                  </a:cubicBezTo>
                  <a:cubicBezTo>
                    <a:pt x="159" y="54"/>
                    <a:pt x="160" y="54"/>
                    <a:pt x="160" y="53"/>
                  </a:cubicBezTo>
                  <a:cubicBezTo>
                    <a:pt x="161" y="52"/>
                    <a:pt x="161" y="49"/>
                    <a:pt x="161" y="48"/>
                  </a:cubicBezTo>
                  <a:cubicBezTo>
                    <a:pt x="161" y="47"/>
                    <a:pt x="160" y="46"/>
                    <a:pt x="160" y="45"/>
                  </a:cubicBezTo>
                  <a:cubicBezTo>
                    <a:pt x="160" y="44"/>
                    <a:pt x="160" y="43"/>
                    <a:pt x="160" y="42"/>
                  </a:cubicBezTo>
                  <a:cubicBezTo>
                    <a:pt x="159" y="38"/>
                    <a:pt x="155" y="37"/>
                    <a:pt x="152" y="37"/>
                  </a:cubicBezTo>
                  <a:cubicBezTo>
                    <a:pt x="152" y="37"/>
                    <a:pt x="146" y="35"/>
                    <a:pt x="148" y="33"/>
                  </a:cubicBezTo>
                  <a:cubicBezTo>
                    <a:pt x="146" y="30"/>
                    <a:pt x="146" y="30"/>
                    <a:pt x="148" y="30"/>
                  </a:cubicBezTo>
                  <a:cubicBezTo>
                    <a:pt x="149" y="30"/>
                    <a:pt x="150" y="30"/>
                    <a:pt x="150" y="30"/>
                  </a:cubicBezTo>
                  <a:cubicBezTo>
                    <a:pt x="148" y="29"/>
                    <a:pt x="144" y="24"/>
                    <a:pt x="149" y="24"/>
                  </a:cubicBezTo>
                  <a:cubicBezTo>
                    <a:pt x="150" y="24"/>
                    <a:pt x="151" y="24"/>
                    <a:pt x="152" y="24"/>
                  </a:cubicBezTo>
                  <a:cubicBezTo>
                    <a:pt x="154" y="24"/>
                    <a:pt x="158" y="25"/>
                    <a:pt x="159" y="23"/>
                  </a:cubicBezTo>
                  <a:cubicBezTo>
                    <a:pt x="159" y="21"/>
                    <a:pt x="155" y="22"/>
                    <a:pt x="157" y="19"/>
                  </a:cubicBezTo>
                  <a:cubicBezTo>
                    <a:pt x="160" y="16"/>
                    <a:pt x="164" y="18"/>
                    <a:pt x="166" y="19"/>
                  </a:cubicBezTo>
                  <a:cubicBezTo>
                    <a:pt x="168" y="18"/>
                    <a:pt x="165" y="16"/>
                    <a:pt x="168" y="16"/>
                  </a:cubicBezTo>
                  <a:cubicBezTo>
                    <a:pt x="169" y="15"/>
                    <a:pt x="170" y="17"/>
                    <a:pt x="170" y="17"/>
                  </a:cubicBezTo>
                  <a:cubicBezTo>
                    <a:pt x="170" y="15"/>
                    <a:pt x="172" y="16"/>
                    <a:pt x="173" y="16"/>
                  </a:cubicBezTo>
                  <a:cubicBezTo>
                    <a:pt x="175" y="16"/>
                    <a:pt x="179" y="16"/>
                    <a:pt x="177" y="21"/>
                  </a:cubicBezTo>
                  <a:cubicBezTo>
                    <a:pt x="178" y="20"/>
                    <a:pt x="177" y="17"/>
                    <a:pt x="179" y="18"/>
                  </a:cubicBezTo>
                  <a:cubicBezTo>
                    <a:pt x="180" y="19"/>
                    <a:pt x="180" y="21"/>
                    <a:pt x="181" y="21"/>
                  </a:cubicBezTo>
                  <a:cubicBezTo>
                    <a:pt x="181" y="20"/>
                    <a:pt x="180" y="18"/>
                    <a:pt x="182" y="18"/>
                  </a:cubicBezTo>
                  <a:cubicBezTo>
                    <a:pt x="184" y="18"/>
                    <a:pt x="186" y="22"/>
                    <a:pt x="186" y="23"/>
                  </a:cubicBezTo>
                  <a:cubicBezTo>
                    <a:pt x="185" y="20"/>
                    <a:pt x="186" y="20"/>
                    <a:pt x="188" y="20"/>
                  </a:cubicBezTo>
                  <a:cubicBezTo>
                    <a:pt x="187" y="17"/>
                    <a:pt x="189" y="18"/>
                    <a:pt x="191" y="19"/>
                  </a:cubicBezTo>
                  <a:cubicBezTo>
                    <a:pt x="192" y="19"/>
                    <a:pt x="194" y="19"/>
                    <a:pt x="195" y="20"/>
                  </a:cubicBezTo>
                  <a:cubicBezTo>
                    <a:pt x="196" y="20"/>
                    <a:pt x="197" y="22"/>
                    <a:pt x="198" y="22"/>
                  </a:cubicBezTo>
                  <a:cubicBezTo>
                    <a:pt x="197" y="22"/>
                    <a:pt x="199" y="21"/>
                    <a:pt x="199" y="21"/>
                  </a:cubicBezTo>
                  <a:cubicBezTo>
                    <a:pt x="201" y="21"/>
                    <a:pt x="203" y="21"/>
                    <a:pt x="205" y="22"/>
                  </a:cubicBezTo>
                  <a:cubicBezTo>
                    <a:pt x="208" y="23"/>
                    <a:pt x="212" y="25"/>
                    <a:pt x="214" y="27"/>
                  </a:cubicBezTo>
                  <a:cubicBezTo>
                    <a:pt x="214" y="28"/>
                    <a:pt x="215" y="29"/>
                    <a:pt x="215" y="30"/>
                  </a:cubicBezTo>
                  <a:cubicBezTo>
                    <a:pt x="215" y="30"/>
                    <a:pt x="217" y="30"/>
                    <a:pt x="217" y="31"/>
                  </a:cubicBezTo>
                  <a:cubicBezTo>
                    <a:pt x="220" y="35"/>
                    <a:pt x="213" y="34"/>
                    <a:pt x="211" y="33"/>
                  </a:cubicBezTo>
                  <a:cubicBezTo>
                    <a:pt x="214" y="34"/>
                    <a:pt x="211" y="35"/>
                    <a:pt x="210" y="35"/>
                  </a:cubicBezTo>
                  <a:cubicBezTo>
                    <a:pt x="211" y="35"/>
                    <a:pt x="214" y="34"/>
                    <a:pt x="215" y="34"/>
                  </a:cubicBezTo>
                  <a:cubicBezTo>
                    <a:pt x="218" y="35"/>
                    <a:pt x="215" y="38"/>
                    <a:pt x="213" y="39"/>
                  </a:cubicBezTo>
                  <a:cubicBezTo>
                    <a:pt x="214" y="38"/>
                    <a:pt x="217" y="37"/>
                    <a:pt x="218" y="38"/>
                  </a:cubicBezTo>
                  <a:cubicBezTo>
                    <a:pt x="219" y="38"/>
                    <a:pt x="219" y="38"/>
                    <a:pt x="219" y="39"/>
                  </a:cubicBezTo>
                  <a:cubicBezTo>
                    <a:pt x="220" y="39"/>
                    <a:pt x="220" y="40"/>
                    <a:pt x="221" y="40"/>
                  </a:cubicBezTo>
                  <a:cubicBezTo>
                    <a:pt x="221" y="40"/>
                    <a:pt x="221" y="39"/>
                    <a:pt x="221" y="39"/>
                  </a:cubicBezTo>
                  <a:cubicBezTo>
                    <a:pt x="223" y="39"/>
                    <a:pt x="223" y="38"/>
                    <a:pt x="224" y="39"/>
                  </a:cubicBezTo>
                  <a:cubicBezTo>
                    <a:pt x="226" y="39"/>
                    <a:pt x="229" y="41"/>
                    <a:pt x="227" y="43"/>
                  </a:cubicBezTo>
                  <a:cubicBezTo>
                    <a:pt x="226" y="44"/>
                    <a:pt x="222" y="44"/>
                    <a:pt x="220" y="44"/>
                  </a:cubicBezTo>
                  <a:cubicBezTo>
                    <a:pt x="222" y="46"/>
                    <a:pt x="219" y="46"/>
                    <a:pt x="218" y="46"/>
                  </a:cubicBezTo>
                  <a:cubicBezTo>
                    <a:pt x="219" y="47"/>
                    <a:pt x="218" y="47"/>
                    <a:pt x="217" y="48"/>
                  </a:cubicBezTo>
                  <a:cubicBezTo>
                    <a:pt x="217" y="47"/>
                    <a:pt x="216" y="47"/>
                    <a:pt x="215" y="48"/>
                  </a:cubicBezTo>
                  <a:cubicBezTo>
                    <a:pt x="215" y="49"/>
                    <a:pt x="215" y="49"/>
                    <a:pt x="215" y="49"/>
                  </a:cubicBezTo>
                  <a:cubicBezTo>
                    <a:pt x="212" y="50"/>
                    <a:pt x="212" y="50"/>
                    <a:pt x="212" y="50"/>
                  </a:cubicBezTo>
                  <a:cubicBezTo>
                    <a:pt x="211" y="50"/>
                    <a:pt x="211" y="52"/>
                    <a:pt x="210" y="53"/>
                  </a:cubicBezTo>
                  <a:cubicBezTo>
                    <a:pt x="210" y="53"/>
                    <a:pt x="214" y="52"/>
                    <a:pt x="213" y="54"/>
                  </a:cubicBezTo>
                  <a:cubicBezTo>
                    <a:pt x="213" y="56"/>
                    <a:pt x="212" y="55"/>
                    <a:pt x="212" y="55"/>
                  </a:cubicBezTo>
                  <a:cubicBezTo>
                    <a:pt x="211" y="55"/>
                    <a:pt x="211" y="54"/>
                    <a:pt x="211" y="55"/>
                  </a:cubicBezTo>
                  <a:cubicBezTo>
                    <a:pt x="211" y="56"/>
                    <a:pt x="215" y="54"/>
                    <a:pt x="213" y="58"/>
                  </a:cubicBezTo>
                  <a:cubicBezTo>
                    <a:pt x="213" y="58"/>
                    <a:pt x="208" y="58"/>
                    <a:pt x="208" y="57"/>
                  </a:cubicBezTo>
                  <a:cubicBezTo>
                    <a:pt x="208" y="58"/>
                    <a:pt x="211" y="60"/>
                    <a:pt x="210" y="62"/>
                  </a:cubicBezTo>
                  <a:cubicBezTo>
                    <a:pt x="209" y="64"/>
                    <a:pt x="209" y="64"/>
                    <a:pt x="208" y="63"/>
                  </a:cubicBezTo>
                  <a:cubicBezTo>
                    <a:pt x="208" y="63"/>
                    <a:pt x="207" y="63"/>
                    <a:pt x="207" y="63"/>
                  </a:cubicBezTo>
                  <a:cubicBezTo>
                    <a:pt x="206" y="64"/>
                    <a:pt x="209" y="66"/>
                    <a:pt x="208" y="66"/>
                  </a:cubicBezTo>
                  <a:cubicBezTo>
                    <a:pt x="208" y="68"/>
                    <a:pt x="205" y="67"/>
                    <a:pt x="205" y="66"/>
                  </a:cubicBezTo>
                  <a:cubicBezTo>
                    <a:pt x="207" y="72"/>
                    <a:pt x="202" y="68"/>
                    <a:pt x="200" y="67"/>
                  </a:cubicBezTo>
                  <a:cubicBezTo>
                    <a:pt x="200" y="68"/>
                    <a:pt x="200" y="68"/>
                    <a:pt x="199" y="68"/>
                  </a:cubicBezTo>
                  <a:cubicBezTo>
                    <a:pt x="199" y="68"/>
                    <a:pt x="199" y="68"/>
                    <a:pt x="199" y="68"/>
                  </a:cubicBezTo>
                  <a:cubicBezTo>
                    <a:pt x="198" y="69"/>
                    <a:pt x="203" y="68"/>
                    <a:pt x="202" y="71"/>
                  </a:cubicBezTo>
                  <a:cubicBezTo>
                    <a:pt x="202" y="74"/>
                    <a:pt x="200" y="72"/>
                    <a:pt x="199" y="71"/>
                  </a:cubicBezTo>
                  <a:cubicBezTo>
                    <a:pt x="199" y="73"/>
                    <a:pt x="201" y="75"/>
                    <a:pt x="200" y="77"/>
                  </a:cubicBezTo>
                  <a:cubicBezTo>
                    <a:pt x="197" y="82"/>
                    <a:pt x="197" y="75"/>
                    <a:pt x="195" y="75"/>
                  </a:cubicBezTo>
                  <a:cubicBezTo>
                    <a:pt x="195" y="76"/>
                    <a:pt x="195" y="76"/>
                    <a:pt x="194" y="77"/>
                  </a:cubicBezTo>
                  <a:cubicBezTo>
                    <a:pt x="199" y="79"/>
                    <a:pt x="199" y="79"/>
                    <a:pt x="199" y="79"/>
                  </a:cubicBezTo>
                  <a:cubicBezTo>
                    <a:pt x="198" y="80"/>
                    <a:pt x="198" y="80"/>
                    <a:pt x="197" y="81"/>
                  </a:cubicBezTo>
                  <a:cubicBezTo>
                    <a:pt x="197" y="81"/>
                    <a:pt x="197" y="81"/>
                    <a:pt x="197" y="81"/>
                  </a:cubicBezTo>
                  <a:cubicBezTo>
                    <a:pt x="198" y="80"/>
                    <a:pt x="198" y="80"/>
                    <a:pt x="197" y="81"/>
                  </a:cubicBezTo>
                  <a:moveTo>
                    <a:pt x="216" y="45"/>
                  </a:moveTo>
                  <a:cubicBezTo>
                    <a:pt x="215" y="45"/>
                    <a:pt x="215" y="45"/>
                    <a:pt x="215" y="45"/>
                  </a:cubicBezTo>
                  <a:cubicBezTo>
                    <a:pt x="216" y="45"/>
                    <a:pt x="216" y="45"/>
                    <a:pt x="216" y="45"/>
                  </a:cubicBezTo>
                  <a:moveTo>
                    <a:pt x="152" y="31"/>
                  </a:moveTo>
                  <a:cubicBezTo>
                    <a:pt x="152" y="31"/>
                    <a:pt x="153" y="31"/>
                    <a:pt x="153" y="31"/>
                  </a:cubicBezTo>
                  <a:cubicBezTo>
                    <a:pt x="154" y="30"/>
                    <a:pt x="152" y="30"/>
                    <a:pt x="151" y="30"/>
                  </a:cubicBezTo>
                  <a:cubicBezTo>
                    <a:pt x="151" y="30"/>
                    <a:pt x="151" y="30"/>
                    <a:pt x="151" y="30"/>
                  </a:cubicBezTo>
                  <a:cubicBezTo>
                    <a:pt x="152" y="31"/>
                    <a:pt x="152" y="31"/>
                    <a:pt x="152" y="31"/>
                  </a:cubicBezTo>
                  <a:cubicBezTo>
                    <a:pt x="152" y="31"/>
                    <a:pt x="152" y="31"/>
                    <a:pt x="152" y="31"/>
                  </a:cubicBezTo>
                  <a:cubicBezTo>
                    <a:pt x="152" y="31"/>
                    <a:pt x="152" y="31"/>
                    <a:pt x="152" y="31"/>
                  </a:cubicBezTo>
                  <a:moveTo>
                    <a:pt x="137" y="51"/>
                  </a:moveTo>
                  <a:cubicBezTo>
                    <a:pt x="138" y="51"/>
                    <a:pt x="138" y="51"/>
                    <a:pt x="138" y="50"/>
                  </a:cubicBezTo>
                  <a:cubicBezTo>
                    <a:pt x="138" y="49"/>
                    <a:pt x="138" y="49"/>
                    <a:pt x="137" y="49"/>
                  </a:cubicBezTo>
                  <a:cubicBezTo>
                    <a:pt x="137" y="49"/>
                    <a:pt x="137" y="50"/>
                    <a:pt x="136" y="49"/>
                  </a:cubicBezTo>
                  <a:cubicBezTo>
                    <a:pt x="136" y="49"/>
                    <a:pt x="135" y="47"/>
                    <a:pt x="135" y="46"/>
                  </a:cubicBezTo>
                  <a:cubicBezTo>
                    <a:pt x="135" y="46"/>
                    <a:pt x="135" y="45"/>
                    <a:pt x="134" y="44"/>
                  </a:cubicBezTo>
                  <a:cubicBezTo>
                    <a:pt x="134" y="43"/>
                    <a:pt x="133" y="43"/>
                    <a:pt x="133" y="43"/>
                  </a:cubicBezTo>
                  <a:cubicBezTo>
                    <a:pt x="132" y="43"/>
                    <a:pt x="132" y="43"/>
                    <a:pt x="131" y="43"/>
                  </a:cubicBezTo>
                  <a:cubicBezTo>
                    <a:pt x="131" y="44"/>
                    <a:pt x="131" y="44"/>
                    <a:pt x="130" y="44"/>
                  </a:cubicBezTo>
                  <a:cubicBezTo>
                    <a:pt x="130" y="44"/>
                    <a:pt x="130" y="43"/>
                    <a:pt x="130" y="43"/>
                  </a:cubicBezTo>
                  <a:cubicBezTo>
                    <a:pt x="130" y="43"/>
                    <a:pt x="129" y="43"/>
                    <a:pt x="129" y="43"/>
                  </a:cubicBezTo>
                  <a:cubicBezTo>
                    <a:pt x="128" y="43"/>
                    <a:pt x="128" y="43"/>
                    <a:pt x="128" y="43"/>
                  </a:cubicBezTo>
                  <a:cubicBezTo>
                    <a:pt x="128" y="43"/>
                    <a:pt x="129" y="39"/>
                    <a:pt x="129" y="38"/>
                  </a:cubicBezTo>
                  <a:cubicBezTo>
                    <a:pt x="129" y="36"/>
                    <a:pt x="128" y="37"/>
                    <a:pt x="126" y="37"/>
                  </a:cubicBezTo>
                  <a:cubicBezTo>
                    <a:pt x="123" y="37"/>
                    <a:pt x="123" y="37"/>
                    <a:pt x="123" y="40"/>
                  </a:cubicBezTo>
                  <a:cubicBezTo>
                    <a:pt x="122" y="41"/>
                    <a:pt x="122" y="40"/>
                    <a:pt x="121" y="41"/>
                  </a:cubicBezTo>
                  <a:cubicBezTo>
                    <a:pt x="121" y="42"/>
                    <a:pt x="122" y="42"/>
                    <a:pt x="122" y="43"/>
                  </a:cubicBezTo>
                  <a:cubicBezTo>
                    <a:pt x="122" y="45"/>
                    <a:pt x="121" y="41"/>
                    <a:pt x="121" y="40"/>
                  </a:cubicBezTo>
                  <a:cubicBezTo>
                    <a:pt x="122" y="37"/>
                    <a:pt x="124" y="37"/>
                    <a:pt x="125" y="35"/>
                  </a:cubicBezTo>
                  <a:cubicBezTo>
                    <a:pt x="126" y="33"/>
                    <a:pt x="119" y="35"/>
                    <a:pt x="118" y="36"/>
                  </a:cubicBezTo>
                  <a:cubicBezTo>
                    <a:pt x="117" y="37"/>
                    <a:pt x="115" y="40"/>
                    <a:pt x="115" y="41"/>
                  </a:cubicBezTo>
                  <a:cubicBezTo>
                    <a:pt x="116" y="42"/>
                    <a:pt x="118" y="42"/>
                    <a:pt x="118" y="43"/>
                  </a:cubicBezTo>
                  <a:cubicBezTo>
                    <a:pt x="118" y="44"/>
                    <a:pt x="117" y="43"/>
                    <a:pt x="117" y="43"/>
                  </a:cubicBezTo>
                  <a:cubicBezTo>
                    <a:pt x="116" y="43"/>
                    <a:pt x="115" y="42"/>
                    <a:pt x="115" y="43"/>
                  </a:cubicBezTo>
                  <a:cubicBezTo>
                    <a:pt x="115" y="45"/>
                    <a:pt x="120" y="48"/>
                    <a:pt x="121" y="48"/>
                  </a:cubicBezTo>
                  <a:cubicBezTo>
                    <a:pt x="121" y="49"/>
                    <a:pt x="127" y="51"/>
                    <a:pt x="127" y="51"/>
                  </a:cubicBezTo>
                  <a:cubicBezTo>
                    <a:pt x="127" y="50"/>
                    <a:pt x="127" y="50"/>
                    <a:pt x="127" y="49"/>
                  </a:cubicBezTo>
                  <a:cubicBezTo>
                    <a:pt x="128" y="49"/>
                    <a:pt x="130" y="54"/>
                    <a:pt x="130" y="55"/>
                  </a:cubicBezTo>
                  <a:cubicBezTo>
                    <a:pt x="130" y="55"/>
                    <a:pt x="128" y="55"/>
                    <a:pt x="128" y="56"/>
                  </a:cubicBezTo>
                  <a:cubicBezTo>
                    <a:pt x="129" y="56"/>
                    <a:pt x="130" y="56"/>
                    <a:pt x="131" y="57"/>
                  </a:cubicBezTo>
                  <a:cubicBezTo>
                    <a:pt x="132" y="59"/>
                    <a:pt x="132" y="59"/>
                    <a:pt x="132" y="59"/>
                  </a:cubicBezTo>
                  <a:cubicBezTo>
                    <a:pt x="132" y="60"/>
                    <a:pt x="131" y="63"/>
                    <a:pt x="131" y="64"/>
                  </a:cubicBezTo>
                  <a:cubicBezTo>
                    <a:pt x="131" y="64"/>
                    <a:pt x="132" y="64"/>
                    <a:pt x="132" y="64"/>
                  </a:cubicBezTo>
                  <a:cubicBezTo>
                    <a:pt x="133" y="64"/>
                    <a:pt x="133" y="64"/>
                    <a:pt x="134" y="64"/>
                  </a:cubicBezTo>
                  <a:cubicBezTo>
                    <a:pt x="135" y="65"/>
                    <a:pt x="135" y="66"/>
                    <a:pt x="134" y="67"/>
                  </a:cubicBezTo>
                  <a:cubicBezTo>
                    <a:pt x="132" y="68"/>
                    <a:pt x="133" y="66"/>
                    <a:pt x="132" y="66"/>
                  </a:cubicBezTo>
                  <a:cubicBezTo>
                    <a:pt x="131" y="65"/>
                    <a:pt x="131" y="63"/>
                    <a:pt x="129" y="64"/>
                  </a:cubicBezTo>
                  <a:cubicBezTo>
                    <a:pt x="127" y="66"/>
                    <a:pt x="129" y="67"/>
                    <a:pt x="127" y="67"/>
                  </a:cubicBezTo>
                  <a:cubicBezTo>
                    <a:pt x="127" y="67"/>
                    <a:pt x="126" y="67"/>
                    <a:pt x="125" y="67"/>
                  </a:cubicBezTo>
                  <a:cubicBezTo>
                    <a:pt x="123" y="66"/>
                    <a:pt x="121" y="66"/>
                    <a:pt x="122" y="69"/>
                  </a:cubicBezTo>
                  <a:cubicBezTo>
                    <a:pt x="122" y="70"/>
                    <a:pt x="124" y="70"/>
                    <a:pt x="125" y="70"/>
                  </a:cubicBezTo>
                  <a:cubicBezTo>
                    <a:pt x="126" y="70"/>
                    <a:pt x="127" y="70"/>
                    <a:pt x="127" y="70"/>
                  </a:cubicBezTo>
                  <a:cubicBezTo>
                    <a:pt x="128" y="71"/>
                    <a:pt x="128" y="75"/>
                    <a:pt x="129" y="76"/>
                  </a:cubicBezTo>
                  <a:cubicBezTo>
                    <a:pt x="129" y="77"/>
                    <a:pt x="132" y="82"/>
                    <a:pt x="133" y="81"/>
                  </a:cubicBezTo>
                  <a:cubicBezTo>
                    <a:pt x="134" y="81"/>
                    <a:pt x="132" y="75"/>
                    <a:pt x="132" y="75"/>
                  </a:cubicBezTo>
                  <a:cubicBezTo>
                    <a:pt x="133" y="75"/>
                    <a:pt x="133" y="76"/>
                    <a:pt x="134" y="77"/>
                  </a:cubicBezTo>
                  <a:cubicBezTo>
                    <a:pt x="135" y="79"/>
                    <a:pt x="136" y="80"/>
                    <a:pt x="137" y="77"/>
                  </a:cubicBezTo>
                  <a:cubicBezTo>
                    <a:pt x="138" y="74"/>
                    <a:pt x="135" y="72"/>
                    <a:pt x="136" y="70"/>
                  </a:cubicBezTo>
                  <a:cubicBezTo>
                    <a:pt x="138" y="64"/>
                    <a:pt x="138" y="72"/>
                    <a:pt x="139" y="73"/>
                  </a:cubicBezTo>
                  <a:cubicBezTo>
                    <a:pt x="140" y="73"/>
                    <a:pt x="141" y="73"/>
                    <a:pt x="142" y="72"/>
                  </a:cubicBezTo>
                  <a:cubicBezTo>
                    <a:pt x="142" y="72"/>
                    <a:pt x="145" y="70"/>
                    <a:pt x="145" y="70"/>
                  </a:cubicBezTo>
                  <a:cubicBezTo>
                    <a:pt x="145" y="69"/>
                    <a:pt x="144" y="67"/>
                    <a:pt x="143" y="67"/>
                  </a:cubicBezTo>
                  <a:cubicBezTo>
                    <a:pt x="143" y="66"/>
                    <a:pt x="142" y="65"/>
                    <a:pt x="142" y="64"/>
                  </a:cubicBezTo>
                  <a:cubicBezTo>
                    <a:pt x="141" y="64"/>
                    <a:pt x="139" y="62"/>
                    <a:pt x="139" y="61"/>
                  </a:cubicBezTo>
                  <a:cubicBezTo>
                    <a:pt x="139" y="59"/>
                    <a:pt x="139" y="60"/>
                    <a:pt x="140" y="60"/>
                  </a:cubicBezTo>
                  <a:cubicBezTo>
                    <a:pt x="140" y="60"/>
                    <a:pt x="141" y="60"/>
                    <a:pt x="141" y="60"/>
                  </a:cubicBezTo>
                  <a:cubicBezTo>
                    <a:pt x="142" y="59"/>
                    <a:pt x="140" y="59"/>
                    <a:pt x="140" y="58"/>
                  </a:cubicBezTo>
                  <a:cubicBezTo>
                    <a:pt x="140" y="58"/>
                    <a:pt x="142" y="58"/>
                    <a:pt x="141" y="57"/>
                  </a:cubicBezTo>
                  <a:cubicBezTo>
                    <a:pt x="141" y="56"/>
                    <a:pt x="141" y="56"/>
                    <a:pt x="141" y="56"/>
                  </a:cubicBezTo>
                  <a:cubicBezTo>
                    <a:pt x="141" y="56"/>
                    <a:pt x="140" y="56"/>
                    <a:pt x="140" y="56"/>
                  </a:cubicBezTo>
                  <a:cubicBezTo>
                    <a:pt x="140" y="56"/>
                    <a:pt x="141" y="55"/>
                    <a:pt x="141" y="54"/>
                  </a:cubicBezTo>
                  <a:cubicBezTo>
                    <a:pt x="140" y="54"/>
                    <a:pt x="139" y="53"/>
                    <a:pt x="139" y="53"/>
                  </a:cubicBezTo>
                  <a:cubicBezTo>
                    <a:pt x="139" y="52"/>
                    <a:pt x="136" y="51"/>
                    <a:pt x="137" y="51"/>
                  </a:cubicBezTo>
                  <a:cubicBezTo>
                    <a:pt x="137" y="51"/>
                    <a:pt x="137" y="51"/>
                    <a:pt x="137" y="51"/>
                  </a:cubicBezTo>
                  <a:cubicBezTo>
                    <a:pt x="137" y="51"/>
                    <a:pt x="136" y="51"/>
                    <a:pt x="137" y="51"/>
                  </a:cubicBezTo>
                  <a:moveTo>
                    <a:pt x="130" y="2"/>
                  </a:moveTo>
                  <a:cubicBezTo>
                    <a:pt x="130" y="2"/>
                    <a:pt x="131" y="2"/>
                    <a:pt x="131" y="2"/>
                  </a:cubicBezTo>
                  <a:cubicBezTo>
                    <a:pt x="130" y="3"/>
                    <a:pt x="130" y="3"/>
                    <a:pt x="130" y="3"/>
                  </a:cubicBezTo>
                  <a:cubicBezTo>
                    <a:pt x="130" y="3"/>
                    <a:pt x="131" y="3"/>
                    <a:pt x="131" y="3"/>
                  </a:cubicBezTo>
                  <a:cubicBezTo>
                    <a:pt x="127" y="6"/>
                    <a:pt x="134" y="7"/>
                    <a:pt x="134" y="7"/>
                  </a:cubicBezTo>
                  <a:cubicBezTo>
                    <a:pt x="134" y="8"/>
                    <a:pt x="133" y="8"/>
                    <a:pt x="134" y="9"/>
                  </a:cubicBezTo>
                  <a:cubicBezTo>
                    <a:pt x="135" y="10"/>
                    <a:pt x="136" y="10"/>
                    <a:pt x="137" y="10"/>
                  </a:cubicBezTo>
                  <a:cubicBezTo>
                    <a:pt x="138" y="10"/>
                    <a:pt x="139" y="11"/>
                    <a:pt x="140" y="11"/>
                  </a:cubicBezTo>
                  <a:cubicBezTo>
                    <a:pt x="140" y="11"/>
                    <a:pt x="141" y="11"/>
                    <a:pt x="142" y="10"/>
                  </a:cubicBezTo>
                  <a:cubicBezTo>
                    <a:pt x="143" y="10"/>
                    <a:pt x="143" y="10"/>
                    <a:pt x="143" y="10"/>
                  </a:cubicBezTo>
                  <a:cubicBezTo>
                    <a:pt x="145" y="11"/>
                    <a:pt x="138" y="13"/>
                    <a:pt x="137" y="12"/>
                  </a:cubicBezTo>
                  <a:cubicBezTo>
                    <a:pt x="139" y="15"/>
                    <a:pt x="139" y="15"/>
                    <a:pt x="139" y="15"/>
                  </a:cubicBezTo>
                  <a:cubicBezTo>
                    <a:pt x="138" y="15"/>
                    <a:pt x="137" y="14"/>
                    <a:pt x="136" y="12"/>
                  </a:cubicBezTo>
                  <a:cubicBezTo>
                    <a:pt x="135" y="10"/>
                    <a:pt x="134" y="8"/>
                    <a:pt x="132" y="10"/>
                  </a:cubicBezTo>
                  <a:cubicBezTo>
                    <a:pt x="131" y="12"/>
                    <a:pt x="133" y="13"/>
                    <a:pt x="133" y="14"/>
                  </a:cubicBezTo>
                  <a:cubicBezTo>
                    <a:pt x="134" y="14"/>
                    <a:pt x="135" y="19"/>
                    <a:pt x="135" y="19"/>
                  </a:cubicBezTo>
                  <a:cubicBezTo>
                    <a:pt x="135" y="18"/>
                    <a:pt x="131" y="16"/>
                    <a:pt x="130" y="16"/>
                  </a:cubicBezTo>
                  <a:cubicBezTo>
                    <a:pt x="126" y="18"/>
                    <a:pt x="131" y="18"/>
                    <a:pt x="132" y="18"/>
                  </a:cubicBezTo>
                  <a:cubicBezTo>
                    <a:pt x="131" y="18"/>
                    <a:pt x="130" y="20"/>
                    <a:pt x="130" y="20"/>
                  </a:cubicBezTo>
                  <a:cubicBezTo>
                    <a:pt x="130" y="22"/>
                    <a:pt x="132" y="24"/>
                    <a:pt x="129" y="22"/>
                  </a:cubicBezTo>
                  <a:cubicBezTo>
                    <a:pt x="129" y="22"/>
                    <a:pt x="129" y="17"/>
                    <a:pt x="127" y="19"/>
                  </a:cubicBezTo>
                  <a:cubicBezTo>
                    <a:pt x="126" y="20"/>
                    <a:pt x="128" y="21"/>
                    <a:pt x="127" y="22"/>
                  </a:cubicBezTo>
                  <a:cubicBezTo>
                    <a:pt x="127" y="22"/>
                    <a:pt x="126" y="22"/>
                    <a:pt x="125" y="22"/>
                  </a:cubicBezTo>
                  <a:cubicBezTo>
                    <a:pt x="124" y="22"/>
                    <a:pt x="122" y="22"/>
                    <a:pt x="125" y="24"/>
                  </a:cubicBezTo>
                  <a:cubicBezTo>
                    <a:pt x="127" y="25"/>
                    <a:pt x="129" y="25"/>
                    <a:pt x="131" y="26"/>
                  </a:cubicBezTo>
                  <a:cubicBezTo>
                    <a:pt x="132" y="27"/>
                    <a:pt x="133" y="28"/>
                    <a:pt x="134" y="29"/>
                  </a:cubicBezTo>
                  <a:cubicBezTo>
                    <a:pt x="134" y="29"/>
                    <a:pt x="137" y="29"/>
                    <a:pt x="138" y="29"/>
                  </a:cubicBezTo>
                  <a:cubicBezTo>
                    <a:pt x="139" y="27"/>
                    <a:pt x="133" y="25"/>
                    <a:pt x="134" y="24"/>
                  </a:cubicBezTo>
                  <a:cubicBezTo>
                    <a:pt x="134" y="23"/>
                    <a:pt x="135" y="24"/>
                    <a:pt x="136" y="24"/>
                  </a:cubicBezTo>
                  <a:cubicBezTo>
                    <a:pt x="137" y="25"/>
                    <a:pt x="138" y="25"/>
                    <a:pt x="138" y="25"/>
                  </a:cubicBezTo>
                  <a:cubicBezTo>
                    <a:pt x="140" y="25"/>
                    <a:pt x="139" y="24"/>
                    <a:pt x="139" y="24"/>
                  </a:cubicBezTo>
                  <a:cubicBezTo>
                    <a:pt x="140" y="23"/>
                    <a:pt x="140" y="24"/>
                    <a:pt x="140" y="24"/>
                  </a:cubicBezTo>
                  <a:cubicBezTo>
                    <a:pt x="140" y="24"/>
                    <a:pt x="141" y="24"/>
                    <a:pt x="141" y="24"/>
                  </a:cubicBezTo>
                  <a:cubicBezTo>
                    <a:pt x="148" y="23"/>
                    <a:pt x="143" y="18"/>
                    <a:pt x="142" y="19"/>
                  </a:cubicBezTo>
                  <a:cubicBezTo>
                    <a:pt x="143" y="18"/>
                    <a:pt x="144" y="19"/>
                    <a:pt x="145" y="19"/>
                  </a:cubicBezTo>
                  <a:cubicBezTo>
                    <a:pt x="145" y="19"/>
                    <a:pt x="146" y="19"/>
                    <a:pt x="146" y="19"/>
                  </a:cubicBezTo>
                  <a:cubicBezTo>
                    <a:pt x="144" y="20"/>
                    <a:pt x="149" y="19"/>
                    <a:pt x="148" y="19"/>
                  </a:cubicBezTo>
                  <a:cubicBezTo>
                    <a:pt x="149" y="19"/>
                    <a:pt x="150" y="19"/>
                    <a:pt x="151" y="19"/>
                  </a:cubicBezTo>
                  <a:cubicBezTo>
                    <a:pt x="153" y="19"/>
                    <a:pt x="162" y="17"/>
                    <a:pt x="162" y="16"/>
                  </a:cubicBezTo>
                  <a:cubicBezTo>
                    <a:pt x="163" y="15"/>
                    <a:pt x="159" y="15"/>
                    <a:pt x="159" y="14"/>
                  </a:cubicBezTo>
                  <a:cubicBezTo>
                    <a:pt x="159" y="15"/>
                    <a:pt x="168" y="15"/>
                    <a:pt x="168" y="14"/>
                  </a:cubicBezTo>
                  <a:cubicBezTo>
                    <a:pt x="168" y="14"/>
                    <a:pt x="168" y="13"/>
                    <a:pt x="167" y="12"/>
                  </a:cubicBezTo>
                  <a:cubicBezTo>
                    <a:pt x="166" y="12"/>
                    <a:pt x="166" y="11"/>
                    <a:pt x="166" y="11"/>
                  </a:cubicBezTo>
                  <a:cubicBezTo>
                    <a:pt x="165" y="10"/>
                    <a:pt x="162" y="10"/>
                    <a:pt x="161" y="9"/>
                  </a:cubicBezTo>
                  <a:cubicBezTo>
                    <a:pt x="163" y="8"/>
                    <a:pt x="163" y="8"/>
                    <a:pt x="163" y="8"/>
                  </a:cubicBezTo>
                  <a:cubicBezTo>
                    <a:pt x="162" y="7"/>
                    <a:pt x="160" y="7"/>
                    <a:pt x="158" y="6"/>
                  </a:cubicBezTo>
                  <a:cubicBezTo>
                    <a:pt x="156" y="5"/>
                    <a:pt x="156" y="5"/>
                    <a:pt x="156" y="5"/>
                  </a:cubicBezTo>
                  <a:cubicBezTo>
                    <a:pt x="154" y="6"/>
                    <a:pt x="154" y="6"/>
                    <a:pt x="154" y="6"/>
                  </a:cubicBezTo>
                  <a:cubicBezTo>
                    <a:pt x="152" y="5"/>
                    <a:pt x="152" y="4"/>
                    <a:pt x="150" y="3"/>
                  </a:cubicBezTo>
                  <a:cubicBezTo>
                    <a:pt x="149" y="3"/>
                    <a:pt x="148" y="3"/>
                    <a:pt x="147" y="2"/>
                  </a:cubicBezTo>
                  <a:cubicBezTo>
                    <a:pt x="144" y="1"/>
                    <a:pt x="147" y="2"/>
                    <a:pt x="146" y="2"/>
                  </a:cubicBezTo>
                  <a:cubicBezTo>
                    <a:pt x="145" y="2"/>
                    <a:pt x="145" y="2"/>
                    <a:pt x="144" y="2"/>
                  </a:cubicBezTo>
                  <a:cubicBezTo>
                    <a:pt x="144" y="2"/>
                    <a:pt x="144" y="3"/>
                    <a:pt x="144" y="3"/>
                  </a:cubicBezTo>
                  <a:cubicBezTo>
                    <a:pt x="142" y="3"/>
                    <a:pt x="141" y="3"/>
                    <a:pt x="140" y="2"/>
                  </a:cubicBezTo>
                  <a:cubicBezTo>
                    <a:pt x="138" y="2"/>
                    <a:pt x="138" y="1"/>
                    <a:pt x="136" y="1"/>
                  </a:cubicBezTo>
                  <a:cubicBezTo>
                    <a:pt x="136" y="2"/>
                    <a:pt x="136" y="3"/>
                    <a:pt x="135" y="3"/>
                  </a:cubicBezTo>
                  <a:cubicBezTo>
                    <a:pt x="135" y="3"/>
                    <a:pt x="134" y="1"/>
                    <a:pt x="134" y="1"/>
                  </a:cubicBezTo>
                  <a:cubicBezTo>
                    <a:pt x="129" y="1"/>
                    <a:pt x="129" y="1"/>
                    <a:pt x="129" y="1"/>
                  </a:cubicBezTo>
                  <a:cubicBezTo>
                    <a:pt x="128" y="2"/>
                    <a:pt x="129" y="2"/>
                    <a:pt x="130" y="2"/>
                  </a:cubicBezTo>
                  <a:cubicBezTo>
                    <a:pt x="130" y="2"/>
                    <a:pt x="130" y="2"/>
                    <a:pt x="130" y="2"/>
                  </a:cubicBezTo>
                  <a:cubicBezTo>
                    <a:pt x="130" y="2"/>
                    <a:pt x="130" y="2"/>
                    <a:pt x="130" y="2"/>
                  </a:cubicBezTo>
                  <a:cubicBezTo>
                    <a:pt x="130" y="2"/>
                    <a:pt x="129" y="2"/>
                    <a:pt x="130" y="2"/>
                  </a:cubicBezTo>
                  <a:moveTo>
                    <a:pt x="81" y="8"/>
                  </a:moveTo>
                  <a:cubicBezTo>
                    <a:pt x="82" y="8"/>
                    <a:pt x="82" y="10"/>
                    <a:pt x="84" y="8"/>
                  </a:cubicBezTo>
                  <a:cubicBezTo>
                    <a:pt x="84" y="8"/>
                    <a:pt x="84" y="10"/>
                    <a:pt x="84" y="10"/>
                  </a:cubicBezTo>
                  <a:cubicBezTo>
                    <a:pt x="86" y="9"/>
                    <a:pt x="86" y="9"/>
                    <a:pt x="86" y="9"/>
                  </a:cubicBezTo>
                  <a:cubicBezTo>
                    <a:pt x="85" y="10"/>
                    <a:pt x="88" y="8"/>
                    <a:pt x="87" y="8"/>
                  </a:cubicBezTo>
                  <a:cubicBezTo>
                    <a:pt x="88" y="8"/>
                    <a:pt x="89" y="9"/>
                    <a:pt x="88" y="8"/>
                  </a:cubicBezTo>
                  <a:cubicBezTo>
                    <a:pt x="88" y="8"/>
                    <a:pt x="88" y="10"/>
                    <a:pt x="89" y="10"/>
                  </a:cubicBezTo>
                  <a:cubicBezTo>
                    <a:pt x="90" y="9"/>
                    <a:pt x="90" y="9"/>
                    <a:pt x="90" y="9"/>
                  </a:cubicBezTo>
                  <a:cubicBezTo>
                    <a:pt x="91" y="9"/>
                    <a:pt x="92" y="6"/>
                    <a:pt x="92" y="7"/>
                  </a:cubicBezTo>
                  <a:cubicBezTo>
                    <a:pt x="92" y="6"/>
                    <a:pt x="91" y="6"/>
                    <a:pt x="91" y="6"/>
                  </a:cubicBezTo>
                  <a:cubicBezTo>
                    <a:pt x="91" y="6"/>
                    <a:pt x="88" y="5"/>
                    <a:pt x="89" y="5"/>
                  </a:cubicBezTo>
                  <a:cubicBezTo>
                    <a:pt x="87" y="5"/>
                    <a:pt x="82" y="8"/>
                    <a:pt x="81" y="8"/>
                  </a:cubicBezTo>
                  <a:cubicBezTo>
                    <a:pt x="82" y="8"/>
                    <a:pt x="82" y="8"/>
                    <a:pt x="81" y="8"/>
                  </a:cubicBezTo>
                  <a:cubicBezTo>
                    <a:pt x="81" y="8"/>
                    <a:pt x="81" y="7"/>
                    <a:pt x="81" y="8"/>
                  </a:cubicBezTo>
                  <a:moveTo>
                    <a:pt x="104" y="36"/>
                  </a:moveTo>
                  <a:cubicBezTo>
                    <a:pt x="104" y="37"/>
                    <a:pt x="107" y="36"/>
                    <a:pt x="107" y="36"/>
                  </a:cubicBezTo>
                  <a:cubicBezTo>
                    <a:pt x="108" y="35"/>
                    <a:pt x="111" y="31"/>
                    <a:pt x="109" y="31"/>
                  </a:cubicBezTo>
                  <a:cubicBezTo>
                    <a:pt x="109" y="31"/>
                    <a:pt x="109" y="33"/>
                    <a:pt x="109" y="33"/>
                  </a:cubicBezTo>
                  <a:cubicBezTo>
                    <a:pt x="109" y="33"/>
                    <a:pt x="108" y="33"/>
                    <a:pt x="108" y="32"/>
                  </a:cubicBezTo>
                  <a:cubicBezTo>
                    <a:pt x="108" y="31"/>
                    <a:pt x="107" y="31"/>
                    <a:pt x="107" y="31"/>
                  </a:cubicBezTo>
                  <a:cubicBezTo>
                    <a:pt x="108" y="30"/>
                    <a:pt x="109" y="31"/>
                    <a:pt x="110" y="30"/>
                  </a:cubicBezTo>
                  <a:cubicBezTo>
                    <a:pt x="110" y="28"/>
                    <a:pt x="109" y="26"/>
                    <a:pt x="108" y="27"/>
                  </a:cubicBezTo>
                  <a:cubicBezTo>
                    <a:pt x="108" y="28"/>
                    <a:pt x="108" y="28"/>
                    <a:pt x="108" y="28"/>
                  </a:cubicBezTo>
                  <a:cubicBezTo>
                    <a:pt x="108" y="28"/>
                    <a:pt x="107" y="28"/>
                    <a:pt x="107" y="28"/>
                  </a:cubicBezTo>
                  <a:cubicBezTo>
                    <a:pt x="106" y="27"/>
                    <a:pt x="105" y="26"/>
                    <a:pt x="104" y="28"/>
                  </a:cubicBezTo>
                  <a:cubicBezTo>
                    <a:pt x="104" y="29"/>
                    <a:pt x="106" y="28"/>
                    <a:pt x="105" y="30"/>
                  </a:cubicBezTo>
                  <a:cubicBezTo>
                    <a:pt x="105" y="32"/>
                    <a:pt x="104" y="31"/>
                    <a:pt x="103" y="30"/>
                  </a:cubicBezTo>
                  <a:cubicBezTo>
                    <a:pt x="103" y="29"/>
                    <a:pt x="102" y="29"/>
                    <a:pt x="102" y="29"/>
                  </a:cubicBezTo>
                  <a:cubicBezTo>
                    <a:pt x="101" y="30"/>
                    <a:pt x="103" y="35"/>
                    <a:pt x="104" y="36"/>
                  </a:cubicBezTo>
                  <a:cubicBezTo>
                    <a:pt x="104" y="37"/>
                    <a:pt x="104" y="36"/>
                    <a:pt x="104" y="36"/>
                  </a:cubicBezTo>
                  <a:cubicBezTo>
                    <a:pt x="104" y="36"/>
                    <a:pt x="103" y="35"/>
                    <a:pt x="104" y="36"/>
                  </a:cubicBezTo>
                  <a:moveTo>
                    <a:pt x="98" y="40"/>
                  </a:moveTo>
                  <a:cubicBezTo>
                    <a:pt x="98" y="39"/>
                    <a:pt x="99" y="40"/>
                    <a:pt x="99" y="40"/>
                  </a:cubicBezTo>
                  <a:cubicBezTo>
                    <a:pt x="100" y="40"/>
                    <a:pt x="100" y="41"/>
                    <a:pt x="100" y="38"/>
                  </a:cubicBezTo>
                  <a:cubicBezTo>
                    <a:pt x="99" y="36"/>
                    <a:pt x="97" y="36"/>
                    <a:pt x="97" y="33"/>
                  </a:cubicBezTo>
                  <a:cubicBezTo>
                    <a:pt x="97" y="31"/>
                    <a:pt x="98" y="30"/>
                    <a:pt x="99" y="27"/>
                  </a:cubicBezTo>
                  <a:cubicBezTo>
                    <a:pt x="100" y="26"/>
                    <a:pt x="101" y="26"/>
                    <a:pt x="100" y="25"/>
                  </a:cubicBezTo>
                  <a:cubicBezTo>
                    <a:pt x="99" y="25"/>
                    <a:pt x="97" y="25"/>
                    <a:pt x="97" y="25"/>
                  </a:cubicBezTo>
                  <a:cubicBezTo>
                    <a:pt x="97" y="26"/>
                    <a:pt x="98" y="27"/>
                    <a:pt x="98" y="28"/>
                  </a:cubicBezTo>
                  <a:cubicBezTo>
                    <a:pt x="98" y="27"/>
                    <a:pt x="97" y="26"/>
                    <a:pt x="96" y="26"/>
                  </a:cubicBezTo>
                  <a:cubicBezTo>
                    <a:pt x="94" y="26"/>
                    <a:pt x="95" y="27"/>
                    <a:pt x="95" y="29"/>
                  </a:cubicBezTo>
                  <a:cubicBezTo>
                    <a:pt x="94" y="31"/>
                    <a:pt x="94" y="31"/>
                    <a:pt x="93" y="29"/>
                  </a:cubicBezTo>
                  <a:cubicBezTo>
                    <a:pt x="93" y="30"/>
                    <a:pt x="93" y="28"/>
                    <a:pt x="93" y="27"/>
                  </a:cubicBezTo>
                  <a:cubicBezTo>
                    <a:pt x="93" y="25"/>
                    <a:pt x="93" y="24"/>
                    <a:pt x="92" y="25"/>
                  </a:cubicBezTo>
                  <a:cubicBezTo>
                    <a:pt x="91" y="26"/>
                    <a:pt x="93" y="26"/>
                    <a:pt x="92" y="27"/>
                  </a:cubicBezTo>
                  <a:cubicBezTo>
                    <a:pt x="92" y="27"/>
                    <a:pt x="92" y="27"/>
                    <a:pt x="91" y="27"/>
                  </a:cubicBezTo>
                  <a:cubicBezTo>
                    <a:pt x="91" y="27"/>
                    <a:pt x="90" y="26"/>
                    <a:pt x="90" y="27"/>
                  </a:cubicBezTo>
                  <a:cubicBezTo>
                    <a:pt x="90" y="24"/>
                    <a:pt x="90" y="24"/>
                    <a:pt x="88" y="24"/>
                  </a:cubicBezTo>
                  <a:cubicBezTo>
                    <a:pt x="89" y="24"/>
                    <a:pt x="86" y="26"/>
                    <a:pt x="86" y="24"/>
                  </a:cubicBezTo>
                  <a:cubicBezTo>
                    <a:pt x="87" y="24"/>
                    <a:pt x="88" y="24"/>
                    <a:pt x="88" y="23"/>
                  </a:cubicBezTo>
                  <a:cubicBezTo>
                    <a:pt x="88" y="22"/>
                    <a:pt x="88" y="22"/>
                    <a:pt x="87" y="22"/>
                  </a:cubicBezTo>
                  <a:cubicBezTo>
                    <a:pt x="86" y="21"/>
                    <a:pt x="82" y="22"/>
                    <a:pt x="81" y="23"/>
                  </a:cubicBezTo>
                  <a:cubicBezTo>
                    <a:pt x="77" y="27"/>
                    <a:pt x="83" y="26"/>
                    <a:pt x="84" y="27"/>
                  </a:cubicBezTo>
                  <a:cubicBezTo>
                    <a:pt x="84" y="27"/>
                    <a:pt x="80" y="27"/>
                    <a:pt x="80" y="29"/>
                  </a:cubicBezTo>
                  <a:cubicBezTo>
                    <a:pt x="80" y="30"/>
                    <a:pt x="88" y="31"/>
                    <a:pt x="87" y="33"/>
                  </a:cubicBezTo>
                  <a:cubicBezTo>
                    <a:pt x="87" y="34"/>
                    <a:pt x="85" y="33"/>
                    <a:pt x="84" y="32"/>
                  </a:cubicBezTo>
                  <a:cubicBezTo>
                    <a:pt x="82" y="31"/>
                    <a:pt x="80" y="30"/>
                    <a:pt x="80" y="33"/>
                  </a:cubicBezTo>
                  <a:cubicBezTo>
                    <a:pt x="79" y="35"/>
                    <a:pt x="82" y="35"/>
                    <a:pt x="83" y="36"/>
                  </a:cubicBezTo>
                  <a:cubicBezTo>
                    <a:pt x="83" y="36"/>
                    <a:pt x="83" y="37"/>
                    <a:pt x="83" y="38"/>
                  </a:cubicBezTo>
                  <a:cubicBezTo>
                    <a:pt x="84" y="39"/>
                    <a:pt x="85" y="39"/>
                    <a:pt x="86" y="39"/>
                  </a:cubicBezTo>
                  <a:cubicBezTo>
                    <a:pt x="87" y="40"/>
                    <a:pt x="88" y="39"/>
                    <a:pt x="89" y="39"/>
                  </a:cubicBezTo>
                  <a:cubicBezTo>
                    <a:pt x="90" y="39"/>
                    <a:pt x="91" y="39"/>
                    <a:pt x="91" y="39"/>
                  </a:cubicBezTo>
                  <a:cubicBezTo>
                    <a:pt x="92" y="39"/>
                    <a:pt x="93" y="40"/>
                    <a:pt x="94" y="41"/>
                  </a:cubicBezTo>
                  <a:cubicBezTo>
                    <a:pt x="94" y="42"/>
                    <a:pt x="96" y="44"/>
                    <a:pt x="98" y="42"/>
                  </a:cubicBezTo>
                  <a:cubicBezTo>
                    <a:pt x="99" y="41"/>
                    <a:pt x="96" y="41"/>
                    <a:pt x="96" y="40"/>
                  </a:cubicBezTo>
                  <a:cubicBezTo>
                    <a:pt x="97" y="40"/>
                    <a:pt x="97" y="40"/>
                    <a:pt x="98" y="40"/>
                  </a:cubicBezTo>
                  <a:cubicBezTo>
                    <a:pt x="98" y="39"/>
                    <a:pt x="98" y="39"/>
                    <a:pt x="98" y="40"/>
                  </a:cubicBezTo>
                  <a:cubicBezTo>
                    <a:pt x="98" y="40"/>
                    <a:pt x="98" y="40"/>
                    <a:pt x="98" y="40"/>
                  </a:cubicBezTo>
                  <a:moveTo>
                    <a:pt x="104" y="21"/>
                  </a:moveTo>
                  <a:cubicBezTo>
                    <a:pt x="104" y="21"/>
                    <a:pt x="104" y="19"/>
                    <a:pt x="103" y="20"/>
                  </a:cubicBezTo>
                  <a:cubicBezTo>
                    <a:pt x="102" y="21"/>
                    <a:pt x="103" y="22"/>
                    <a:pt x="104" y="21"/>
                  </a:cubicBezTo>
                  <a:moveTo>
                    <a:pt x="115" y="28"/>
                  </a:moveTo>
                  <a:cubicBezTo>
                    <a:pt x="116" y="28"/>
                    <a:pt x="116" y="27"/>
                    <a:pt x="116" y="26"/>
                  </a:cubicBezTo>
                  <a:cubicBezTo>
                    <a:pt x="116" y="24"/>
                    <a:pt x="114" y="22"/>
                    <a:pt x="113" y="24"/>
                  </a:cubicBezTo>
                  <a:cubicBezTo>
                    <a:pt x="111" y="26"/>
                    <a:pt x="114" y="27"/>
                    <a:pt x="115" y="28"/>
                  </a:cubicBezTo>
                  <a:cubicBezTo>
                    <a:pt x="116" y="28"/>
                    <a:pt x="115" y="28"/>
                    <a:pt x="115" y="28"/>
                  </a:cubicBezTo>
                  <a:cubicBezTo>
                    <a:pt x="115" y="28"/>
                    <a:pt x="115" y="28"/>
                    <a:pt x="115" y="28"/>
                  </a:cubicBezTo>
                  <a:moveTo>
                    <a:pt x="121" y="17"/>
                  </a:moveTo>
                  <a:cubicBezTo>
                    <a:pt x="121" y="16"/>
                    <a:pt x="116" y="15"/>
                    <a:pt x="117" y="16"/>
                  </a:cubicBezTo>
                  <a:cubicBezTo>
                    <a:pt x="117" y="18"/>
                    <a:pt x="120" y="17"/>
                    <a:pt x="121" y="17"/>
                  </a:cubicBezTo>
                  <a:moveTo>
                    <a:pt x="124" y="19"/>
                  </a:moveTo>
                  <a:cubicBezTo>
                    <a:pt x="124" y="18"/>
                    <a:pt x="122" y="19"/>
                    <a:pt x="123" y="20"/>
                  </a:cubicBezTo>
                  <a:cubicBezTo>
                    <a:pt x="123" y="21"/>
                    <a:pt x="125" y="20"/>
                    <a:pt x="124" y="19"/>
                  </a:cubicBezTo>
                  <a:moveTo>
                    <a:pt x="130" y="38"/>
                  </a:moveTo>
                  <a:cubicBezTo>
                    <a:pt x="129" y="38"/>
                    <a:pt x="130" y="41"/>
                    <a:pt x="130" y="42"/>
                  </a:cubicBezTo>
                  <a:cubicBezTo>
                    <a:pt x="134" y="42"/>
                    <a:pt x="134" y="42"/>
                    <a:pt x="134" y="42"/>
                  </a:cubicBezTo>
                  <a:cubicBezTo>
                    <a:pt x="135" y="40"/>
                    <a:pt x="131" y="37"/>
                    <a:pt x="130" y="38"/>
                  </a:cubicBezTo>
                  <a:cubicBezTo>
                    <a:pt x="129" y="38"/>
                    <a:pt x="130" y="38"/>
                    <a:pt x="130" y="38"/>
                  </a:cubicBezTo>
                  <a:cubicBezTo>
                    <a:pt x="130" y="37"/>
                    <a:pt x="130" y="37"/>
                    <a:pt x="130" y="38"/>
                  </a:cubicBezTo>
                  <a:moveTo>
                    <a:pt x="118" y="69"/>
                  </a:moveTo>
                  <a:cubicBezTo>
                    <a:pt x="118" y="68"/>
                    <a:pt x="115" y="61"/>
                    <a:pt x="114" y="61"/>
                  </a:cubicBezTo>
                  <a:cubicBezTo>
                    <a:pt x="113" y="60"/>
                    <a:pt x="113" y="61"/>
                    <a:pt x="112" y="63"/>
                  </a:cubicBezTo>
                  <a:cubicBezTo>
                    <a:pt x="112" y="63"/>
                    <a:pt x="111" y="63"/>
                    <a:pt x="110" y="64"/>
                  </a:cubicBezTo>
                  <a:cubicBezTo>
                    <a:pt x="110" y="65"/>
                    <a:pt x="109" y="66"/>
                    <a:pt x="109" y="66"/>
                  </a:cubicBezTo>
                  <a:cubicBezTo>
                    <a:pt x="109" y="66"/>
                    <a:pt x="112" y="68"/>
                    <a:pt x="112" y="68"/>
                  </a:cubicBezTo>
                  <a:cubicBezTo>
                    <a:pt x="113" y="68"/>
                    <a:pt x="113" y="68"/>
                    <a:pt x="113" y="67"/>
                  </a:cubicBezTo>
                  <a:cubicBezTo>
                    <a:pt x="114" y="67"/>
                    <a:pt x="115" y="67"/>
                    <a:pt x="115" y="68"/>
                  </a:cubicBezTo>
                  <a:cubicBezTo>
                    <a:pt x="115" y="68"/>
                    <a:pt x="117" y="70"/>
                    <a:pt x="118" y="69"/>
                  </a:cubicBezTo>
                  <a:cubicBezTo>
                    <a:pt x="118" y="69"/>
                    <a:pt x="118" y="69"/>
                    <a:pt x="118" y="69"/>
                  </a:cubicBezTo>
                  <a:cubicBezTo>
                    <a:pt x="117" y="69"/>
                    <a:pt x="117" y="69"/>
                    <a:pt x="118" y="69"/>
                  </a:cubicBezTo>
                  <a:moveTo>
                    <a:pt x="118" y="27"/>
                  </a:moveTo>
                  <a:cubicBezTo>
                    <a:pt x="117" y="30"/>
                    <a:pt x="121" y="29"/>
                    <a:pt x="121" y="29"/>
                  </a:cubicBezTo>
                  <a:cubicBezTo>
                    <a:pt x="122" y="30"/>
                    <a:pt x="123" y="31"/>
                    <a:pt x="124" y="32"/>
                  </a:cubicBezTo>
                  <a:cubicBezTo>
                    <a:pt x="125" y="32"/>
                    <a:pt x="126" y="32"/>
                    <a:pt x="127" y="32"/>
                  </a:cubicBezTo>
                  <a:cubicBezTo>
                    <a:pt x="127" y="32"/>
                    <a:pt x="128" y="32"/>
                    <a:pt x="128" y="32"/>
                  </a:cubicBezTo>
                  <a:cubicBezTo>
                    <a:pt x="130" y="33"/>
                    <a:pt x="130" y="35"/>
                    <a:pt x="132" y="34"/>
                  </a:cubicBezTo>
                  <a:cubicBezTo>
                    <a:pt x="137" y="32"/>
                    <a:pt x="130" y="29"/>
                    <a:pt x="129" y="29"/>
                  </a:cubicBezTo>
                  <a:cubicBezTo>
                    <a:pt x="127" y="28"/>
                    <a:pt x="122" y="28"/>
                    <a:pt x="121" y="25"/>
                  </a:cubicBezTo>
                  <a:cubicBezTo>
                    <a:pt x="121" y="25"/>
                    <a:pt x="123" y="24"/>
                    <a:pt x="123" y="24"/>
                  </a:cubicBezTo>
                  <a:cubicBezTo>
                    <a:pt x="123" y="24"/>
                    <a:pt x="121" y="23"/>
                    <a:pt x="120" y="21"/>
                  </a:cubicBezTo>
                  <a:cubicBezTo>
                    <a:pt x="118" y="19"/>
                    <a:pt x="116" y="17"/>
                    <a:pt x="115" y="18"/>
                  </a:cubicBezTo>
                  <a:cubicBezTo>
                    <a:pt x="114" y="20"/>
                    <a:pt x="117" y="21"/>
                    <a:pt x="118" y="22"/>
                  </a:cubicBezTo>
                  <a:cubicBezTo>
                    <a:pt x="119" y="24"/>
                    <a:pt x="118" y="24"/>
                    <a:pt x="118" y="27"/>
                  </a:cubicBezTo>
                  <a:cubicBezTo>
                    <a:pt x="118" y="28"/>
                    <a:pt x="118" y="28"/>
                    <a:pt x="118" y="27"/>
                  </a:cubicBezTo>
                  <a:cubicBezTo>
                    <a:pt x="118" y="27"/>
                    <a:pt x="118" y="26"/>
                    <a:pt x="118" y="27"/>
                  </a:cubicBezTo>
                  <a:moveTo>
                    <a:pt x="95" y="6"/>
                  </a:moveTo>
                  <a:cubicBezTo>
                    <a:pt x="96" y="5"/>
                    <a:pt x="94" y="5"/>
                    <a:pt x="94" y="5"/>
                  </a:cubicBezTo>
                  <a:cubicBezTo>
                    <a:pt x="94" y="6"/>
                    <a:pt x="95" y="7"/>
                    <a:pt x="95" y="6"/>
                  </a:cubicBezTo>
                  <a:moveTo>
                    <a:pt x="90" y="11"/>
                  </a:moveTo>
                  <a:cubicBezTo>
                    <a:pt x="90" y="11"/>
                    <a:pt x="90" y="11"/>
                    <a:pt x="90" y="11"/>
                  </a:cubicBezTo>
                  <a:cubicBezTo>
                    <a:pt x="89" y="12"/>
                    <a:pt x="90" y="13"/>
                    <a:pt x="90" y="13"/>
                  </a:cubicBezTo>
                  <a:cubicBezTo>
                    <a:pt x="90" y="13"/>
                    <a:pt x="88" y="12"/>
                    <a:pt x="88" y="13"/>
                  </a:cubicBezTo>
                  <a:cubicBezTo>
                    <a:pt x="88" y="13"/>
                    <a:pt x="90" y="13"/>
                    <a:pt x="90" y="13"/>
                  </a:cubicBezTo>
                  <a:cubicBezTo>
                    <a:pt x="87" y="14"/>
                    <a:pt x="87" y="14"/>
                    <a:pt x="87" y="14"/>
                  </a:cubicBezTo>
                  <a:cubicBezTo>
                    <a:pt x="87" y="16"/>
                    <a:pt x="89" y="15"/>
                    <a:pt x="90" y="15"/>
                  </a:cubicBezTo>
                  <a:cubicBezTo>
                    <a:pt x="90" y="15"/>
                    <a:pt x="91" y="15"/>
                    <a:pt x="91" y="15"/>
                  </a:cubicBezTo>
                  <a:cubicBezTo>
                    <a:pt x="92" y="15"/>
                    <a:pt x="91" y="16"/>
                    <a:pt x="92" y="16"/>
                  </a:cubicBezTo>
                  <a:cubicBezTo>
                    <a:pt x="92" y="16"/>
                    <a:pt x="94" y="16"/>
                    <a:pt x="94" y="17"/>
                  </a:cubicBezTo>
                  <a:cubicBezTo>
                    <a:pt x="94" y="18"/>
                    <a:pt x="93" y="17"/>
                    <a:pt x="91" y="17"/>
                  </a:cubicBezTo>
                  <a:cubicBezTo>
                    <a:pt x="91" y="17"/>
                    <a:pt x="90" y="17"/>
                    <a:pt x="90" y="17"/>
                  </a:cubicBezTo>
                  <a:cubicBezTo>
                    <a:pt x="88" y="18"/>
                    <a:pt x="92" y="19"/>
                    <a:pt x="92" y="19"/>
                  </a:cubicBezTo>
                  <a:cubicBezTo>
                    <a:pt x="93" y="19"/>
                    <a:pt x="93" y="19"/>
                    <a:pt x="94" y="19"/>
                  </a:cubicBezTo>
                  <a:cubicBezTo>
                    <a:pt x="95" y="19"/>
                    <a:pt x="95" y="19"/>
                    <a:pt x="96" y="19"/>
                  </a:cubicBezTo>
                  <a:cubicBezTo>
                    <a:pt x="97" y="19"/>
                    <a:pt x="100" y="21"/>
                    <a:pt x="101" y="20"/>
                  </a:cubicBezTo>
                  <a:cubicBezTo>
                    <a:pt x="104" y="17"/>
                    <a:pt x="100" y="17"/>
                    <a:pt x="100" y="16"/>
                  </a:cubicBezTo>
                  <a:cubicBezTo>
                    <a:pt x="100" y="15"/>
                    <a:pt x="100" y="9"/>
                    <a:pt x="97" y="13"/>
                  </a:cubicBezTo>
                  <a:cubicBezTo>
                    <a:pt x="97" y="14"/>
                    <a:pt x="98" y="14"/>
                    <a:pt x="98" y="14"/>
                  </a:cubicBezTo>
                  <a:cubicBezTo>
                    <a:pt x="98" y="14"/>
                    <a:pt x="98" y="15"/>
                    <a:pt x="97" y="15"/>
                  </a:cubicBezTo>
                  <a:cubicBezTo>
                    <a:pt x="97" y="16"/>
                    <a:pt x="97" y="17"/>
                    <a:pt x="98" y="17"/>
                  </a:cubicBezTo>
                  <a:cubicBezTo>
                    <a:pt x="96" y="18"/>
                    <a:pt x="94" y="13"/>
                    <a:pt x="94" y="13"/>
                  </a:cubicBezTo>
                  <a:cubicBezTo>
                    <a:pt x="92" y="11"/>
                    <a:pt x="92" y="11"/>
                    <a:pt x="92" y="11"/>
                  </a:cubicBezTo>
                  <a:cubicBezTo>
                    <a:pt x="92" y="11"/>
                    <a:pt x="91" y="11"/>
                    <a:pt x="91" y="11"/>
                  </a:cubicBezTo>
                  <a:cubicBezTo>
                    <a:pt x="91" y="11"/>
                    <a:pt x="91" y="11"/>
                    <a:pt x="90" y="11"/>
                  </a:cubicBezTo>
                  <a:cubicBezTo>
                    <a:pt x="90" y="11"/>
                    <a:pt x="90" y="11"/>
                    <a:pt x="90" y="11"/>
                  </a:cubicBezTo>
                  <a:cubicBezTo>
                    <a:pt x="90" y="11"/>
                    <a:pt x="91" y="11"/>
                    <a:pt x="90" y="11"/>
                  </a:cubicBezTo>
                  <a:moveTo>
                    <a:pt x="98" y="5"/>
                  </a:moveTo>
                  <a:cubicBezTo>
                    <a:pt x="98" y="6"/>
                    <a:pt x="103" y="7"/>
                    <a:pt x="102" y="5"/>
                  </a:cubicBezTo>
                  <a:cubicBezTo>
                    <a:pt x="101" y="4"/>
                    <a:pt x="98" y="3"/>
                    <a:pt x="97" y="4"/>
                  </a:cubicBezTo>
                  <a:cubicBezTo>
                    <a:pt x="96" y="4"/>
                    <a:pt x="98" y="5"/>
                    <a:pt x="98" y="5"/>
                  </a:cubicBezTo>
                  <a:cubicBezTo>
                    <a:pt x="98" y="5"/>
                    <a:pt x="98" y="5"/>
                    <a:pt x="98" y="5"/>
                  </a:cubicBezTo>
                  <a:cubicBezTo>
                    <a:pt x="98" y="5"/>
                    <a:pt x="98" y="5"/>
                    <a:pt x="98" y="5"/>
                  </a:cubicBezTo>
                  <a:moveTo>
                    <a:pt x="100" y="8"/>
                  </a:moveTo>
                  <a:cubicBezTo>
                    <a:pt x="100" y="8"/>
                    <a:pt x="100" y="7"/>
                    <a:pt x="99" y="7"/>
                  </a:cubicBezTo>
                  <a:cubicBezTo>
                    <a:pt x="98" y="6"/>
                    <a:pt x="96" y="5"/>
                    <a:pt x="96" y="7"/>
                  </a:cubicBezTo>
                  <a:cubicBezTo>
                    <a:pt x="95" y="9"/>
                    <a:pt x="97" y="9"/>
                    <a:pt x="98" y="9"/>
                  </a:cubicBezTo>
                  <a:cubicBezTo>
                    <a:pt x="99" y="9"/>
                    <a:pt x="99" y="8"/>
                    <a:pt x="99" y="8"/>
                  </a:cubicBezTo>
                  <a:cubicBezTo>
                    <a:pt x="100" y="8"/>
                    <a:pt x="100" y="8"/>
                    <a:pt x="100" y="8"/>
                  </a:cubicBezTo>
                  <a:cubicBezTo>
                    <a:pt x="100" y="8"/>
                    <a:pt x="100" y="8"/>
                    <a:pt x="100" y="8"/>
                  </a:cubicBezTo>
                  <a:cubicBezTo>
                    <a:pt x="100" y="8"/>
                    <a:pt x="100" y="8"/>
                    <a:pt x="100" y="8"/>
                  </a:cubicBezTo>
                  <a:moveTo>
                    <a:pt x="120" y="7"/>
                  </a:moveTo>
                  <a:cubicBezTo>
                    <a:pt x="121" y="8"/>
                    <a:pt x="120" y="9"/>
                    <a:pt x="121" y="10"/>
                  </a:cubicBezTo>
                  <a:cubicBezTo>
                    <a:pt x="122" y="10"/>
                    <a:pt x="124" y="10"/>
                    <a:pt x="124" y="11"/>
                  </a:cubicBezTo>
                  <a:cubicBezTo>
                    <a:pt x="124" y="12"/>
                    <a:pt x="121" y="11"/>
                    <a:pt x="121" y="12"/>
                  </a:cubicBezTo>
                  <a:cubicBezTo>
                    <a:pt x="122" y="14"/>
                    <a:pt x="123" y="17"/>
                    <a:pt x="126" y="17"/>
                  </a:cubicBezTo>
                  <a:cubicBezTo>
                    <a:pt x="133" y="15"/>
                    <a:pt x="133" y="15"/>
                    <a:pt x="133" y="15"/>
                  </a:cubicBezTo>
                  <a:cubicBezTo>
                    <a:pt x="134" y="13"/>
                    <a:pt x="131" y="13"/>
                    <a:pt x="131" y="13"/>
                  </a:cubicBezTo>
                  <a:cubicBezTo>
                    <a:pt x="131" y="12"/>
                    <a:pt x="131" y="12"/>
                    <a:pt x="131" y="11"/>
                  </a:cubicBezTo>
                  <a:cubicBezTo>
                    <a:pt x="131" y="11"/>
                    <a:pt x="131" y="10"/>
                    <a:pt x="131" y="10"/>
                  </a:cubicBezTo>
                  <a:cubicBezTo>
                    <a:pt x="131" y="9"/>
                    <a:pt x="131" y="9"/>
                    <a:pt x="131" y="9"/>
                  </a:cubicBezTo>
                  <a:cubicBezTo>
                    <a:pt x="130" y="8"/>
                    <a:pt x="126" y="0"/>
                    <a:pt x="125" y="1"/>
                  </a:cubicBezTo>
                  <a:cubicBezTo>
                    <a:pt x="125" y="2"/>
                    <a:pt x="125" y="2"/>
                    <a:pt x="126" y="3"/>
                  </a:cubicBezTo>
                  <a:cubicBezTo>
                    <a:pt x="126" y="3"/>
                    <a:pt x="125" y="3"/>
                    <a:pt x="125" y="3"/>
                  </a:cubicBezTo>
                  <a:cubicBezTo>
                    <a:pt x="124" y="2"/>
                    <a:pt x="124" y="2"/>
                    <a:pt x="124" y="2"/>
                  </a:cubicBezTo>
                  <a:cubicBezTo>
                    <a:pt x="124" y="3"/>
                    <a:pt x="124" y="3"/>
                    <a:pt x="124" y="4"/>
                  </a:cubicBezTo>
                  <a:cubicBezTo>
                    <a:pt x="124" y="4"/>
                    <a:pt x="123" y="4"/>
                    <a:pt x="123" y="4"/>
                  </a:cubicBezTo>
                  <a:cubicBezTo>
                    <a:pt x="123" y="3"/>
                    <a:pt x="122" y="3"/>
                    <a:pt x="122" y="4"/>
                  </a:cubicBezTo>
                  <a:cubicBezTo>
                    <a:pt x="121" y="5"/>
                    <a:pt x="123" y="5"/>
                    <a:pt x="122" y="6"/>
                  </a:cubicBezTo>
                  <a:cubicBezTo>
                    <a:pt x="122" y="7"/>
                    <a:pt x="122" y="6"/>
                    <a:pt x="121" y="6"/>
                  </a:cubicBezTo>
                  <a:cubicBezTo>
                    <a:pt x="120" y="6"/>
                    <a:pt x="120" y="6"/>
                    <a:pt x="120" y="6"/>
                  </a:cubicBezTo>
                  <a:cubicBezTo>
                    <a:pt x="120" y="7"/>
                    <a:pt x="120" y="7"/>
                    <a:pt x="120" y="7"/>
                  </a:cubicBezTo>
                  <a:cubicBezTo>
                    <a:pt x="120" y="7"/>
                    <a:pt x="120" y="7"/>
                    <a:pt x="120" y="7"/>
                  </a:cubicBezTo>
                  <a:cubicBezTo>
                    <a:pt x="120" y="7"/>
                    <a:pt x="120" y="6"/>
                    <a:pt x="120" y="7"/>
                  </a:cubicBezTo>
                  <a:moveTo>
                    <a:pt x="73" y="22"/>
                  </a:moveTo>
                  <a:cubicBezTo>
                    <a:pt x="74" y="23"/>
                    <a:pt x="73" y="25"/>
                    <a:pt x="74" y="25"/>
                  </a:cubicBezTo>
                  <a:cubicBezTo>
                    <a:pt x="77" y="25"/>
                    <a:pt x="77" y="25"/>
                    <a:pt x="77" y="25"/>
                  </a:cubicBezTo>
                  <a:cubicBezTo>
                    <a:pt x="78" y="25"/>
                    <a:pt x="80" y="22"/>
                    <a:pt x="81" y="22"/>
                  </a:cubicBezTo>
                  <a:cubicBezTo>
                    <a:pt x="82" y="21"/>
                    <a:pt x="85" y="22"/>
                    <a:pt x="86" y="21"/>
                  </a:cubicBezTo>
                  <a:cubicBezTo>
                    <a:pt x="89" y="17"/>
                    <a:pt x="76" y="13"/>
                    <a:pt x="76" y="14"/>
                  </a:cubicBezTo>
                  <a:cubicBezTo>
                    <a:pt x="76" y="16"/>
                    <a:pt x="76" y="15"/>
                    <a:pt x="75" y="18"/>
                  </a:cubicBezTo>
                  <a:cubicBezTo>
                    <a:pt x="73" y="20"/>
                    <a:pt x="71" y="20"/>
                    <a:pt x="73" y="22"/>
                  </a:cubicBezTo>
                  <a:cubicBezTo>
                    <a:pt x="74" y="22"/>
                    <a:pt x="73" y="22"/>
                    <a:pt x="73" y="22"/>
                  </a:cubicBezTo>
                  <a:cubicBezTo>
                    <a:pt x="73" y="22"/>
                    <a:pt x="73" y="22"/>
                    <a:pt x="73" y="22"/>
                  </a:cubicBezTo>
                  <a:moveTo>
                    <a:pt x="85" y="12"/>
                  </a:moveTo>
                  <a:cubicBezTo>
                    <a:pt x="86" y="12"/>
                    <a:pt x="88" y="11"/>
                    <a:pt x="88" y="11"/>
                  </a:cubicBezTo>
                  <a:cubicBezTo>
                    <a:pt x="88" y="10"/>
                    <a:pt x="85" y="11"/>
                    <a:pt x="85" y="12"/>
                  </a:cubicBezTo>
                  <a:moveTo>
                    <a:pt x="112" y="18"/>
                  </a:moveTo>
                  <a:cubicBezTo>
                    <a:pt x="112" y="19"/>
                    <a:pt x="111" y="18"/>
                    <a:pt x="111" y="17"/>
                  </a:cubicBezTo>
                  <a:cubicBezTo>
                    <a:pt x="110" y="17"/>
                    <a:pt x="110" y="16"/>
                    <a:pt x="110" y="16"/>
                  </a:cubicBezTo>
                  <a:cubicBezTo>
                    <a:pt x="110" y="19"/>
                    <a:pt x="110" y="19"/>
                    <a:pt x="110" y="19"/>
                  </a:cubicBezTo>
                  <a:cubicBezTo>
                    <a:pt x="109" y="19"/>
                    <a:pt x="109" y="17"/>
                    <a:pt x="108" y="17"/>
                  </a:cubicBezTo>
                  <a:cubicBezTo>
                    <a:pt x="107" y="17"/>
                    <a:pt x="108" y="19"/>
                    <a:pt x="107" y="19"/>
                  </a:cubicBezTo>
                  <a:cubicBezTo>
                    <a:pt x="107" y="20"/>
                    <a:pt x="107" y="18"/>
                    <a:pt x="107" y="17"/>
                  </a:cubicBezTo>
                  <a:cubicBezTo>
                    <a:pt x="106" y="15"/>
                    <a:pt x="106" y="14"/>
                    <a:pt x="105" y="15"/>
                  </a:cubicBezTo>
                  <a:cubicBezTo>
                    <a:pt x="103" y="20"/>
                    <a:pt x="108" y="20"/>
                    <a:pt x="109" y="21"/>
                  </a:cubicBezTo>
                  <a:cubicBezTo>
                    <a:pt x="109" y="21"/>
                    <a:pt x="108" y="23"/>
                    <a:pt x="108" y="24"/>
                  </a:cubicBezTo>
                  <a:cubicBezTo>
                    <a:pt x="109" y="25"/>
                    <a:pt x="111" y="24"/>
                    <a:pt x="111" y="23"/>
                  </a:cubicBezTo>
                  <a:cubicBezTo>
                    <a:pt x="113" y="22"/>
                    <a:pt x="112" y="18"/>
                    <a:pt x="112" y="18"/>
                  </a:cubicBezTo>
                  <a:cubicBezTo>
                    <a:pt x="112" y="19"/>
                    <a:pt x="112" y="18"/>
                    <a:pt x="112" y="18"/>
                  </a:cubicBezTo>
                  <a:cubicBezTo>
                    <a:pt x="112" y="18"/>
                    <a:pt x="112" y="18"/>
                    <a:pt x="112" y="18"/>
                  </a:cubicBezTo>
                  <a:moveTo>
                    <a:pt x="116" y="14"/>
                  </a:moveTo>
                  <a:cubicBezTo>
                    <a:pt x="117" y="15"/>
                    <a:pt x="119" y="15"/>
                    <a:pt x="119" y="14"/>
                  </a:cubicBezTo>
                  <a:cubicBezTo>
                    <a:pt x="120" y="12"/>
                    <a:pt x="119" y="13"/>
                    <a:pt x="118" y="12"/>
                  </a:cubicBezTo>
                  <a:cubicBezTo>
                    <a:pt x="115" y="8"/>
                    <a:pt x="115" y="14"/>
                    <a:pt x="116" y="14"/>
                  </a:cubicBezTo>
                  <a:moveTo>
                    <a:pt x="106" y="13"/>
                  </a:moveTo>
                  <a:cubicBezTo>
                    <a:pt x="107" y="13"/>
                    <a:pt x="105" y="9"/>
                    <a:pt x="105" y="10"/>
                  </a:cubicBezTo>
                  <a:cubicBezTo>
                    <a:pt x="104" y="11"/>
                    <a:pt x="105" y="14"/>
                    <a:pt x="106" y="13"/>
                  </a:cubicBezTo>
                  <a:moveTo>
                    <a:pt x="108" y="6"/>
                  </a:moveTo>
                  <a:cubicBezTo>
                    <a:pt x="109" y="6"/>
                    <a:pt x="110" y="7"/>
                    <a:pt x="109" y="8"/>
                  </a:cubicBezTo>
                  <a:cubicBezTo>
                    <a:pt x="109" y="8"/>
                    <a:pt x="109" y="8"/>
                    <a:pt x="108" y="8"/>
                  </a:cubicBezTo>
                  <a:cubicBezTo>
                    <a:pt x="108" y="8"/>
                    <a:pt x="107" y="8"/>
                    <a:pt x="107" y="8"/>
                  </a:cubicBezTo>
                  <a:cubicBezTo>
                    <a:pt x="107" y="10"/>
                    <a:pt x="109" y="9"/>
                    <a:pt x="110" y="9"/>
                  </a:cubicBezTo>
                  <a:cubicBezTo>
                    <a:pt x="110" y="10"/>
                    <a:pt x="112" y="13"/>
                    <a:pt x="112" y="13"/>
                  </a:cubicBezTo>
                  <a:cubicBezTo>
                    <a:pt x="115" y="13"/>
                    <a:pt x="113" y="9"/>
                    <a:pt x="113" y="9"/>
                  </a:cubicBezTo>
                  <a:cubicBezTo>
                    <a:pt x="112" y="7"/>
                    <a:pt x="112" y="6"/>
                    <a:pt x="111" y="5"/>
                  </a:cubicBezTo>
                  <a:cubicBezTo>
                    <a:pt x="110" y="5"/>
                    <a:pt x="109" y="4"/>
                    <a:pt x="109" y="4"/>
                  </a:cubicBezTo>
                  <a:cubicBezTo>
                    <a:pt x="107" y="5"/>
                    <a:pt x="107" y="7"/>
                    <a:pt x="108" y="6"/>
                  </a:cubicBezTo>
                  <a:cubicBezTo>
                    <a:pt x="109" y="6"/>
                    <a:pt x="108" y="6"/>
                    <a:pt x="108" y="6"/>
                  </a:cubicBezTo>
                  <a:cubicBezTo>
                    <a:pt x="108" y="6"/>
                    <a:pt x="108" y="7"/>
                    <a:pt x="108" y="6"/>
                  </a:cubicBezTo>
                  <a:moveTo>
                    <a:pt x="117" y="6"/>
                  </a:moveTo>
                  <a:cubicBezTo>
                    <a:pt x="118" y="5"/>
                    <a:pt x="115" y="3"/>
                    <a:pt x="116" y="4"/>
                  </a:cubicBezTo>
                  <a:cubicBezTo>
                    <a:pt x="116" y="5"/>
                    <a:pt x="116" y="7"/>
                    <a:pt x="117" y="6"/>
                  </a:cubicBezTo>
                  <a:moveTo>
                    <a:pt x="135" y="114"/>
                  </a:moveTo>
                  <a:cubicBezTo>
                    <a:pt x="136" y="114"/>
                    <a:pt x="135" y="113"/>
                    <a:pt x="135" y="113"/>
                  </a:cubicBezTo>
                  <a:cubicBezTo>
                    <a:pt x="134" y="113"/>
                    <a:pt x="133" y="115"/>
                    <a:pt x="132" y="115"/>
                  </a:cubicBezTo>
                  <a:cubicBezTo>
                    <a:pt x="132" y="115"/>
                    <a:pt x="131" y="116"/>
                    <a:pt x="131" y="117"/>
                  </a:cubicBezTo>
                  <a:cubicBezTo>
                    <a:pt x="130" y="117"/>
                    <a:pt x="129" y="118"/>
                    <a:pt x="129" y="118"/>
                  </a:cubicBezTo>
                  <a:cubicBezTo>
                    <a:pt x="127" y="121"/>
                    <a:pt x="127" y="120"/>
                    <a:pt x="129" y="121"/>
                  </a:cubicBezTo>
                  <a:cubicBezTo>
                    <a:pt x="129" y="121"/>
                    <a:pt x="133" y="122"/>
                    <a:pt x="132" y="123"/>
                  </a:cubicBezTo>
                  <a:cubicBezTo>
                    <a:pt x="132" y="123"/>
                    <a:pt x="132" y="123"/>
                    <a:pt x="131" y="124"/>
                  </a:cubicBezTo>
                  <a:cubicBezTo>
                    <a:pt x="132" y="123"/>
                    <a:pt x="132" y="124"/>
                    <a:pt x="133" y="124"/>
                  </a:cubicBezTo>
                  <a:cubicBezTo>
                    <a:pt x="134" y="125"/>
                    <a:pt x="135" y="126"/>
                    <a:pt x="135" y="123"/>
                  </a:cubicBezTo>
                  <a:cubicBezTo>
                    <a:pt x="134" y="123"/>
                    <a:pt x="136" y="122"/>
                    <a:pt x="135" y="122"/>
                  </a:cubicBezTo>
                  <a:cubicBezTo>
                    <a:pt x="135" y="121"/>
                    <a:pt x="136" y="120"/>
                    <a:pt x="136" y="120"/>
                  </a:cubicBezTo>
                  <a:cubicBezTo>
                    <a:pt x="134" y="119"/>
                    <a:pt x="134" y="119"/>
                    <a:pt x="134" y="119"/>
                  </a:cubicBezTo>
                  <a:cubicBezTo>
                    <a:pt x="134" y="119"/>
                    <a:pt x="134" y="118"/>
                    <a:pt x="134" y="117"/>
                  </a:cubicBezTo>
                  <a:cubicBezTo>
                    <a:pt x="134" y="117"/>
                    <a:pt x="133" y="116"/>
                    <a:pt x="133" y="117"/>
                  </a:cubicBezTo>
                  <a:cubicBezTo>
                    <a:pt x="133" y="116"/>
                    <a:pt x="135" y="114"/>
                    <a:pt x="135" y="114"/>
                  </a:cubicBezTo>
                  <a:cubicBezTo>
                    <a:pt x="135" y="114"/>
                    <a:pt x="135" y="114"/>
                    <a:pt x="135" y="114"/>
                  </a:cubicBezTo>
                  <a:cubicBezTo>
                    <a:pt x="135" y="114"/>
                    <a:pt x="135" y="114"/>
                    <a:pt x="135" y="114"/>
                  </a:cubicBezTo>
                  <a:moveTo>
                    <a:pt x="193" y="137"/>
                  </a:moveTo>
                  <a:cubicBezTo>
                    <a:pt x="193" y="137"/>
                    <a:pt x="197" y="137"/>
                    <a:pt x="197" y="137"/>
                  </a:cubicBezTo>
                  <a:cubicBezTo>
                    <a:pt x="199" y="136"/>
                    <a:pt x="199" y="134"/>
                    <a:pt x="200" y="132"/>
                  </a:cubicBezTo>
                  <a:cubicBezTo>
                    <a:pt x="200" y="132"/>
                    <a:pt x="200" y="132"/>
                    <a:pt x="201" y="132"/>
                  </a:cubicBezTo>
                  <a:cubicBezTo>
                    <a:pt x="201" y="132"/>
                    <a:pt x="201" y="132"/>
                    <a:pt x="201" y="130"/>
                  </a:cubicBezTo>
                  <a:cubicBezTo>
                    <a:pt x="201" y="129"/>
                    <a:pt x="201" y="129"/>
                    <a:pt x="200" y="129"/>
                  </a:cubicBezTo>
                  <a:cubicBezTo>
                    <a:pt x="199" y="128"/>
                    <a:pt x="196" y="128"/>
                    <a:pt x="197" y="130"/>
                  </a:cubicBezTo>
                  <a:cubicBezTo>
                    <a:pt x="195" y="130"/>
                    <a:pt x="194" y="130"/>
                    <a:pt x="194" y="133"/>
                  </a:cubicBezTo>
                  <a:cubicBezTo>
                    <a:pt x="193" y="134"/>
                    <a:pt x="191" y="136"/>
                    <a:pt x="193" y="137"/>
                  </a:cubicBezTo>
                  <a:moveTo>
                    <a:pt x="202" y="123"/>
                  </a:moveTo>
                  <a:cubicBezTo>
                    <a:pt x="204" y="121"/>
                    <a:pt x="204" y="121"/>
                    <a:pt x="204" y="121"/>
                  </a:cubicBezTo>
                  <a:cubicBezTo>
                    <a:pt x="205" y="119"/>
                    <a:pt x="201" y="122"/>
                    <a:pt x="202" y="123"/>
                  </a:cubicBezTo>
                  <a:moveTo>
                    <a:pt x="203" y="123"/>
                  </a:moveTo>
                  <a:cubicBezTo>
                    <a:pt x="202" y="124"/>
                    <a:pt x="202" y="125"/>
                    <a:pt x="203" y="125"/>
                  </a:cubicBezTo>
                  <a:cubicBezTo>
                    <a:pt x="202" y="125"/>
                    <a:pt x="201" y="126"/>
                    <a:pt x="202" y="127"/>
                  </a:cubicBezTo>
                  <a:cubicBezTo>
                    <a:pt x="199" y="128"/>
                    <a:pt x="202" y="130"/>
                    <a:pt x="202" y="129"/>
                  </a:cubicBezTo>
                  <a:cubicBezTo>
                    <a:pt x="202" y="131"/>
                    <a:pt x="200" y="133"/>
                    <a:pt x="203" y="132"/>
                  </a:cubicBezTo>
                  <a:cubicBezTo>
                    <a:pt x="202" y="133"/>
                    <a:pt x="204" y="133"/>
                    <a:pt x="203" y="135"/>
                  </a:cubicBezTo>
                  <a:cubicBezTo>
                    <a:pt x="202" y="135"/>
                    <a:pt x="202" y="135"/>
                    <a:pt x="202" y="135"/>
                  </a:cubicBezTo>
                  <a:cubicBezTo>
                    <a:pt x="202" y="135"/>
                    <a:pt x="202" y="135"/>
                    <a:pt x="202" y="135"/>
                  </a:cubicBezTo>
                  <a:cubicBezTo>
                    <a:pt x="201" y="135"/>
                    <a:pt x="199" y="136"/>
                    <a:pt x="200" y="137"/>
                  </a:cubicBezTo>
                  <a:cubicBezTo>
                    <a:pt x="198" y="139"/>
                    <a:pt x="197" y="138"/>
                    <a:pt x="200" y="140"/>
                  </a:cubicBezTo>
                  <a:cubicBezTo>
                    <a:pt x="199" y="140"/>
                    <a:pt x="196" y="141"/>
                    <a:pt x="197" y="143"/>
                  </a:cubicBezTo>
                  <a:cubicBezTo>
                    <a:pt x="199" y="143"/>
                    <a:pt x="199" y="143"/>
                    <a:pt x="199" y="143"/>
                  </a:cubicBezTo>
                  <a:cubicBezTo>
                    <a:pt x="201" y="143"/>
                    <a:pt x="202" y="143"/>
                    <a:pt x="203" y="144"/>
                  </a:cubicBezTo>
                  <a:cubicBezTo>
                    <a:pt x="204" y="144"/>
                    <a:pt x="208" y="143"/>
                    <a:pt x="206" y="142"/>
                  </a:cubicBezTo>
                  <a:cubicBezTo>
                    <a:pt x="207" y="141"/>
                    <a:pt x="208" y="141"/>
                    <a:pt x="208" y="140"/>
                  </a:cubicBezTo>
                  <a:cubicBezTo>
                    <a:pt x="209" y="139"/>
                    <a:pt x="208" y="137"/>
                    <a:pt x="207" y="138"/>
                  </a:cubicBezTo>
                  <a:cubicBezTo>
                    <a:pt x="206" y="136"/>
                    <a:pt x="209" y="130"/>
                    <a:pt x="206" y="129"/>
                  </a:cubicBezTo>
                  <a:cubicBezTo>
                    <a:pt x="209" y="127"/>
                    <a:pt x="210" y="124"/>
                    <a:pt x="207" y="124"/>
                  </a:cubicBezTo>
                  <a:cubicBezTo>
                    <a:pt x="207" y="124"/>
                    <a:pt x="208" y="123"/>
                    <a:pt x="209" y="122"/>
                  </a:cubicBezTo>
                  <a:cubicBezTo>
                    <a:pt x="209" y="121"/>
                    <a:pt x="208" y="121"/>
                    <a:pt x="208" y="121"/>
                  </a:cubicBezTo>
                  <a:cubicBezTo>
                    <a:pt x="208" y="122"/>
                    <a:pt x="208" y="122"/>
                    <a:pt x="207" y="122"/>
                  </a:cubicBezTo>
                  <a:cubicBezTo>
                    <a:pt x="206" y="121"/>
                    <a:pt x="206" y="122"/>
                    <a:pt x="205" y="122"/>
                  </a:cubicBezTo>
                  <a:cubicBezTo>
                    <a:pt x="205" y="122"/>
                    <a:pt x="204" y="123"/>
                    <a:pt x="204" y="123"/>
                  </a:cubicBezTo>
                  <a:cubicBezTo>
                    <a:pt x="204" y="123"/>
                    <a:pt x="203" y="123"/>
                    <a:pt x="203" y="123"/>
                  </a:cubicBezTo>
                  <a:cubicBezTo>
                    <a:pt x="203" y="123"/>
                    <a:pt x="203" y="123"/>
                    <a:pt x="203" y="123"/>
                  </a:cubicBezTo>
                  <a:cubicBezTo>
                    <a:pt x="202" y="123"/>
                    <a:pt x="203" y="123"/>
                    <a:pt x="203" y="123"/>
                  </a:cubicBezTo>
                  <a:cubicBezTo>
                    <a:pt x="203" y="123"/>
                    <a:pt x="203" y="123"/>
                    <a:pt x="203" y="123"/>
                  </a:cubicBezTo>
                  <a:moveTo>
                    <a:pt x="369" y="231"/>
                  </a:moveTo>
                  <a:cubicBezTo>
                    <a:pt x="368" y="231"/>
                    <a:pt x="366" y="234"/>
                    <a:pt x="367" y="235"/>
                  </a:cubicBezTo>
                  <a:cubicBezTo>
                    <a:pt x="367" y="236"/>
                    <a:pt x="369" y="235"/>
                    <a:pt x="369" y="234"/>
                  </a:cubicBezTo>
                  <a:cubicBezTo>
                    <a:pt x="369" y="234"/>
                    <a:pt x="370" y="235"/>
                    <a:pt x="371" y="236"/>
                  </a:cubicBezTo>
                  <a:cubicBezTo>
                    <a:pt x="372" y="236"/>
                    <a:pt x="372" y="234"/>
                    <a:pt x="373" y="234"/>
                  </a:cubicBezTo>
                  <a:cubicBezTo>
                    <a:pt x="374" y="234"/>
                    <a:pt x="377" y="234"/>
                    <a:pt x="378" y="232"/>
                  </a:cubicBezTo>
                  <a:cubicBezTo>
                    <a:pt x="378" y="231"/>
                    <a:pt x="376" y="231"/>
                    <a:pt x="375" y="231"/>
                  </a:cubicBezTo>
                  <a:cubicBezTo>
                    <a:pt x="374" y="230"/>
                    <a:pt x="374" y="229"/>
                    <a:pt x="374" y="228"/>
                  </a:cubicBezTo>
                  <a:cubicBezTo>
                    <a:pt x="372" y="226"/>
                    <a:pt x="372" y="228"/>
                    <a:pt x="371" y="229"/>
                  </a:cubicBezTo>
                  <a:cubicBezTo>
                    <a:pt x="371" y="230"/>
                    <a:pt x="370" y="231"/>
                    <a:pt x="369" y="231"/>
                  </a:cubicBezTo>
                  <a:cubicBezTo>
                    <a:pt x="369" y="231"/>
                    <a:pt x="369" y="231"/>
                    <a:pt x="369" y="231"/>
                  </a:cubicBezTo>
                  <a:cubicBezTo>
                    <a:pt x="369" y="231"/>
                    <a:pt x="369" y="231"/>
                    <a:pt x="369" y="231"/>
                  </a:cubicBezTo>
                  <a:moveTo>
                    <a:pt x="353" y="243"/>
                  </a:moveTo>
                  <a:cubicBezTo>
                    <a:pt x="354" y="243"/>
                    <a:pt x="355" y="243"/>
                    <a:pt x="355" y="243"/>
                  </a:cubicBezTo>
                  <a:cubicBezTo>
                    <a:pt x="356" y="244"/>
                    <a:pt x="357" y="244"/>
                    <a:pt x="357" y="244"/>
                  </a:cubicBezTo>
                  <a:cubicBezTo>
                    <a:pt x="359" y="243"/>
                    <a:pt x="359" y="242"/>
                    <a:pt x="360" y="242"/>
                  </a:cubicBezTo>
                  <a:cubicBezTo>
                    <a:pt x="360" y="242"/>
                    <a:pt x="360" y="242"/>
                    <a:pt x="360" y="242"/>
                  </a:cubicBezTo>
                  <a:cubicBezTo>
                    <a:pt x="360" y="242"/>
                    <a:pt x="360" y="242"/>
                    <a:pt x="361" y="242"/>
                  </a:cubicBezTo>
                  <a:cubicBezTo>
                    <a:pt x="362" y="242"/>
                    <a:pt x="363" y="241"/>
                    <a:pt x="363" y="241"/>
                  </a:cubicBezTo>
                  <a:cubicBezTo>
                    <a:pt x="364" y="240"/>
                    <a:pt x="365" y="238"/>
                    <a:pt x="365" y="237"/>
                  </a:cubicBezTo>
                  <a:cubicBezTo>
                    <a:pt x="369" y="233"/>
                    <a:pt x="370" y="238"/>
                    <a:pt x="367" y="241"/>
                  </a:cubicBezTo>
                  <a:cubicBezTo>
                    <a:pt x="367" y="242"/>
                    <a:pt x="366" y="242"/>
                    <a:pt x="366" y="242"/>
                  </a:cubicBezTo>
                  <a:cubicBezTo>
                    <a:pt x="365" y="243"/>
                    <a:pt x="365" y="244"/>
                    <a:pt x="365" y="244"/>
                  </a:cubicBezTo>
                  <a:cubicBezTo>
                    <a:pt x="364" y="245"/>
                    <a:pt x="363" y="247"/>
                    <a:pt x="362" y="248"/>
                  </a:cubicBezTo>
                  <a:cubicBezTo>
                    <a:pt x="362" y="249"/>
                    <a:pt x="361" y="249"/>
                    <a:pt x="360" y="248"/>
                  </a:cubicBezTo>
                  <a:cubicBezTo>
                    <a:pt x="359" y="248"/>
                    <a:pt x="359" y="248"/>
                    <a:pt x="359" y="248"/>
                  </a:cubicBezTo>
                  <a:cubicBezTo>
                    <a:pt x="358" y="248"/>
                    <a:pt x="354" y="250"/>
                    <a:pt x="354" y="248"/>
                  </a:cubicBezTo>
                  <a:cubicBezTo>
                    <a:pt x="354" y="249"/>
                    <a:pt x="350" y="250"/>
                    <a:pt x="350" y="249"/>
                  </a:cubicBezTo>
                  <a:cubicBezTo>
                    <a:pt x="350" y="249"/>
                    <a:pt x="347" y="252"/>
                    <a:pt x="347" y="252"/>
                  </a:cubicBezTo>
                  <a:cubicBezTo>
                    <a:pt x="345" y="251"/>
                    <a:pt x="347" y="249"/>
                    <a:pt x="347" y="248"/>
                  </a:cubicBezTo>
                  <a:cubicBezTo>
                    <a:pt x="346" y="249"/>
                    <a:pt x="346" y="247"/>
                    <a:pt x="348" y="246"/>
                  </a:cubicBezTo>
                  <a:cubicBezTo>
                    <a:pt x="349" y="246"/>
                    <a:pt x="351" y="243"/>
                    <a:pt x="353" y="243"/>
                  </a:cubicBezTo>
                  <a:moveTo>
                    <a:pt x="354" y="247"/>
                  </a:moveTo>
                  <a:cubicBezTo>
                    <a:pt x="355" y="247"/>
                    <a:pt x="355" y="247"/>
                    <a:pt x="354" y="247"/>
                  </a:cubicBezTo>
                  <a:moveTo>
                    <a:pt x="353" y="246"/>
                  </a:moveTo>
                  <a:cubicBezTo>
                    <a:pt x="352" y="246"/>
                    <a:pt x="352" y="246"/>
                    <a:pt x="352" y="246"/>
                  </a:cubicBezTo>
                  <a:cubicBezTo>
                    <a:pt x="353" y="246"/>
                    <a:pt x="353" y="246"/>
                    <a:pt x="353" y="246"/>
                  </a:cubicBezTo>
                  <a:moveTo>
                    <a:pt x="350" y="248"/>
                  </a:moveTo>
                  <a:cubicBezTo>
                    <a:pt x="350" y="247"/>
                    <a:pt x="351" y="247"/>
                    <a:pt x="351" y="247"/>
                  </a:cubicBezTo>
                  <a:cubicBezTo>
                    <a:pt x="350" y="247"/>
                    <a:pt x="350" y="246"/>
                    <a:pt x="349" y="246"/>
                  </a:cubicBezTo>
                  <a:cubicBezTo>
                    <a:pt x="350" y="248"/>
                    <a:pt x="350" y="248"/>
                    <a:pt x="350" y="248"/>
                  </a:cubicBezTo>
                  <a:moveTo>
                    <a:pt x="327" y="264"/>
                  </a:moveTo>
                  <a:cubicBezTo>
                    <a:pt x="328" y="264"/>
                    <a:pt x="332" y="259"/>
                    <a:pt x="331" y="258"/>
                  </a:cubicBezTo>
                  <a:cubicBezTo>
                    <a:pt x="329" y="256"/>
                    <a:pt x="325" y="263"/>
                    <a:pt x="327" y="264"/>
                  </a:cubicBezTo>
                  <a:moveTo>
                    <a:pt x="317" y="282"/>
                  </a:moveTo>
                  <a:cubicBezTo>
                    <a:pt x="317" y="282"/>
                    <a:pt x="312" y="287"/>
                    <a:pt x="312" y="287"/>
                  </a:cubicBezTo>
                  <a:cubicBezTo>
                    <a:pt x="313" y="288"/>
                    <a:pt x="319" y="283"/>
                    <a:pt x="317" y="282"/>
                  </a:cubicBezTo>
                  <a:moveTo>
                    <a:pt x="321" y="274"/>
                  </a:moveTo>
                  <a:cubicBezTo>
                    <a:pt x="321" y="274"/>
                    <a:pt x="320" y="279"/>
                    <a:pt x="320" y="279"/>
                  </a:cubicBezTo>
                  <a:cubicBezTo>
                    <a:pt x="319" y="284"/>
                    <a:pt x="322" y="282"/>
                    <a:pt x="321" y="279"/>
                  </a:cubicBezTo>
                  <a:cubicBezTo>
                    <a:pt x="322" y="280"/>
                    <a:pt x="322" y="279"/>
                    <a:pt x="323" y="281"/>
                  </a:cubicBezTo>
                  <a:cubicBezTo>
                    <a:pt x="323" y="282"/>
                    <a:pt x="322" y="283"/>
                    <a:pt x="323" y="284"/>
                  </a:cubicBezTo>
                  <a:cubicBezTo>
                    <a:pt x="323" y="284"/>
                    <a:pt x="323" y="287"/>
                    <a:pt x="323" y="287"/>
                  </a:cubicBezTo>
                  <a:cubicBezTo>
                    <a:pt x="322" y="287"/>
                    <a:pt x="323" y="282"/>
                    <a:pt x="321" y="282"/>
                  </a:cubicBezTo>
                  <a:cubicBezTo>
                    <a:pt x="320" y="283"/>
                    <a:pt x="319" y="286"/>
                    <a:pt x="321" y="286"/>
                  </a:cubicBezTo>
                  <a:cubicBezTo>
                    <a:pt x="320" y="286"/>
                    <a:pt x="318" y="289"/>
                    <a:pt x="320" y="289"/>
                  </a:cubicBezTo>
                  <a:cubicBezTo>
                    <a:pt x="319" y="289"/>
                    <a:pt x="316" y="291"/>
                    <a:pt x="317" y="292"/>
                  </a:cubicBezTo>
                  <a:cubicBezTo>
                    <a:pt x="317" y="292"/>
                    <a:pt x="318" y="292"/>
                    <a:pt x="318" y="292"/>
                  </a:cubicBezTo>
                  <a:cubicBezTo>
                    <a:pt x="319" y="292"/>
                    <a:pt x="319" y="291"/>
                    <a:pt x="319" y="292"/>
                  </a:cubicBezTo>
                  <a:cubicBezTo>
                    <a:pt x="320" y="292"/>
                    <a:pt x="319" y="294"/>
                    <a:pt x="319" y="295"/>
                  </a:cubicBezTo>
                  <a:cubicBezTo>
                    <a:pt x="320" y="298"/>
                    <a:pt x="321" y="296"/>
                    <a:pt x="322" y="294"/>
                  </a:cubicBezTo>
                  <a:cubicBezTo>
                    <a:pt x="324" y="295"/>
                    <a:pt x="326" y="289"/>
                    <a:pt x="324" y="288"/>
                  </a:cubicBezTo>
                  <a:cubicBezTo>
                    <a:pt x="324" y="288"/>
                    <a:pt x="323" y="290"/>
                    <a:pt x="322" y="290"/>
                  </a:cubicBezTo>
                  <a:cubicBezTo>
                    <a:pt x="321" y="290"/>
                    <a:pt x="321" y="290"/>
                    <a:pt x="321" y="289"/>
                  </a:cubicBezTo>
                  <a:cubicBezTo>
                    <a:pt x="321" y="289"/>
                    <a:pt x="321" y="289"/>
                    <a:pt x="320" y="289"/>
                  </a:cubicBezTo>
                  <a:cubicBezTo>
                    <a:pt x="321" y="288"/>
                    <a:pt x="325" y="288"/>
                    <a:pt x="325" y="286"/>
                  </a:cubicBezTo>
                  <a:cubicBezTo>
                    <a:pt x="326" y="284"/>
                    <a:pt x="324" y="278"/>
                    <a:pt x="323" y="278"/>
                  </a:cubicBezTo>
                  <a:cubicBezTo>
                    <a:pt x="323" y="276"/>
                    <a:pt x="326" y="274"/>
                    <a:pt x="326" y="272"/>
                  </a:cubicBezTo>
                  <a:cubicBezTo>
                    <a:pt x="326" y="268"/>
                    <a:pt x="323" y="271"/>
                    <a:pt x="322" y="274"/>
                  </a:cubicBezTo>
                  <a:cubicBezTo>
                    <a:pt x="322" y="273"/>
                    <a:pt x="322" y="273"/>
                    <a:pt x="321" y="274"/>
                  </a:cubicBezTo>
                  <a:cubicBezTo>
                    <a:pt x="321" y="274"/>
                    <a:pt x="321" y="274"/>
                    <a:pt x="321" y="274"/>
                  </a:cubicBezTo>
                  <a:cubicBezTo>
                    <a:pt x="321" y="273"/>
                    <a:pt x="321" y="273"/>
                    <a:pt x="321" y="274"/>
                  </a:cubicBezTo>
                  <a:moveTo>
                    <a:pt x="340" y="330"/>
                  </a:moveTo>
                  <a:cubicBezTo>
                    <a:pt x="341" y="328"/>
                    <a:pt x="336" y="320"/>
                    <a:pt x="335" y="319"/>
                  </a:cubicBezTo>
                  <a:cubicBezTo>
                    <a:pt x="334" y="318"/>
                    <a:pt x="332" y="315"/>
                    <a:pt x="331" y="315"/>
                  </a:cubicBezTo>
                  <a:cubicBezTo>
                    <a:pt x="329" y="314"/>
                    <a:pt x="327" y="316"/>
                    <a:pt x="326" y="316"/>
                  </a:cubicBezTo>
                  <a:cubicBezTo>
                    <a:pt x="325" y="316"/>
                    <a:pt x="329" y="307"/>
                    <a:pt x="323" y="310"/>
                  </a:cubicBezTo>
                  <a:cubicBezTo>
                    <a:pt x="321" y="311"/>
                    <a:pt x="323" y="312"/>
                    <a:pt x="323" y="314"/>
                  </a:cubicBezTo>
                  <a:cubicBezTo>
                    <a:pt x="323" y="314"/>
                    <a:pt x="322" y="315"/>
                    <a:pt x="322" y="316"/>
                  </a:cubicBezTo>
                  <a:cubicBezTo>
                    <a:pt x="323" y="318"/>
                    <a:pt x="324" y="318"/>
                    <a:pt x="325" y="319"/>
                  </a:cubicBezTo>
                  <a:cubicBezTo>
                    <a:pt x="326" y="320"/>
                    <a:pt x="329" y="322"/>
                    <a:pt x="328" y="326"/>
                  </a:cubicBezTo>
                  <a:cubicBezTo>
                    <a:pt x="323" y="327"/>
                    <a:pt x="327" y="327"/>
                    <a:pt x="328" y="329"/>
                  </a:cubicBezTo>
                  <a:cubicBezTo>
                    <a:pt x="330" y="330"/>
                    <a:pt x="329" y="332"/>
                    <a:pt x="332" y="332"/>
                  </a:cubicBezTo>
                  <a:cubicBezTo>
                    <a:pt x="334" y="331"/>
                    <a:pt x="333" y="329"/>
                    <a:pt x="335" y="331"/>
                  </a:cubicBezTo>
                  <a:cubicBezTo>
                    <a:pt x="335" y="331"/>
                    <a:pt x="338" y="342"/>
                    <a:pt x="340" y="337"/>
                  </a:cubicBezTo>
                  <a:cubicBezTo>
                    <a:pt x="340" y="337"/>
                    <a:pt x="339" y="335"/>
                    <a:pt x="339" y="334"/>
                  </a:cubicBezTo>
                  <a:cubicBezTo>
                    <a:pt x="339" y="333"/>
                    <a:pt x="338" y="332"/>
                    <a:pt x="338" y="330"/>
                  </a:cubicBezTo>
                  <a:cubicBezTo>
                    <a:pt x="339" y="330"/>
                    <a:pt x="339" y="330"/>
                    <a:pt x="340" y="330"/>
                  </a:cubicBezTo>
                  <a:moveTo>
                    <a:pt x="269" y="266"/>
                  </a:moveTo>
                  <a:cubicBezTo>
                    <a:pt x="268" y="265"/>
                    <a:pt x="265" y="273"/>
                    <a:pt x="266" y="274"/>
                  </a:cubicBezTo>
                  <a:cubicBezTo>
                    <a:pt x="269" y="275"/>
                    <a:pt x="271" y="267"/>
                    <a:pt x="269" y="266"/>
                  </a:cubicBezTo>
                  <a:cubicBezTo>
                    <a:pt x="269" y="266"/>
                    <a:pt x="269" y="266"/>
                    <a:pt x="269" y="266"/>
                  </a:cubicBezTo>
                  <a:cubicBezTo>
                    <a:pt x="269" y="266"/>
                    <a:pt x="269" y="266"/>
                    <a:pt x="269" y="266"/>
                  </a:cubicBezTo>
                  <a:moveTo>
                    <a:pt x="214" y="293"/>
                  </a:moveTo>
                  <a:cubicBezTo>
                    <a:pt x="217" y="285"/>
                    <a:pt x="212" y="291"/>
                    <a:pt x="211" y="292"/>
                  </a:cubicBezTo>
                  <a:cubicBezTo>
                    <a:pt x="210" y="292"/>
                    <a:pt x="209" y="293"/>
                    <a:pt x="207" y="293"/>
                  </a:cubicBezTo>
                  <a:cubicBezTo>
                    <a:pt x="204" y="294"/>
                    <a:pt x="204" y="294"/>
                    <a:pt x="202" y="299"/>
                  </a:cubicBezTo>
                  <a:cubicBezTo>
                    <a:pt x="201" y="302"/>
                    <a:pt x="197" y="305"/>
                    <a:pt x="198" y="309"/>
                  </a:cubicBezTo>
                  <a:cubicBezTo>
                    <a:pt x="198" y="312"/>
                    <a:pt x="199" y="314"/>
                    <a:pt x="202" y="312"/>
                  </a:cubicBezTo>
                  <a:cubicBezTo>
                    <a:pt x="204" y="311"/>
                    <a:pt x="207" y="305"/>
                    <a:pt x="209" y="302"/>
                  </a:cubicBezTo>
                  <a:cubicBezTo>
                    <a:pt x="210" y="300"/>
                    <a:pt x="211" y="298"/>
                    <a:pt x="212" y="296"/>
                  </a:cubicBezTo>
                  <a:cubicBezTo>
                    <a:pt x="213" y="299"/>
                    <a:pt x="214" y="293"/>
                    <a:pt x="214" y="293"/>
                  </a:cubicBezTo>
                  <a:cubicBezTo>
                    <a:pt x="215" y="292"/>
                    <a:pt x="214" y="292"/>
                    <a:pt x="214" y="292"/>
                  </a:cubicBezTo>
                  <a:cubicBezTo>
                    <a:pt x="214" y="293"/>
                    <a:pt x="214" y="293"/>
                    <a:pt x="214" y="293"/>
                  </a:cubicBezTo>
                  <a:moveTo>
                    <a:pt x="304" y="378"/>
                  </a:moveTo>
                  <a:cubicBezTo>
                    <a:pt x="303" y="378"/>
                    <a:pt x="301" y="379"/>
                    <a:pt x="302" y="379"/>
                  </a:cubicBezTo>
                  <a:cubicBezTo>
                    <a:pt x="303" y="380"/>
                    <a:pt x="305" y="379"/>
                    <a:pt x="304" y="378"/>
                  </a:cubicBezTo>
                  <a:moveTo>
                    <a:pt x="330" y="372"/>
                  </a:moveTo>
                  <a:cubicBezTo>
                    <a:pt x="331" y="372"/>
                    <a:pt x="333" y="365"/>
                    <a:pt x="331" y="366"/>
                  </a:cubicBezTo>
                  <a:cubicBezTo>
                    <a:pt x="331" y="365"/>
                    <a:pt x="331" y="359"/>
                    <a:pt x="330" y="359"/>
                  </a:cubicBezTo>
                  <a:cubicBezTo>
                    <a:pt x="331" y="355"/>
                    <a:pt x="329" y="353"/>
                    <a:pt x="329" y="350"/>
                  </a:cubicBezTo>
                  <a:cubicBezTo>
                    <a:pt x="329" y="347"/>
                    <a:pt x="332" y="341"/>
                    <a:pt x="329" y="341"/>
                  </a:cubicBezTo>
                  <a:cubicBezTo>
                    <a:pt x="328" y="340"/>
                    <a:pt x="331" y="334"/>
                    <a:pt x="329" y="334"/>
                  </a:cubicBezTo>
                  <a:cubicBezTo>
                    <a:pt x="328" y="334"/>
                    <a:pt x="325" y="340"/>
                    <a:pt x="325" y="342"/>
                  </a:cubicBezTo>
                  <a:cubicBezTo>
                    <a:pt x="321" y="348"/>
                    <a:pt x="320" y="341"/>
                    <a:pt x="318" y="338"/>
                  </a:cubicBezTo>
                  <a:cubicBezTo>
                    <a:pt x="320" y="335"/>
                    <a:pt x="323" y="335"/>
                    <a:pt x="321" y="333"/>
                  </a:cubicBezTo>
                  <a:cubicBezTo>
                    <a:pt x="320" y="332"/>
                    <a:pt x="319" y="332"/>
                    <a:pt x="318" y="331"/>
                  </a:cubicBezTo>
                  <a:cubicBezTo>
                    <a:pt x="317" y="330"/>
                    <a:pt x="315" y="327"/>
                    <a:pt x="316" y="331"/>
                  </a:cubicBezTo>
                  <a:cubicBezTo>
                    <a:pt x="316" y="331"/>
                    <a:pt x="315" y="331"/>
                    <a:pt x="315" y="330"/>
                  </a:cubicBezTo>
                  <a:cubicBezTo>
                    <a:pt x="316" y="330"/>
                    <a:pt x="315" y="329"/>
                    <a:pt x="315" y="329"/>
                  </a:cubicBezTo>
                  <a:cubicBezTo>
                    <a:pt x="314" y="328"/>
                    <a:pt x="313" y="330"/>
                    <a:pt x="314" y="330"/>
                  </a:cubicBezTo>
                  <a:cubicBezTo>
                    <a:pt x="313" y="332"/>
                    <a:pt x="310" y="333"/>
                    <a:pt x="310" y="335"/>
                  </a:cubicBezTo>
                  <a:cubicBezTo>
                    <a:pt x="310" y="333"/>
                    <a:pt x="308" y="331"/>
                    <a:pt x="307" y="331"/>
                  </a:cubicBezTo>
                  <a:cubicBezTo>
                    <a:pt x="306" y="331"/>
                    <a:pt x="303" y="332"/>
                    <a:pt x="303" y="334"/>
                  </a:cubicBezTo>
                  <a:cubicBezTo>
                    <a:pt x="302" y="333"/>
                    <a:pt x="301" y="335"/>
                    <a:pt x="301" y="336"/>
                  </a:cubicBezTo>
                  <a:cubicBezTo>
                    <a:pt x="301" y="336"/>
                    <a:pt x="301" y="336"/>
                    <a:pt x="301" y="336"/>
                  </a:cubicBezTo>
                  <a:cubicBezTo>
                    <a:pt x="301" y="332"/>
                    <a:pt x="299" y="336"/>
                    <a:pt x="298" y="337"/>
                  </a:cubicBezTo>
                  <a:cubicBezTo>
                    <a:pt x="296" y="339"/>
                    <a:pt x="294" y="339"/>
                    <a:pt x="293" y="339"/>
                  </a:cubicBezTo>
                  <a:cubicBezTo>
                    <a:pt x="292" y="339"/>
                    <a:pt x="292" y="339"/>
                    <a:pt x="292" y="339"/>
                  </a:cubicBezTo>
                  <a:cubicBezTo>
                    <a:pt x="291" y="339"/>
                    <a:pt x="291" y="339"/>
                    <a:pt x="290" y="339"/>
                  </a:cubicBezTo>
                  <a:cubicBezTo>
                    <a:pt x="289" y="339"/>
                    <a:pt x="287" y="339"/>
                    <a:pt x="286" y="339"/>
                  </a:cubicBezTo>
                  <a:cubicBezTo>
                    <a:pt x="284" y="340"/>
                    <a:pt x="282" y="344"/>
                    <a:pt x="283" y="347"/>
                  </a:cubicBezTo>
                  <a:cubicBezTo>
                    <a:pt x="281" y="345"/>
                    <a:pt x="281" y="354"/>
                    <a:pt x="281" y="355"/>
                  </a:cubicBezTo>
                  <a:cubicBezTo>
                    <a:pt x="280" y="356"/>
                    <a:pt x="280" y="359"/>
                    <a:pt x="280" y="360"/>
                  </a:cubicBezTo>
                  <a:cubicBezTo>
                    <a:pt x="279" y="361"/>
                    <a:pt x="278" y="363"/>
                    <a:pt x="277" y="363"/>
                  </a:cubicBezTo>
                  <a:cubicBezTo>
                    <a:pt x="276" y="366"/>
                    <a:pt x="279" y="368"/>
                    <a:pt x="281" y="368"/>
                  </a:cubicBezTo>
                  <a:cubicBezTo>
                    <a:pt x="282" y="368"/>
                    <a:pt x="283" y="367"/>
                    <a:pt x="283" y="367"/>
                  </a:cubicBezTo>
                  <a:cubicBezTo>
                    <a:pt x="284" y="367"/>
                    <a:pt x="285" y="367"/>
                    <a:pt x="286" y="367"/>
                  </a:cubicBezTo>
                  <a:cubicBezTo>
                    <a:pt x="286" y="368"/>
                    <a:pt x="287" y="368"/>
                    <a:pt x="288" y="368"/>
                  </a:cubicBezTo>
                  <a:cubicBezTo>
                    <a:pt x="289" y="368"/>
                    <a:pt x="290" y="367"/>
                    <a:pt x="292" y="367"/>
                  </a:cubicBezTo>
                  <a:cubicBezTo>
                    <a:pt x="293" y="367"/>
                    <a:pt x="294" y="367"/>
                    <a:pt x="295" y="367"/>
                  </a:cubicBezTo>
                  <a:cubicBezTo>
                    <a:pt x="298" y="367"/>
                    <a:pt x="301" y="368"/>
                    <a:pt x="302" y="370"/>
                  </a:cubicBezTo>
                  <a:cubicBezTo>
                    <a:pt x="302" y="371"/>
                    <a:pt x="302" y="373"/>
                    <a:pt x="302" y="375"/>
                  </a:cubicBezTo>
                  <a:cubicBezTo>
                    <a:pt x="303" y="377"/>
                    <a:pt x="301" y="377"/>
                    <a:pt x="303" y="376"/>
                  </a:cubicBezTo>
                  <a:cubicBezTo>
                    <a:pt x="304" y="376"/>
                    <a:pt x="306" y="374"/>
                    <a:pt x="306" y="374"/>
                  </a:cubicBezTo>
                  <a:cubicBezTo>
                    <a:pt x="306" y="374"/>
                    <a:pt x="304" y="376"/>
                    <a:pt x="304" y="377"/>
                  </a:cubicBezTo>
                  <a:cubicBezTo>
                    <a:pt x="304" y="378"/>
                    <a:pt x="304" y="379"/>
                    <a:pt x="306" y="377"/>
                  </a:cubicBezTo>
                  <a:cubicBezTo>
                    <a:pt x="306" y="377"/>
                    <a:pt x="305" y="379"/>
                    <a:pt x="305" y="379"/>
                  </a:cubicBezTo>
                  <a:cubicBezTo>
                    <a:pt x="306" y="380"/>
                    <a:pt x="306" y="380"/>
                    <a:pt x="306" y="380"/>
                  </a:cubicBezTo>
                  <a:cubicBezTo>
                    <a:pt x="306" y="380"/>
                    <a:pt x="305" y="382"/>
                    <a:pt x="305" y="383"/>
                  </a:cubicBezTo>
                  <a:cubicBezTo>
                    <a:pt x="305" y="385"/>
                    <a:pt x="308" y="391"/>
                    <a:pt x="310" y="388"/>
                  </a:cubicBezTo>
                  <a:cubicBezTo>
                    <a:pt x="310" y="389"/>
                    <a:pt x="312" y="391"/>
                    <a:pt x="312" y="391"/>
                  </a:cubicBezTo>
                  <a:cubicBezTo>
                    <a:pt x="313" y="391"/>
                    <a:pt x="315" y="389"/>
                    <a:pt x="316" y="389"/>
                  </a:cubicBezTo>
                  <a:cubicBezTo>
                    <a:pt x="316" y="389"/>
                    <a:pt x="317" y="389"/>
                    <a:pt x="317" y="389"/>
                  </a:cubicBezTo>
                  <a:cubicBezTo>
                    <a:pt x="318" y="389"/>
                    <a:pt x="317" y="390"/>
                    <a:pt x="319" y="388"/>
                  </a:cubicBezTo>
                  <a:cubicBezTo>
                    <a:pt x="321" y="385"/>
                    <a:pt x="323" y="382"/>
                    <a:pt x="326" y="380"/>
                  </a:cubicBezTo>
                  <a:cubicBezTo>
                    <a:pt x="327" y="378"/>
                    <a:pt x="330" y="374"/>
                    <a:pt x="330" y="372"/>
                  </a:cubicBezTo>
                  <a:moveTo>
                    <a:pt x="308" y="401"/>
                  </a:moveTo>
                  <a:cubicBezTo>
                    <a:pt x="307" y="400"/>
                    <a:pt x="307" y="395"/>
                    <a:pt x="308" y="393"/>
                  </a:cubicBezTo>
                  <a:cubicBezTo>
                    <a:pt x="308" y="393"/>
                    <a:pt x="312" y="394"/>
                    <a:pt x="313" y="394"/>
                  </a:cubicBezTo>
                  <a:cubicBezTo>
                    <a:pt x="314" y="395"/>
                    <a:pt x="310" y="402"/>
                    <a:pt x="308" y="401"/>
                  </a:cubicBezTo>
                  <a:moveTo>
                    <a:pt x="353" y="403"/>
                  </a:moveTo>
                  <a:cubicBezTo>
                    <a:pt x="352" y="403"/>
                    <a:pt x="352" y="403"/>
                    <a:pt x="351" y="402"/>
                  </a:cubicBezTo>
                  <a:cubicBezTo>
                    <a:pt x="351" y="402"/>
                    <a:pt x="351" y="402"/>
                    <a:pt x="351" y="401"/>
                  </a:cubicBezTo>
                  <a:cubicBezTo>
                    <a:pt x="351" y="400"/>
                    <a:pt x="351" y="400"/>
                    <a:pt x="351" y="400"/>
                  </a:cubicBezTo>
                  <a:cubicBezTo>
                    <a:pt x="350" y="400"/>
                    <a:pt x="350" y="400"/>
                    <a:pt x="350" y="400"/>
                  </a:cubicBezTo>
                  <a:cubicBezTo>
                    <a:pt x="349" y="400"/>
                    <a:pt x="352" y="394"/>
                    <a:pt x="349" y="395"/>
                  </a:cubicBezTo>
                  <a:cubicBezTo>
                    <a:pt x="348" y="395"/>
                    <a:pt x="349" y="397"/>
                    <a:pt x="349" y="398"/>
                  </a:cubicBezTo>
                  <a:cubicBezTo>
                    <a:pt x="348" y="401"/>
                    <a:pt x="349" y="401"/>
                    <a:pt x="347" y="404"/>
                  </a:cubicBezTo>
                  <a:cubicBezTo>
                    <a:pt x="347" y="404"/>
                    <a:pt x="346" y="404"/>
                    <a:pt x="346" y="404"/>
                  </a:cubicBezTo>
                  <a:cubicBezTo>
                    <a:pt x="345" y="406"/>
                    <a:pt x="347" y="406"/>
                    <a:pt x="346" y="407"/>
                  </a:cubicBezTo>
                  <a:cubicBezTo>
                    <a:pt x="346" y="408"/>
                    <a:pt x="344" y="410"/>
                    <a:pt x="346" y="411"/>
                  </a:cubicBezTo>
                  <a:cubicBezTo>
                    <a:pt x="347" y="412"/>
                    <a:pt x="349" y="409"/>
                    <a:pt x="350" y="408"/>
                  </a:cubicBezTo>
                  <a:cubicBezTo>
                    <a:pt x="350" y="408"/>
                    <a:pt x="355" y="404"/>
                    <a:pt x="353" y="403"/>
                  </a:cubicBezTo>
                  <a:moveTo>
                    <a:pt x="345" y="409"/>
                  </a:moveTo>
                  <a:cubicBezTo>
                    <a:pt x="345" y="409"/>
                    <a:pt x="344" y="407"/>
                    <a:pt x="343" y="407"/>
                  </a:cubicBezTo>
                  <a:cubicBezTo>
                    <a:pt x="342" y="407"/>
                    <a:pt x="340" y="410"/>
                    <a:pt x="339" y="411"/>
                  </a:cubicBezTo>
                  <a:cubicBezTo>
                    <a:pt x="336" y="412"/>
                    <a:pt x="329" y="413"/>
                    <a:pt x="332" y="418"/>
                  </a:cubicBezTo>
                  <a:cubicBezTo>
                    <a:pt x="330" y="418"/>
                    <a:pt x="332" y="419"/>
                    <a:pt x="332" y="419"/>
                  </a:cubicBezTo>
                  <a:cubicBezTo>
                    <a:pt x="334" y="419"/>
                    <a:pt x="334" y="419"/>
                    <a:pt x="334" y="419"/>
                  </a:cubicBezTo>
                  <a:cubicBezTo>
                    <a:pt x="336" y="418"/>
                    <a:pt x="336" y="417"/>
                    <a:pt x="339" y="415"/>
                  </a:cubicBezTo>
                  <a:cubicBezTo>
                    <a:pt x="339" y="415"/>
                    <a:pt x="340" y="415"/>
                    <a:pt x="340" y="415"/>
                  </a:cubicBezTo>
                  <a:cubicBezTo>
                    <a:pt x="341" y="415"/>
                    <a:pt x="341" y="415"/>
                    <a:pt x="341" y="414"/>
                  </a:cubicBezTo>
                  <a:cubicBezTo>
                    <a:pt x="341" y="413"/>
                    <a:pt x="341" y="413"/>
                    <a:pt x="341" y="413"/>
                  </a:cubicBezTo>
                  <a:cubicBezTo>
                    <a:pt x="343" y="412"/>
                    <a:pt x="344" y="411"/>
                    <a:pt x="345" y="409"/>
                  </a:cubicBezTo>
                  <a:moveTo>
                    <a:pt x="455" y="199"/>
                  </a:moveTo>
                  <a:cubicBezTo>
                    <a:pt x="456" y="200"/>
                    <a:pt x="455" y="200"/>
                    <a:pt x="454" y="200"/>
                  </a:cubicBezTo>
                  <a:cubicBezTo>
                    <a:pt x="454" y="200"/>
                    <a:pt x="454" y="200"/>
                    <a:pt x="454" y="200"/>
                  </a:cubicBezTo>
                  <a:cubicBezTo>
                    <a:pt x="453" y="201"/>
                    <a:pt x="452" y="202"/>
                    <a:pt x="451" y="200"/>
                  </a:cubicBezTo>
                  <a:cubicBezTo>
                    <a:pt x="450" y="204"/>
                    <a:pt x="448" y="204"/>
                    <a:pt x="447" y="202"/>
                  </a:cubicBezTo>
                  <a:cubicBezTo>
                    <a:pt x="446" y="200"/>
                    <a:pt x="445" y="199"/>
                    <a:pt x="444" y="198"/>
                  </a:cubicBezTo>
                  <a:cubicBezTo>
                    <a:pt x="444" y="197"/>
                    <a:pt x="441" y="197"/>
                    <a:pt x="443" y="195"/>
                  </a:cubicBezTo>
                  <a:cubicBezTo>
                    <a:pt x="443" y="195"/>
                    <a:pt x="443" y="195"/>
                    <a:pt x="442" y="195"/>
                  </a:cubicBezTo>
                  <a:cubicBezTo>
                    <a:pt x="444" y="197"/>
                    <a:pt x="438" y="200"/>
                    <a:pt x="437" y="198"/>
                  </a:cubicBezTo>
                  <a:cubicBezTo>
                    <a:pt x="437" y="199"/>
                    <a:pt x="439" y="203"/>
                    <a:pt x="437" y="205"/>
                  </a:cubicBezTo>
                  <a:cubicBezTo>
                    <a:pt x="436" y="206"/>
                    <a:pt x="435" y="203"/>
                    <a:pt x="434" y="203"/>
                  </a:cubicBezTo>
                  <a:cubicBezTo>
                    <a:pt x="433" y="203"/>
                    <a:pt x="430" y="204"/>
                    <a:pt x="429" y="204"/>
                  </a:cubicBezTo>
                  <a:cubicBezTo>
                    <a:pt x="427" y="205"/>
                    <a:pt x="424" y="207"/>
                    <a:pt x="423" y="207"/>
                  </a:cubicBezTo>
                  <a:cubicBezTo>
                    <a:pt x="421" y="205"/>
                    <a:pt x="421" y="205"/>
                    <a:pt x="421" y="205"/>
                  </a:cubicBezTo>
                  <a:cubicBezTo>
                    <a:pt x="421" y="204"/>
                    <a:pt x="420" y="205"/>
                    <a:pt x="420" y="205"/>
                  </a:cubicBezTo>
                  <a:cubicBezTo>
                    <a:pt x="419" y="205"/>
                    <a:pt x="419" y="205"/>
                    <a:pt x="419" y="205"/>
                  </a:cubicBezTo>
                  <a:cubicBezTo>
                    <a:pt x="418" y="205"/>
                    <a:pt x="418" y="205"/>
                    <a:pt x="418" y="205"/>
                  </a:cubicBezTo>
                  <a:cubicBezTo>
                    <a:pt x="417" y="205"/>
                    <a:pt x="417" y="205"/>
                    <a:pt x="418" y="203"/>
                  </a:cubicBezTo>
                  <a:cubicBezTo>
                    <a:pt x="417" y="204"/>
                    <a:pt x="416" y="205"/>
                    <a:pt x="416" y="205"/>
                  </a:cubicBezTo>
                  <a:cubicBezTo>
                    <a:pt x="416" y="205"/>
                    <a:pt x="416" y="204"/>
                    <a:pt x="415" y="204"/>
                  </a:cubicBezTo>
                  <a:cubicBezTo>
                    <a:pt x="415" y="204"/>
                    <a:pt x="415" y="204"/>
                    <a:pt x="415" y="204"/>
                  </a:cubicBezTo>
                  <a:cubicBezTo>
                    <a:pt x="414" y="204"/>
                    <a:pt x="413" y="205"/>
                    <a:pt x="412" y="206"/>
                  </a:cubicBezTo>
                  <a:cubicBezTo>
                    <a:pt x="410" y="208"/>
                    <a:pt x="411" y="208"/>
                    <a:pt x="411" y="208"/>
                  </a:cubicBezTo>
                  <a:cubicBezTo>
                    <a:pt x="412" y="207"/>
                    <a:pt x="412" y="207"/>
                    <a:pt x="412" y="208"/>
                  </a:cubicBezTo>
                  <a:cubicBezTo>
                    <a:pt x="412" y="209"/>
                    <a:pt x="410" y="211"/>
                    <a:pt x="410" y="211"/>
                  </a:cubicBezTo>
                  <a:cubicBezTo>
                    <a:pt x="410" y="211"/>
                    <a:pt x="410" y="212"/>
                    <a:pt x="410" y="213"/>
                  </a:cubicBezTo>
                  <a:cubicBezTo>
                    <a:pt x="409" y="213"/>
                    <a:pt x="409" y="213"/>
                    <a:pt x="409" y="213"/>
                  </a:cubicBezTo>
                  <a:cubicBezTo>
                    <a:pt x="408" y="213"/>
                    <a:pt x="407" y="216"/>
                    <a:pt x="407" y="216"/>
                  </a:cubicBezTo>
                  <a:cubicBezTo>
                    <a:pt x="403" y="217"/>
                    <a:pt x="403" y="217"/>
                    <a:pt x="403" y="217"/>
                  </a:cubicBezTo>
                  <a:cubicBezTo>
                    <a:pt x="404" y="217"/>
                    <a:pt x="403" y="218"/>
                    <a:pt x="403" y="218"/>
                  </a:cubicBezTo>
                  <a:cubicBezTo>
                    <a:pt x="402" y="218"/>
                    <a:pt x="402" y="219"/>
                    <a:pt x="402" y="219"/>
                  </a:cubicBezTo>
                  <a:cubicBezTo>
                    <a:pt x="401" y="219"/>
                    <a:pt x="401" y="219"/>
                    <a:pt x="401" y="219"/>
                  </a:cubicBezTo>
                  <a:cubicBezTo>
                    <a:pt x="399" y="220"/>
                    <a:pt x="397" y="225"/>
                    <a:pt x="396" y="221"/>
                  </a:cubicBezTo>
                  <a:cubicBezTo>
                    <a:pt x="396" y="217"/>
                    <a:pt x="400" y="209"/>
                    <a:pt x="403" y="206"/>
                  </a:cubicBezTo>
                  <a:cubicBezTo>
                    <a:pt x="404" y="205"/>
                    <a:pt x="403" y="206"/>
                    <a:pt x="405" y="205"/>
                  </a:cubicBezTo>
                  <a:cubicBezTo>
                    <a:pt x="407" y="204"/>
                    <a:pt x="409" y="203"/>
                    <a:pt x="411" y="202"/>
                  </a:cubicBezTo>
                  <a:cubicBezTo>
                    <a:pt x="412" y="201"/>
                    <a:pt x="414" y="201"/>
                    <a:pt x="415" y="200"/>
                  </a:cubicBezTo>
                  <a:cubicBezTo>
                    <a:pt x="416" y="199"/>
                    <a:pt x="417" y="197"/>
                    <a:pt x="418" y="197"/>
                  </a:cubicBezTo>
                  <a:cubicBezTo>
                    <a:pt x="416" y="196"/>
                    <a:pt x="417" y="198"/>
                    <a:pt x="416" y="199"/>
                  </a:cubicBezTo>
                  <a:cubicBezTo>
                    <a:pt x="415" y="199"/>
                    <a:pt x="415" y="199"/>
                    <a:pt x="415" y="199"/>
                  </a:cubicBezTo>
                  <a:cubicBezTo>
                    <a:pt x="414" y="199"/>
                    <a:pt x="414" y="199"/>
                    <a:pt x="414" y="199"/>
                  </a:cubicBezTo>
                  <a:cubicBezTo>
                    <a:pt x="412" y="199"/>
                    <a:pt x="411" y="201"/>
                    <a:pt x="410" y="199"/>
                  </a:cubicBezTo>
                  <a:cubicBezTo>
                    <a:pt x="410" y="199"/>
                    <a:pt x="411" y="197"/>
                    <a:pt x="411" y="197"/>
                  </a:cubicBezTo>
                  <a:cubicBezTo>
                    <a:pt x="411" y="197"/>
                    <a:pt x="411" y="197"/>
                    <a:pt x="410" y="196"/>
                  </a:cubicBezTo>
                  <a:cubicBezTo>
                    <a:pt x="410" y="196"/>
                    <a:pt x="409" y="195"/>
                    <a:pt x="408" y="196"/>
                  </a:cubicBezTo>
                  <a:cubicBezTo>
                    <a:pt x="406" y="197"/>
                    <a:pt x="406" y="197"/>
                    <a:pt x="406" y="197"/>
                  </a:cubicBezTo>
                  <a:cubicBezTo>
                    <a:pt x="405" y="198"/>
                    <a:pt x="404" y="198"/>
                    <a:pt x="403" y="199"/>
                  </a:cubicBezTo>
                  <a:cubicBezTo>
                    <a:pt x="405" y="201"/>
                    <a:pt x="402" y="201"/>
                    <a:pt x="401" y="201"/>
                  </a:cubicBezTo>
                  <a:cubicBezTo>
                    <a:pt x="400" y="201"/>
                    <a:pt x="399" y="201"/>
                    <a:pt x="398" y="200"/>
                  </a:cubicBezTo>
                  <a:cubicBezTo>
                    <a:pt x="398" y="200"/>
                    <a:pt x="397" y="198"/>
                    <a:pt x="398" y="199"/>
                  </a:cubicBezTo>
                  <a:cubicBezTo>
                    <a:pt x="398" y="197"/>
                    <a:pt x="395" y="197"/>
                    <a:pt x="394" y="197"/>
                  </a:cubicBezTo>
                  <a:cubicBezTo>
                    <a:pt x="392" y="197"/>
                    <a:pt x="391" y="195"/>
                    <a:pt x="389" y="195"/>
                  </a:cubicBezTo>
                  <a:cubicBezTo>
                    <a:pt x="386" y="194"/>
                    <a:pt x="382" y="197"/>
                    <a:pt x="380" y="199"/>
                  </a:cubicBezTo>
                  <a:cubicBezTo>
                    <a:pt x="378" y="200"/>
                    <a:pt x="375" y="200"/>
                    <a:pt x="374" y="202"/>
                  </a:cubicBezTo>
                  <a:cubicBezTo>
                    <a:pt x="375" y="203"/>
                    <a:pt x="376" y="202"/>
                    <a:pt x="375" y="204"/>
                  </a:cubicBezTo>
                  <a:cubicBezTo>
                    <a:pt x="377" y="202"/>
                    <a:pt x="376" y="205"/>
                    <a:pt x="376" y="206"/>
                  </a:cubicBezTo>
                  <a:cubicBezTo>
                    <a:pt x="378" y="203"/>
                    <a:pt x="380" y="206"/>
                    <a:pt x="380" y="209"/>
                  </a:cubicBezTo>
                  <a:cubicBezTo>
                    <a:pt x="381" y="207"/>
                    <a:pt x="382" y="206"/>
                    <a:pt x="382" y="208"/>
                  </a:cubicBezTo>
                  <a:cubicBezTo>
                    <a:pt x="382" y="210"/>
                    <a:pt x="381" y="212"/>
                    <a:pt x="381" y="214"/>
                  </a:cubicBezTo>
                  <a:cubicBezTo>
                    <a:pt x="380" y="215"/>
                    <a:pt x="380" y="219"/>
                    <a:pt x="380" y="220"/>
                  </a:cubicBezTo>
                  <a:cubicBezTo>
                    <a:pt x="379" y="222"/>
                    <a:pt x="379" y="221"/>
                    <a:pt x="379" y="220"/>
                  </a:cubicBezTo>
                  <a:cubicBezTo>
                    <a:pt x="379" y="220"/>
                    <a:pt x="378" y="219"/>
                    <a:pt x="378" y="220"/>
                  </a:cubicBezTo>
                  <a:cubicBezTo>
                    <a:pt x="377" y="220"/>
                    <a:pt x="376" y="222"/>
                    <a:pt x="376" y="224"/>
                  </a:cubicBezTo>
                  <a:cubicBezTo>
                    <a:pt x="376" y="225"/>
                    <a:pt x="377" y="225"/>
                    <a:pt x="376" y="226"/>
                  </a:cubicBezTo>
                  <a:cubicBezTo>
                    <a:pt x="375" y="229"/>
                    <a:pt x="375" y="225"/>
                    <a:pt x="375" y="225"/>
                  </a:cubicBezTo>
                  <a:cubicBezTo>
                    <a:pt x="374" y="225"/>
                    <a:pt x="374" y="226"/>
                    <a:pt x="374" y="226"/>
                  </a:cubicBezTo>
                  <a:cubicBezTo>
                    <a:pt x="374" y="226"/>
                    <a:pt x="373" y="227"/>
                    <a:pt x="373" y="226"/>
                  </a:cubicBezTo>
                  <a:cubicBezTo>
                    <a:pt x="373" y="225"/>
                    <a:pt x="375" y="222"/>
                    <a:pt x="375" y="221"/>
                  </a:cubicBezTo>
                  <a:cubicBezTo>
                    <a:pt x="377" y="218"/>
                    <a:pt x="378" y="215"/>
                    <a:pt x="379" y="212"/>
                  </a:cubicBezTo>
                  <a:cubicBezTo>
                    <a:pt x="377" y="215"/>
                    <a:pt x="374" y="219"/>
                    <a:pt x="372" y="221"/>
                  </a:cubicBezTo>
                  <a:cubicBezTo>
                    <a:pt x="369" y="224"/>
                    <a:pt x="364" y="229"/>
                    <a:pt x="361" y="229"/>
                  </a:cubicBezTo>
                  <a:cubicBezTo>
                    <a:pt x="360" y="229"/>
                    <a:pt x="359" y="229"/>
                    <a:pt x="359" y="228"/>
                  </a:cubicBezTo>
                  <a:cubicBezTo>
                    <a:pt x="359" y="228"/>
                    <a:pt x="358" y="228"/>
                    <a:pt x="357" y="228"/>
                  </a:cubicBezTo>
                  <a:cubicBezTo>
                    <a:pt x="356" y="228"/>
                    <a:pt x="355" y="229"/>
                    <a:pt x="354" y="230"/>
                  </a:cubicBezTo>
                  <a:cubicBezTo>
                    <a:pt x="354" y="230"/>
                    <a:pt x="350" y="232"/>
                    <a:pt x="350" y="233"/>
                  </a:cubicBezTo>
                  <a:cubicBezTo>
                    <a:pt x="350" y="233"/>
                    <a:pt x="351" y="237"/>
                    <a:pt x="350" y="238"/>
                  </a:cubicBezTo>
                  <a:cubicBezTo>
                    <a:pt x="350" y="242"/>
                    <a:pt x="349" y="241"/>
                    <a:pt x="348" y="242"/>
                  </a:cubicBezTo>
                  <a:cubicBezTo>
                    <a:pt x="347" y="243"/>
                    <a:pt x="344" y="244"/>
                    <a:pt x="344" y="243"/>
                  </a:cubicBezTo>
                  <a:cubicBezTo>
                    <a:pt x="343" y="241"/>
                    <a:pt x="347" y="237"/>
                    <a:pt x="346" y="236"/>
                  </a:cubicBezTo>
                  <a:cubicBezTo>
                    <a:pt x="346" y="235"/>
                    <a:pt x="346" y="235"/>
                    <a:pt x="346" y="235"/>
                  </a:cubicBezTo>
                  <a:cubicBezTo>
                    <a:pt x="345" y="235"/>
                    <a:pt x="345" y="235"/>
                    <a:pt x="345" y="234"/>
                  </a:cubicBezTo>
                  <a:cubicBezTo>
                    <a:pt x="345" y="232"/>
                    <a:pt x="347" y="233"/>
                    <a:pt x="346" y="231"/>
                  </a:cubicBezTo>
                  <a:cubicBezTo>
                    <a:pt x="346" y="230"/>
                    <a:pt x="345" y="231"/>
                    <a:pt x="343" y="231"/>
                  </a:cubicBezTo>
                  <a:cubicBezTo>
                    <a:pt x="342" y="231"/>
                    <a:pt x="341" y="232"/>
                    <a:pt x="341" y="231"/>
                  </a:cubicBezTo>
                  <a:cubicBezTo>
                    <a:pt x="341" y="230"/>
                    <a:pt x="343" y="228"/>
                    <a:pt x="344" y="228"/>
                  </a:cubicBezTo>
                  <a:cubicBezTo>
                    <a:pt x="344" y="227"/>
                    <a:pt x="340" y="228"/>
                    <a:pt x="339" y="229"/>
                  </a:cubicBezTo>
                  <a:cubicBezTo>
                    <a:pt x="339" y="229"/>
                    <a:pt x="337" y="229"/>
                    <a:pt x="337" y="230"/>
                  </a:cubicBezTo>
                  <a:cubicBezTo>
                    <a:pt x="337" y="230"/>
                    <a:pt x="337" y="230"/>
                    <a:pt x="337" y="231"/>
                  </a:cubicBezTo>
                  <a:cubicBezTo>
                    <a:pt x="338" y="232"/>
                    <a:pt x="338" y="232"/>
                    <a:pt x="338" y="232"/>
                  </a:cubicBezTo>
                  <a:cubicBezTo>
                    <a:pt x="337" y="233"/>
                    <a:pt x="337" y="233"/>
                    <a:pt x="338" y="233"/>
                  </a:cubicBezTo>
                  <a:cubicBezTo>
                    <a:pt x="338" y="233"/>
                    <a:pt x="339" y="233"/>
                    <a:pt x="339" y="232"/>
                  </a:cubicBezTo>
                  <a:cubicBezTo>
                    <a:pt x="340" y="233"/>
                    <a:pt x="340" y="232"/>
                    <a:pt x="341" y="233"/>
                  </a:cubicBezTo>
                  <a:cubicBezTo>
                    <a:pt x="344" y="236"/>
                    <a:pt x="337" y="235"/>
                    <a:pt x="336" y="238"/>
                  </a:cubicBezTo>
                  <a:cubicBezTo>
                    <a:pt x="336" y="238"/>
                    <a:pt x="337" y="247"/>
                    <a:pt x="335" y="246"/>
                  </a:cubicBezTo>
                  <a:cubicBezTo>
                    <a:pt x="336" y="247"/>
                    <a:pt x="336" y="248"/>
                    <a:pt x="335" y="248"/>
                  </a:cubicBezTo>
                  <a:cubicBezTo>
                    <a:pt x="335" y="249"/>
                    <a:pt x="335" y="248"/>
                    <a:pt x="335" y="250"/>
                  </a:cubicBezTo>
                  <a:cubicBezTo>
                    <a:pt x="335" y="250"/>
                    <a:pt x="333" y="252"/>
                    <a:pt x="332" y="253"/>
                  </a:cubicBezTo>
                  <a:cubicBezTo>
                    <a:pt x="330" y="254"/>
                    <a:pt x="329" y="256"/>
                    <a:pt x="327" y="257"/>
                  </a:cubicBezTo>
                  <a:cubicBezTo>
                    <a:pt x="325" y="259"/>
                    <a:pt x="323" y="260"/>
                    <a:pt x="321" y="260"/>
                  </a:cubicBezTo>
                  <a:cubicBezTo>
                    <a:pt x="318" y="260"/>
                    <a:pt x="315" y="259"/>
                    <a:pt x="313" y="262"/>
                  </a:cubicBezTo>
                  <a:cubicBezTo>
                    <a:pt x="315" y="262"/>
                    <a:pt x="312" y="265"/>
                    <a:pt x="311" y="265"/>
                  </a:cubicBezTo>
                  <a:cubicBezTo>
                    <a:pt x="310" y="266"/>
                    <a:pt x="309" y="264"/>
                    <a:pt x="310" y="263"/>
                  </a:cubicBezTo>
                  <a:cubicBezTo>
                    <a:pt x="310" y="262"/>
                    <a:pt x="311" y="261"/>
                    <a:pt x="312" y="261"/>
                  </a:cubicBezTo>
                  <a:cubicBezTo>
                    <a:pt x="312" y="260"/>
                    <a:pt x="312" y="260"/>
                    <a:pt x="313" y="259"/>
                  </a:cubicBezTo>
                  <a:cubicBezTo>
                    <a:pt x="311" y="258"/>
                    <a:pt x="310" y="258"/>
                    <a:pt x="308" y="260"/>
                  </a:cubicBezTo>
                  <a:cubicBezTo>
                    <a:pt x="304" y="264"/>
                    <a:pt x="308" y="267"/>
                    <a:pt x="307" y="272"/>
                  </a:cubicBezTo>
                  <a:cubicBezTo>
                    <a:pt x="306" y="278"/>
                    <a:pt x="303" y="278"/>
                    <a:pt x="300" y="279"/>
                  </a:cubicBezTo>
                  <a:cubicBezTo>
                    <a:pt x="296" y="281"/>
                    <a:pt x="298" y="280"/>
                    <a:pt x="298" y="277"/>
                  </a:cubicBezTo>
                  <a:cubicBezTo>
                    <a:pt x="297" y="276"/>
                    <a:pt x="297" y="276"/>
                    <a:pt x="296" y="275"/>
                  </a:cubicBezTo>
                  <a:cubicBezTo>
                    <a:pt x="296" y="274"/>
                    <a:pt x="297" y="274"/>
                    <a:pt x="297" y="273"/>
                  </a:cubicBezTo>
                  <a:cubicBezTo>
                    <a:pt x="297" y="273"/>
                    <a:pt x="295" y="270"/>
                    <a:pt x="295" y="270"/>
                  </a:cubicBezTo>
                  <a:cubicBezTo>
                    <a:pt x="293" y="269"/>
                    <a:pt x="291" y="277"/>
                    <a:pt x="291" y="280"/>
                  </a:cubicBezTo>
                  <a:cubicBezTo>
                    <a:pt x="292" y="281"/>
                    <a:pt x="293" y="282"/>
                    <a:pt x="293" y="284"/>
                  </a:cubicBezTo>
                  <a:cubicBezTo>
                    <a:pt x="293" y="286"/>
                    <a:pt x="292" y="288"/>
                    <a:pt x="292" y="290"/>
                  </a:cubicBezTo>
                  <a:cubicBezTo>
                    <a:pt x="291" y="293"/>
                    <a:pt x="291" y="294"/>
                    <a:pt x="290" y="291"/>
                  </a:cubicBezTo>
                  <a:cubicBezTo>
                    <a:pt x="289" y="290"/>
                    <a:pt x="288" y="288"/>
                    <a:pt x="288" y="286"/>
                  </a:cubicBezTo>
                  <a:cubicBezTo>
                    <a:pt x="289" y="284"/>
                    <a:pt x="289" y="282"/>
                    <a:pt x="289" y="280"/>
                  </a:cubicBezTo>
                  <a:cubicBezTo>
                    <a:pt x="289" y="276"/>
                    <a:pt x="289" y="277"/>
                    <a:pt x="290" y="274"/>
                  </a:cubicBezTo>
                  <a:cubicBezTo>
                    <a:pt x="292" y="270"/>
                    <a:pt x="294" y="265"/>
                    <a:pt x="293" y="261"/>
                  </a:cubicBezTo>
                  <a:cubicBezTo>
                    <a:pt x="292" y="262"/>
                    <a:pt x="291" y="263"/>
                    <a:pt x="290" y="262"/>
                  </a:cubicBezTo>
                  <a:cubicBezTo>
                    <a:pt x="289" y="260"/>
                    <a:pt x="291" y="259"/>
                    <a:pt x="291" y="257"/>
                  </a:cubicBezTo>
                  <a:cubicBezTo>
                    <a:pt x="292" y="255"/>
                    <a:pt x="291" y="255"/>
                    <a:pt x="291" y="253"/>
                  </a:cubicBezTo>
                  <a:cubicBezTo>
                    <a:pt x="291" y="252"/>
                    <a:pt x="292" y="249"/>
                    <a:pt x="292" y="248"/>
                  </a:cubicBezTo>
                  <a:cubicBezTo>
                    <a:pt x="291" y="248"/>
                    <a:pt x="289" y="249"/>
                    <a:pt x="289" y="249"/>
                  </a:cubicBezTo>
                  <a:cubicBezTo>
                    <a:pt x="289" y="249"/>
                    <a:pt x="288" y="249"/>
                    <a:pt x="288" y="248"/>
                  </a:cubicBezTo>
                  <a:cubicBezTo>
                    <a:pt x="287" y="248"/>
                    <a:pt x="287" y="248"/>
                    <a:pt x="287" y="248"/>
                  </a:cubicBezTo>
                  <a:cubicBezTo>
                    <a:pt x="285" y="249"/>
                    <a:pt x="286" y="250"/>
                    <a:pt x="284" y="250"/>
                  </a:cubicBezTo>
                  <a:cubicBezTo>
                    <a:pt x="283" y="251"/>
                    <a:pt x="281" y="252"/>
                    <a:pt x="280" y="253"/>
                  </a:cubicBezTo>
                  <a:cubicBezTo>
                    <a:pt x="278" y="254"/>
                    <a:pt x="275" y="255"/>
                    <a:pt x="274" y="256"/>
                  </a:cubicBezTo>
                  <a:cubicBezTo>
                    <a:pt x="272" y="258"/>
                    <a:pt x="271" y="262"/>
                    <a:pt x="270" y="264"/>
                  </a:cubicBezTo>
                  <a:cubicBezTo>
                    <a:pt x="269" y="265"/>
                    <a:pt x="266" y="268"/>
                    <a:pt x="265" y="268"/>
                  </a:cubicBezTo>
                  <a:cubicBezTo>
                    <a:pt x="263" y="268"/>
                    <a:pt x="264" y="265"/>
                    <a:pt x="264" y="263"/>
                  </a:cubicBezTo>
                  <a:cubicBezTo>
                    <a:pt x="265" y="255"/>
                    <a:pt x="266" y="248"/>
                    <a:pt x="268" y="241"/>
                  </a:cubicBezTo>
                  <a:cubicBezTo>
                    <a:pt x="266" y="243"/>
                    <a:pt x="265" y="241"/>
                    <a:pt x="265" y="239"/>
                  </a:cubicBezTo>
                  <a:cubicBezTo>
                    <a:pt x="265" y="238"/>
                    <a:pt x="265" y="237"/>
                    <a:pt x="265" y="237"/>
                  </a:cubicBezTo>
                  <a:cubicBezTo>
                    <a:pt x="264" y="236"/>
                    <a:pt x="264" y="233"/>
                    <a:pt x="264" y="232"/>
                  </a:cubicBezTo>
                  <a:cubicBezTo>
                    <a:pt x="263" y="230"/>
                    <a:pt x="262" y="230"/>
                    <a:pt x="261" y="229"/>
                  </a:cubicBezTo>
                  <a:cubicBezTo>
                    <a:pt x="259" y="229"/>
                    <a:pt x="258" y="229"/>
                    <a:pt x="256" y="228"/>
                  </a:cubicBezTo>
                  <a:cubicBezTo>
                    <a:pt x="255" y="227"/>
                    <a:pt x="254" y="227"/>
                    <a:pt x="253" y="226"/>
                  </a:cubicBezTo>
                  <a:cubicBezTo>
                    <a:pt x="253" y="225"/>
                    <a:pt x="253" y="223"/>
                    <a:pt x="253" y="223"/>
                  </a:cubicBezTo>
                  <a:cubicBezTo>
                    <a:pt x="252" y="222"/>
                    <a:pt x="251" y="222"/>
                    <a:pt x="250" y="222"/>
                  </a:cubicBezTo>
                  <a:cubicBezTo>
                    <a:pt x="249" y="221"/>
                    <a:pt x="248" y="220"/>
                    <a:pt x="248" y="219"/>
                  </a:cubicBezTo>
                  <a:cubicBezTo>
                    <a:pt x="247" y="217"/>
                    <a:pt x="247" y="213"/>
                    <a:pt x="246" y="212"/>
                  </a:cubicBezTo>
                  <a:cubicBezTo>
                    <a:pt x="245" y="212"/>
                    <a:pt x="245" y="213"/>
                    <a:pt x="244" y="215"/>
                  </a:cubicBezTo>
                  <a:cubicBezTo>
                    <a:pt x="244" y="216"/>
                    <a:pt x="245" y="217"/>
                    <a:pt x="244" y="218"/>
                  </a:cubicBezTo>
                  <a:cubicBezTo>
                    <a:pt x="244" y="219"/>
                    <a:pt x="244" y="220"/>
                    <a:pt x="244" y="222"/>
                  </a:cubicBezTo>
                  <a:cubicBezTo>
                    <a:pt x="246" y="219"/>
                    <a:pt x="245" y="222"/>
                    <a:pt x="246" y="223"/>
                  </a:cubicBezTo>
                  <a:cubicBezTo>
                    <a:pt x="246" y="225"/>
                    <a:pt x="244" y="224"/>
                    <a:pt x="246" y="225"/>
                  </a:cubicBezTo>
                  <a:cubicBezTo>
                    <a:pt x="247" y="226"/>
                    <a:pt x="249" y="224"/>
                    <a:pt x="250" y="224"/>
                  </a:cubicBezTo>
                  <a:cubicBezTo>
                    <a:pt x="253" y="223"/>
                    <a:pt x="252" y="222"/>
                    <a:pt x="252" y="225"/>
                  </a:cubicBezTo>
                  <a:cubicBezTo>
                    <a:pt x="252" y="226"/>
                    <a:pt x="251" y="227"/>
                    <a:pt x="252" y="227"/>
                  </a:cubicBezTo>
                  <a:cubicBezTo>
                    <a:pt x="252" y="229"/>
                    <a:pt x="253" y="229"/>
                    <a:pt x="253" y="231"/>
                  </a:cubicBezTo>
                  <a:cubicBezTo>
                    <a:pt x="253" y="234"/>
                    <a:pt x="250" y="235"/>
                    <a:pt x="249" y="237"/>
                  </a:cubicBezTo>
                  <a:cubicBezTo>
                    <a:pt x="247" y="238"/>
                    <a:pt x="246" y="239"/>
                    <a:pt x="244" y="239"/>
                  </a:cubicBezTo>
                  <a:cubicBezTo>
                    <a:pt x="243" y="240"/>
                    <a:pt x="241" y="240"/>
                    <a:pt x="239" y="240"/>
                  </a:cubicBezTo>
                  <a:cubicBezTo>
                    <a:pt x="236" y="241"/>
                    <a:pt x="229" y="244"/>
                    <a:pt x="225" y="242"/>
                  </a:cubicBezTo>
                  <a:cubicBezTo>
                    <a:pt x="225" y="243"/>
                    <a:pt x="225" y="243"/>
                    <a:pt x="224" y="243"/>
                  </a:cubicBezTo>
                  <a:cubicBezTo>
                    <a:pt x="225" y="244"/>
                    <a:pt x="225" y="245"/>
                    <a:pt x="226" y="246"/>
                  </a:cubicBezTo>
                  <a:cubicBezTo>
                    <a:pt x="228" y="247"/>
                    <a:pt x="230" y="247"/>
                    <a:pt x="232" y="247"/>
                  </a:cubicBezTo>
                  <a:cubicBezTo>
                    <a:pt x="234" y="247"/>
                    <a:pt x="236" y="246"/>
                    <a:pt x="233" y="250"/>
                  </a:cubicBezTo>
                  <a:cubicBezTo>
                    <a:pt x="232" y="252"/>
                    <a:pt x="231" y="253"/>
                    <a:pt x="229" y="255"/>
                  </a:cubicBezTo>
                  <a:cubicBezTo>
                    <a:pt x="224" y="261"/>
                    <a:pt x="218" y="263"/>
                    <a:pt x="213" y="267"/>
                  </a:cubicBezTo>
                  <a:cubicBezTo>
                    <a:pt x="210" y="268"/>
                    <a:pt x="208" y="269"/>
                    <a:pt x="207" y="272"/>
                  </a:cubicBezTo>
                  <a:cubicBezTo>
                    <a:pt x="204" y="278"/>
                    <a:pt x="205" y="286"/>
                    <a:pt x="201" y="291"/>
                  </a:cubicBezTo>
                  <a:cubicBezTo>
                    <a:pt x="198" y="294"/>
                    <a:pt x="193" y="293"/>
                    <a:pt x="191" y="296"/>
                  </a:cubicBezTo>
                  <a:cubicBezTo>
                    <a:pt x="190" y="298"/>
                    <a:pt x="190" y="301"/>
                    <a:pt x="189" y="303"/>
                  </a:cubicBezTo>
                  <a:cubicBezTo>
                    <a:pt x="187" y="307"/>
                    <a:pt x="186" y="304"/>
                    <a:pt x="183" y="306"/>
                  </a:cubicBezTo>
                  <a:cubicBezTo>
                    <a:pt x="185" y="307"/>
                    <a:pt x="180" y="312"/>
                    <a:pt x="180" y="312"/>
                  </a:cubicBezTo>
                  <a:cubicBezTo>
                    <a:pt x="176" y="315"/>
                    <a:pt x="173" y="318"/>
                    <a:pt x="169" y="319"/>
                  </a:cubicBezTo>
                  <a:cubicBezTo>
                    <a:pt x="168" y="319"/>
                    <a:pt x="167" y="318"/>
                    <a:pt x="165" y="318"/>
                  </a:cubicBezTo>
                  <a:cubicBezTo>
                    <a:pt x="164" y="318"/>
                    <a:pt x="164" y="318"/>
                    <a:pt x="163" y="318"/>
                  </a:cubicBezTo>
                  <a:cubicBezTo>
                    <a:pt x="162" y="318"/>
                    <a:pt x="160" y="318"/>
                    <a:pt x="160" y="316"/>
                  </a:cubicBezTo>
                  <a:cubicBezTo>
                    <a:pt x="159" y="314"/>
                    <a:pt x="160" y="313"/>
                    <a:pt x="161" y="311"/>
                  </a:cubicBezTo>
                  <a:cubicBezTo>
                    <a:pt x="162" y="307"/>
                    <a:pt x="161" y="304"/>
                    <a:pt x="161" y="301"/>
                  </a:cubicBezTo>
                  <a:cubicBezTo>
                    <a:pt x="161" y="296"/>
                    <a:pt x="163" y="292"/>
                    <a:pt x="164" y="288"/>
                  </a:cubicBezTo>
                  <a:cubicBezTo>
                    <a:pt x="164" y="285"/>
                    <a:pt x="164" y="282"/>
                    <a:pt x="165" y="279"/>
                  </a:cubicBezTo>
                  <a:cubicBezTo>
                    <a:pt x="166" y="276"/>
                    <a:pt x="169" y="274"/>
                    <a:pt x="171" y="271"/>
                  </a:cubicBezTo>
                  <a:cubicBezTo>
                    <a:pt x="172" y="269"/>
                    <a:pt x="173" y="266"/>
                    <a:pt x="173" y="263"/>
                  </a:cubicBezTo>
                  <a:cubicBezTo>
                    <a:pt x="174" y="261"/>
                    <a:pt x="174" y="258"/>
                    <a:pt x="174" y="256"/>
                  </a:cubicBezTo>
                  <a:cubicBezTo>
                    <a:pt x="174" y="254"/>
                    <a:pt x="173" y="251"/>
                    <a:pt x="173" y="249"/>
                  </a:cubicBezTo>
                  <a:cubicBezTo>
                    <a:pt x="174" y="248"/>
                    <a:pt x="175" y="248"/>
                    <a:pt x="175" y="247"/>
                  </a:cubicBezTo>
                  <a:cubicBezTo>
                    <a:pt x="176" y="245"/>
                    <a:pt x="176" y="245"/>
                    <a:pt x="176" y="245"/>
                  </a:cubicBezTo>
                  <a:cubicBezTo>
                    <a:pt x="176" y="244"/>
                    <a:pt x="177" y="244"/>
                    <a:pt x="178" y="242"/>
                  </a:cubicBezTo>
                  <a:cubicBezTo>
                    <a:pt x="178" y="241"/>
                    <a:pt x="178" y="240"/>
                    <a:pt x="177" y="239"/>
                  </a:cubicBezTo>
                  <a:cubicBezTo>
                    <a:pt x="176" y="239"/>
                    <a:pt x="175" y="239"/>
                    <a:pt x="174" y="239"/>
                  </a:cubicBezTo>
                  <a:cubicBezTo>
                    <a:pt x="174" y="238"/>
                    <a:pt x="174" y="237"/>
                    <a:pt x="174" y="236"/>
                  </a:cubicBezTo>
                  <a:cubicBezTo>
                    <a:pt x="172" y="233"/>
                    <a:pt x="171" y="233"/>
                    <a:pt x="168" y="233"/>
                  </a:cubicBezTo>
                  <a:cubicBezTo>
                    <a:pt x="168" y="234"/>
                    <a:pt x="167" y="234"/>
                    <a:pt x="166" y="234"/>
                  </a:cubicBezTo>
                  <a:cubicBezTo>
                    <a:pt x="164" y="234"/>
                    <a:pt x="163" y="232"/>
                    <a:pt x="161" y="232"/>
                  </a:cubicBezTo>
                  <a:cubicBezTo>
                    <a:pt x="159" y="231"/>
                    <a:pt x="158" y="232"/>
                    <a:pt x="156" y="231"/>
                  </a:cubicBezTo>
                  <a:cubicBezTo>
                    <a:pt x="154" y="228"/>
                    <a:pt x="153" y="224"/>
                    <a:pt x="153" y="220"/>
                  </a:cubicBezTo>
                  <a:cubicBezTo>
                    <a:pt x="153" y="218"/>
                    <a:pt x="152" y="215"/>
                    <a:pt x="152" y="212"/>
                  </a:cubicBezTo>
                  <a:cubicBezTo>
                    <a:pt x="152" y="208"/>
                    <a:pt x="155" y="205"/>
                    <a:pt x="156" y="202"/>
                  </a:cubicBezTo>
                  <a:cubicBezTo>
                    <a:pt x="158" y="198"/>
                    <a:pt x="157" y="196"/>
                    <a:pt x="160" y="193"/>
                  </a:cubicBezTo>
                  <a:cubicBezTo>
                    <a:pt x="161" y="191"/>
                    <a:pt x="165" y="187"/>
                    <a:pt x="167" y="186"/>
                  </a:cubicBezTo>
                  <a:cubicBezTo>
                    <a:pt x="169" y="185"/>
                    <a:pt x="172" y="185"/>
                    <a:pt x="173" y="183"/>
                  </a:cubicBezTo>
                  <a:cubicBezTo>
                    <a:pt x="175" y="181"/>
                    <a:pt x="175" y="178"/>
                    <a:pt x="177" y="177"/>
                  </a:cubicBezTo>
                  <a:cubicBezTo>
                    <a:pt x="179" y="176"/>
                    <a:pt x="185" y="174"/>
                    <a:pt x="183" y="170"/>
                  </a:cubicBezTo>
                  <a:cubicBezTo>
                    <a:pt x="183" y="170"/>
                    <a:pt x="182" y="170"/>
                    <a:pt x="182" y="170"/>
                  </a:cubicBezTo>
                  <a:cubicBezTo>
                    <a:pt x="181" y="170"/>
                    <a:pt x="181" y="170"/>
                    <a:pt x="180" y="169"/>
                  </a:cubicBezTo>
                  <a:cubicBezTo>
                    <a:pt x="180" y="169"/>
                    <a:pt x="181" y="166"/>
                    <a:pt x="181" y="166"/>
                  </a:cubicBezTo>
                  <a:cubicBezTo>
                    <a:pt x="182" y="165"/>
                    <a:pt x="181" y="165"/>
                    <a:pt x="182" y="164"/>
                  </a:cubicBezTo>
                  <a:cubicBezTo>
                    <a:pt x="182" y="163"/>
                    <a:pt x="183" y="163"/>
                    <a:pt x="183" y="162"/>
                  </a:cubicBezTo>
                  <a:cubicBezTo>
                    <a:pt x="184" y="161"/>
                    <a:pt x="184" y="159"/>
                    <a:pt x="185" y="157"/>
                  </a:cubicBezTo>
                  <a:cubicBezTo>
                    <a:pt x="186" y="156"/>
                    <a:pt x="185" y="155"/>
                    <a:pt x="187" y="155"/>
                  </a:cubicBezTo>
                  <a:cubicBezTo>
                    <a:pt x="188" y="155"/>
                    <a:pt x="188" y="156"/>
                    <a:pt x="189" y="156"/>
                  </a:cubicBezTo>
                  <a:cubicBezTo>
                    <a:pt x="190" y="156"/>
                    <a:pt x="193" y="159"/>
                    <a:pt x="195" y="159"/>
                  </a:cubicBezTo>
                  <a:cubicBezTo>
                    <a:pt x="198" y="158"/>
                    <a:pt x="198" y="152"/>
                    <a:pt x="197" y="150"/>
                  </a:cubicBezTo>
                  <a:cubicBezTo>
                    <a:pt x="197" y="149"/>
                    <a:pt x="193" y="147"/>
                    <a:pt x="197" y="145"/>
                  </a:cubicBezTo>
                  <a:cubicBezTo>
                    <a:pt x="198" y="145"/>
                    <a:pt x="199" y="147"/>
                    <a:pt x="200" y="147"/>
                  </a:cubicBezTo>
                  <a:cubicBezTo>
                    <a:pt x="200" y="145"/>
                    <a:pt x="200" y="145"/>
                    <a:pt x="200" y="145"/>
                  </a:cubicBezTo>
                  <a:cubicBezTo>
                    <a:pt x="201" y="145"/>
                    <a:pt x="201" y="146"/>
                    <a:pt x="202" y="146"/>
                  </a:cubicBezTo>
                  <a:cubicBezTo>
                    <a:pt x="203" y="146"/>
                    <a:pt x="203" y="146"/>
                    <a:pt x="203" y="146"/>
                  </a:cubicBezTo>
                  <a:cubicBezTo>
                    <a:pt x="203" y="145"/>
                    <a:pt x="203" y="145"/>
                    <a:pt x="203" y="145"/>
                  </a:cubicBezTo>
                  <a:cubicBezTo>
                    <a:pt x="205" y="145"/>
                    <a:pt x="206" y="144"/>
                    <a:pt x="207" y="143"/>
                  </a:cubicBezTo>
                  <a:cubicBezTo>
                    <a:pt x="210" y="142"/>
                    <a:pt x="213" y="140"/>
                    <a:pt x="215" y="140"/>
                  </a:cubicBezTo>
                  <a:cubicBezTo>
                    <a:pt x="217" y="140"/>
                    <a:pt x="218" y="141"/>
                    <a:pt x="218" y="138"/>
                  </a:cubicBezTo>
                  <a:cubicBezTo>
                    <a:pt x="219" y="136"/>
                    <a:pt x="218" y="135"/>
                    <a:pt x="220" y="133"/>
                  </a:cubicBezTo>
                  <a:cubicBezTo>
                    <a:pt x="220" y="132"/>
                    <a:pt x="224" y="131"/>
                    <a:pt x="224" y="131"/>
                  </a:cubicBezTo>
                  <a:cubicBezTo>
                    <a:pt x="224" y="131"/>
                    <a:pt x="224" y="134"/>
                    <a:pt x="223" y="135"/>
                  </a:cubicBezTo>
                  <a:cubicBezTo>
                    <a:pt x="223" y="136"/>
                    <a:pt x="223" y="136"/>
                    <a:pt x="222" y="137"/>
                  </a:cubicBezTo>
                  <a:cubicBezTo>
                    <a:pt x="222" y="136"/>
                    <a:pt x="222" y="137"/>
                    <a:pt x="222" y="138"/>
                  </a:cubicBezTo>
                  <a:cubicBezTo>
                    <a:pt x="222" y="139"/>
                    <a:pt x="221" y="139"/>
                    <a:pt x="221" y="139"/>
                  </a:cubicBezTo>
                  <a:cubicBezTo>
                    <a:pt x="221" y="140"/>
                    <a:pt x="221" y="139"/>
                    <a:pt x="222" y="140"/>
                  </a:cubicBezTo>
                  <a:cubicBezTo>
                    <a:pt x="222" y="137"/>
                    <a:pt x="222" y="137"/>
                    <a:pt x="222" y="137"/>
                  </a:cubicBezTo>
                  <a:cubicBezTo>
                    <a:pt x="224" y="136"/>
                    <a:pt x="224" y="136"/>
                    <a:pt x="224" y="136"/>
                  </a:cubicBezTo>
                  <a:cubicBezTo>
                    <a:pt x="224" y="136"/>
                    <a:pt x="224" y="136"/>
                    <a:pt x="224" y="136"/>
                  </a:cubicBezTo>
                  <a:cubicBezTo>
                    <a:pt x="225" y="136"/>
                    <a:pt x="225" y="136"/>
                    <a:pt x="225" y="135"/>
                  </a:cubicBezTo>
                  <a:cubicBezTo>
                    <a:pt x="226" y="133"/>
                    <a:pt x="226" y="130"/>
                    <a:pt x="226" y="128"/>
                  </a:cubicBezTo>
                  <a:cubicBezTo>
                    <a:pt x="225" y="128"/>
                    <a:pt x="221" y="130"/>
                    <a:pt x="221" y="130"/>
                  </a:cubicBezTo>
                  <a:cubicBezTo>
                    <a:pt x="220" y="129"/>
                    <a:pt x="219" y="128"/>
                    <a:pt x="219" y="127"/>
                  </a:cubicBezTo>
                  <a:cubicBezTo>
                    <a:pt x="218" y="126"/>
                    <a:pt x="219" y="126"/>
                    <a:pt x="220" y="125"/>
                  </a:cubicBezTo>
                  <a:cubicBezTo>
                    <a:pt x="218" y="126"/>
                    <a:pt x="221" y="118"/>
                    <a:pt x="222" y="117"/>
                  </a:cubicBezTo>
                  <a:cubicBezTo>
                    <a:pt x="223" y="116"/>
                    <a:pt x="224" y="116"/>
                    <a:pt x="225" y="116"/>
                  </a:cubicBezTo>
                  <a:cubicBezTo>
                    <a:pt x="226" y="116"/>
                    <a:pt x="229" y="113"/>
                    <a:pt x="229" y="115"/>
                  </a:cubicBezTo>
                  <a:cubicBezTo>
                    <a:pt x="230" y="114"/>
                    <a:pt x="230" y="114"/>
                    <a:pt x="231" y="113"/>
                  </a:cubicBezTo>
                  <a:cubicBezTo>
                    <a:pt x="232" y="112"/>
                    <a:pt x="232" y="112"/>
                    <a:pt x="233" y="112"/>
                  </a:cubicBezTo>
                  <a:cubicBezTo>
                    <a:pt x="234" y="111"/>
                    <a:pt x="235" y="111"/>
                    <a:pt x="235" y="110"/>
                  </a:cubicBezTo>
                  <a:cubicBezTo>
                    <a:pt x="236" y="110"/>
                    <a:pt x="235" y="109"/>
                    <a:pt x="237" y="109"/>
                  </a:cubicBezTo>
                  <a:cubicBezTo>
                    <a:pt x="237" y="109"/>
                    <a:pt x="242" y="105"/>
                    <a:pt x="242" y="104"/>
                  </a:cubicBezTo>
                  <a:cubicBezTo>
                    <a:pt x="242" y="104"/>
                    <a:pt x="241" y="104"/>
                    <a:pt x="241" y="104"/>
                  </a:cubicBezTo>
                  <a:cubicBezTo>
                    <a:pt x="240" y="104"/>
                    <a:pt x="238" y="105"/>
                    <a:pt x="238" y="104"/>
                  </a:cubicBezTo>
                  <a:cubicBezTo>
                    <a:pt x="239" y="103"/>
                    <a:pt x="241" y="102"/>
                    <a:pt x="242" y="102"/>
                  </a:cubicBezTo>
                  <a:cubicBezTo>
                    <a:pt x="244" y="101"/>
                    <a:pt x="244" y="101"/>
                    <a:pt x="245" y="102"/>
                  </a:cubicBezTo>
                  <a:cubicBezTo>
                    <a:pt x="245" y="100"/>
                    <a:pt x="247" y="100"/>
                    <a:pt x="248" y="101"/>
                  </a:cubicBezTo>
                  <a:cubicBezTo>
                    <a:pt x="248" y="99"/>
                    <a:pt x="251" y="99"/>
                    <a:pt x="250" y="101"/>
                  </a:cubicBezTo>
                  <a:cubicBezTo>
                    <a:pt x="251" y="101"/>
                    <a:pt x="253" y="100"/>
                    <a:pt x="253" y="100"/>
                  </a:cubicBezTo>
                  <a:cubicBezTo>
                    <a:pt x="254" y="99"/>
                    <a:pt x="254" y="100"/>
                    <a:pt x="254" y="100"/>
                  </a:cubicBezTo>
                  <a:cubicBezTo>
                    <a:pt x="254" y="100"/>
                    <a:pt x="254" y="100"/>
                    <a:pt x="255" y="100"/>
                  </a:cubicBezTo>
                  <a:cubicBezTo>
                    <a:pt x="256" y="99"/>
                    <a:pt x="255" y="100"/>
                    <a:pt x="256" y="100"/>
                  </a:cubicBezTo>
                  <a:cubicBezTo>
                    <a:pt x="256" y="100"/>
                    <a:pt x="257" y="100"/>
                    <a:pt x="257" y="100"/>
                  </a:cubicBezTo>
                  <a:cubicBezTo>
                    <a:pt x="258" y="100"/>
                    <a:pt x="261" y="100"/>
                    <a:pt x="259" y="102"/>
                  </a:cubicBezTo>
                  <a:cubicBezTo>
                    <a:pt x="261" y="100"/>
                    <a:pt x="261" y="101"/>
                    <a:pt x="263" y="103"/>
                  </a:cubicBezTo>
                  <a:cubicBezTo>
                    <a:pt x="264" y="105"/>
                    <a:pt x="265" y="105"/>
                    <a:pt x="263" y="106"/>
                  </a:cubicBezTo>
                  <a:cubicBezTo>
                    <a:pt x="263" y="106"/>
                    <a:pt x="267" y="108"/>
                    <a:pt x="265" y="109"/>
                  </a:cubicBezTo>
                  <a:cubicBezTo>
                    <a:pt x="268" y="111"/>
                    <a:pt x="272" y="114"/>
                    <a:pt x="273" y="118"/>
                  </a:cubicBezTo>
                  <a:cubicBezTo>
                    <a:pt x="273" y="121"/>
                    <a:pt x="272" y="122"/>
                    <a:pt x="269" y="123"/>
                  </a:cubicBezTo>
                  <a:cubicBezTo>
                    <a:pt x="266" y="123"/>
                    <a:pt x="264" y="120"/>
                    <a:pt x="262" y="118"/>
                  </a:cubicBezTo>
                  <a:cubicBezTo>
                    <a:pt x="263" y="121"/>
                    <a:pt x="262" y="121"/>
                    <a:pt x="262" y="124"/>
                  </a:cubicBezTo>
                  <a:cubicBezTo>
                    <a:pt x="262" y="125"/>
                    <a:pt x="264" y="129"/>
                    <a:pt x="264" y="127"/>
                  </a:cubicBezTo>
                  <a:cubicBezTo>
                    <a:pt x="263" y="127"/>
                    <a:pt x="263" y="124"/>
                    <a:pt x="265" y="124"/>
                  </a:cubicBezTo>
                  <a:cubicBezTo>
                    <a:pt x="266" y="124"/>
                    <a:pt x="267" y="127"/>
                    <a:pt x="268" y="127"/>
                  </a:cubicBezTo>
                  <a:cubicBezTo>
                    <a:pt x="269" y="124"/>
                    <a:pt x="268" y="124"/>
                    <a:pt x="271" y="123"/>
                  </a:cubicBezTo>
                  <a:cubicBezTo>
                    <a:pt x="272" y="123"/>
                    <a:pt x="273" y="123"/>
                    <a:pt x="274" y="123"/>
                  </a:cubicBezTo>
                  <a:cubicBezTo>
                    <a:pt x="275" y="123"/>
                    <a:pt x="275" y="125"/>
                    <a:pt x="276" y="122"/>
                  </a:cubicBezTo>
                  <a:cubicBezTo>
                    <a:pt x="275" y="122"/>
                    <a:pt x="275" y="122"/>
                    <a:pt x="275" y="121"/>
                  </a:cubicBezTo>
                  <a:cubicBezTo>
                    <a:pt x="275" y="122"/>
                    <a:pt x="276" y="120"/>
                    <a:pt x="276" y="119"/>
                  </a:cubicBezTo>
                  <a:cubicBezTo>
                    <a:pt x="277" y="118"/>
                    <a:pt x="277" y="117"/>
                    <a:pt x="277" y="118"/>
                  </a:cubicBezTo>
                  <a:cubicBezTo>
                    <a:pt x="277" y="117"/>
                    <a:pt x="279" y="117"/>
                    <a:pt x="280" y="118"/>
                  </a:cubicBezTo>
                  <a:cubicBezTo>
                    <a:pt x="280" y="121"/>
                    <a:pt x="280" y="121"/>
                    <a:pt x="280" y="121"/>
                  </a:cubicBezTo>
                  <a:cubicBezTo>
                    <a:pt x="280" y="122"/>
                    <a:pt x="280" y="122"/>
                    <a:pt x="280" y="122"/>
                  </a:cubicBezTo>
                  <a:cubicBezTo>
                    <a:pt x="280" y="122"/>
                    <a:pt x="279" y="122"/>
                    <a:pt x="279" y="122"/>
                  </a:cubicBezTo>
                  <a:cubicBezTo>
                    <a:pt x="279" y="122"/>
                    <a:pt x="276" y="121"/>
                    <a:pt x="278" y="124"/>
                  </a:cubicBezTo>
                  <a:cubicBezTo>
                    <a:pt x="279" y="124"/>
                    <a:pt x="280" y="124"/>
                    <a:pt x="280" y="124"/>
                  </a:cubicBezTo>
                  <a:cubicBezTo>
                    <a:pt x="280" y="124"/>
                    <a:pt x="280" y="123"/>
                    <a:pt x="281" y="123"/>
                  </a:cubicBezTo>
                  <a:cubicBezTo>
                    <a:pt x="282" y="123"/>
                    <a:pt x="282" y="122"/>
                    <a:pt x="282" y="122"/>
                  </a:cubicBezTo>
                  <a:cubicBezTo>
                    <a:pt x="284" y="122"/>
                    <a:pt x="284" y="122"/>
                    <a:pt x="284" y="122"/>
                  </a:cubicBezTo>
                  <a:cubicBezTo>
                    <a:pt x="285" y="122"/>
                    <a:pt x="288" y="121"/>
                    <a:pt x="288" y="122"/>
                  </a:cubicBezTo>
                  <a:cubicBezTo>
                    <a:pt x="289" y="120"/>
                    <a:pt x="292" y="122"/>
                    <a:pt x="290" y="124"/>
                  </a:cubicBezTo>
                  <a:cubicBezTo>
                    <a:pt x="290" y="124"/>
                    <a:pt x="291" y="124"/>
                    <a:pt x="292" y="124"/>
                  </a:cubicBezTo>
                  <a:cubicBezTo>
                    <a:pt x="294" y="124"/>
                    <a:pt x="299" y="124"/>
                    <a:pt x="297" y="126"/>
                  </a:cubicBezTo>
                  <a:cubicBezTo>
                    <a:pt x="297" y="126"/>
                    <a:pt x="297" y="126"/>
                    <a:pt x="297" y="126"/>
                  </a:cubicBezTo>
                  <a:cubicBezTo>
                    <a:pt x="297" y="125"/>
                    <a:pt x="298" y="125"/>
                    <a:pt x="298" y="125"/>
                  </a:cubicBezTo>
                  <a:cubicBezTo>
                    <a:pt x="299" y="125"/>
                    <a:pt x="299" y="126"/>
                    <a:pt x="299" y="125"/>
                  </a:cubicBezTo>
                  <a:cubicBezTo>
                    <a:pt x="300" y="124"/>
                    <a:pt x="298" y="123"/>
                    <a:pt x="298" y="122"/>
                  </a:cubicBezTo>
                  <a:cubicBezTo>
                    <a:pt x="298" y="117"/>
                    <a:pt x="299" y="121"/>
                    <a:pt x="300" y="122"/>
                  </a:cubicBezTo>
                  <a:cubicBezTo>
                    <a:pt x="301" y="123"/>
                    <a:pt x="303" y="123"/>
                    <a:pt x="304" y="124"/>
                  </a:cubicBezTo>
                  <a:cubicBezTo>
                    <a:pt x="306" y="126"/>
                    <a:pt x="307" y="129"/>
                    <a:pt x="308" y="131"/>
                  </a:cubicBezTo>
                  <a:cubicBezTo>
                    <a:pt x="309" y="130"/>
                    <a:pt x="309" y="130"/>
                    <a:pt x="309" y="130"/>
                  </a:cubicBezTo>
                  <a:cubicBezTo>
                    <a:pt x="308" y="127"/>
                    <a:pt x="308" y="127"/>
                    <a:pt x="308" y="127"/>
                  </a:cubicBezTo>
                  <a:cubicBezTo>
                    <a:pt x="308" y="125"/>
                    <a:pt x="308" y="125"/>
                    <a:pt x="309" y="123"/>
                  </a:cubicBezTo>
                  <a:cubicBezTo>
                    <a:pt x="307" y="123"/>
                    <a:pt x="314" y="118"/>
                    <a:pt x="314" y="117"/>
                  </a:cubicBezTo>
                  <a:cubicBezTo>
                    <a:pt x="317" y="115"/>
                    <a:pt x="317" y="115"/>
                    <a:pt x="317" y="115"/>
                  </a:cubicBezTo>
                  <a:cubicBezTo>
                    <a:pt x="318" y="115"/>
                    <a:pt x="320" y="117"/>
                    <a:pt x="318" y="118"/>
                  </a:cubicBezTo>
                  <a:cubicBezTo>
                    <a:pt x="321" y="118"/>
                    <a:pt x="319" y="121"/>
                    <a:pt x="317" y="123"/>
                  </a:cubicBezTo>
                  <a:cubicBezTo>
                    <a:pt x="318" y="125"/>
                    <a:pt x="315" y="127"/>
                    <a:pt x="315" y="130"/>
                  </a:cubicBezTo>
                  <a:cubicBezTo>
                    <a:pt x="314" y="131"/>
                    <a:pt x="315" y="133"/>
                    <a:pt x="314" y="134"/>
                  </a:cubicBezTo>
                  <a:cubicBezTo>
                    <a:pt x="314" y="135"/>
                    <a:pt x="310" y="138"/>
                    <a:pt x="310" y="138"/>
                  </a:cubicBezTo>
                  <a:cubicBezTo>
                    <a:pt x="310" y="139"/>
                    <a:pt x="312" y="138"/>
                    <a:pt x="313" y="137"/>
                  </a:cubicBezTo>
                  <a:cubicBezTo>
                    <a:pt x="313" y="137"/>
                    <a:pt x="314" y="136"/>
                    <a:pt x="315" y="136"/>
                  </a:cubicBezTo>
                  <a:cubicBezTo>
                    <a:pt x="315" y="135"/>
                    <a:pt x="315" y="133"/>
                    <a:pt x="316" y="133"/>
                  </a:cubicBezTo>
                  <a:cubicBezTo>
                    <a:pt x="314" y="132"/>
                    <a:pt x="317" y="129"/>
                    <a:pt x="317" y="128"/>
                  </a:cubicBezTo>
                  <a:cubicBezTo>
                    <a:pt x="318" y="125"/>
                    <a:pt x="317" y="125"/>
                    <a:pt x="318" y="123"/>
                  </a:cubicBezTo>
                  <a:cubicBezTo>
                    <a:pt x="319" y="122"/>
                    <a:pt x="320" y="122"/>
                    <a:pt x="321" y="122"/>
                  </a:cubicBezTo>
                  <a:cubicBezTo>
                    <a:pt x="322" y="121"/>
                    <a:pt x="321" y="119"/>
                    <a:pt x="323" y="120"/>
                  </a:cubicBezTo>
                  <a:cubicBezTo>
                    <a:pt x="324" y="121"/>
                    <a:pt x="321" y="124"/>
                    <a:pt x="321" y="125"/>
                  </a:cubicBezTo>
                  <a:cubicBezTo>
                    <a:pt x="322" y="126"/>
                    <a:pt x="322" y="126"/>
                    <a:pt x="322" y="126"/>
                  </a:cubicBezTo>
                  <a:cubicBezTo>
                    <a:pt x="321" y="124"/>
                    <a:pt x="323" y="122"/>
                    <a:pt x="324" y="123"/>
                  </a:cubicBezTo>
                  <a:cubicBezTo>
                    <a:pt x="324" y="123"/>
                    <a:pt x="324" y="123"/>
                    <a:pt x="324" y="123"/>
                  </a:cubicBezTo>
                  <a:cubicBezTo>
                    <a:pt x="323" y="121"/>
                    <a:pt x="326" y="123"/>
                    <a:pt x="326" y="123"/>
                  </a:cubicBezTo>
                  <a:cubicBezTo>
                    <a:pt x="326" y="123"/>
                    <a:pt x="330" y="127"/>
                    <a:pt x="330" y="127"/>
                  </a:cubicBezTo>
                  <a:cubicBezTo>
                    <a:pt x="330" y="127"/>
                    <a:pt x="327" y="122"/>
                    <a:pt x="330" y="120"/>
                  </a:cubicBezTo>
                  <a:cubicBezTo>
                    <a:pt x="331" y="119"/>
                    <a:pt x="333" y="120"/>
                    <a:pt x="334" y="121"/>
                  </a:cubicBezTo>
                  <a:cubicBezTo>
                    <a:pt x="336" y="122"/>
                    <a:pt x="337" y="123"/>
                    <a:pt x="338" y="122"/>
                  </a:cubicBezTo>
                  <a:cubicBezTo>
                    <a:pt x="337" y="117"/>
                    <a:pt x="341" y="117"/>
                    <a:pt x="345" y="118"/>
                  </a:cubicBezTo>
                  <a:cubicBezTo>
                    <a:pt x="346" y="118"/>
                    <a:pt x="347" y="118"/>
                    <a:pt x="348" y="118"/>
                  </a:cubicBezTo>
                  <a:cubicBezTo>
                    <a:pt x="348" y="118"/>
                    <a:pt x="349" y="117"/>
                    <a:pt x="350" y="117"/>
                  </a:cubicBezTo>
                  <a:cubicBezTo>
                    <a:pt x="351" y="117"/>
                    <a:pt x="352" y="118"/>
                    <a:pt x="353" y="118"/>
                  </a:cubicBezTo>
                  <a:cubicBezTo>
                    <a:pt x="354" y="119"/>
                    <a:pt x="356" y="118"/>
                    <a:pt x="358" y="119"/>
                  </a:cubicBezTo>
                  <a:cubicBezTo>
                    <a:pt x="358" y="117"/>
                    <a:pt x="361" y="115"/>
                    <a:pt x="363" y="116"/>
                  </a:cubicBezTo>
                  <a:cubicBezTo>
                    <a:pt x="364" y="116"/>
                    <a:pt x="367" y="119"/>
                    <a:pt x="364" y="119"/>
                  </a:cubicBezTo>
                  <a:cubicBezTo>
                    <a:pt x="365" y="120"/>
                    <a:pt x="368" y="120"/>
                    <a:pt x="365" y="122"/>
                  </a:cubicBezTo>
                  <a:cubicBezTo>
                    <a:pt x="366" y="123"/>
                    <a:pt x="368" y="122"/>
                    <a:pt x="370" y="123"/>
                  </a:cubicBezTo>
                  <a:cubicBezTo>
                    <a:pt x="371" y="124"/>
                    <a:pt x="373" y="125"/>
                    <a:pt x="373" y="127"/>
                  </a:cubicBezTo>
                  <a:cubicBezTo>
                    <a:pt x="373" y="132"/>
                    <a:pt x="368" y="131"/>
                    <a:pt x="365" y="133"/>
                  </a:cubicBezTo>
                  <a:cubicBezTo>
                    <a:pt x="366" y="132"/>
                    <a:pt x="368" y="134"/>
                    <a:pt x="368" y="134"/>
                  </a:cubicBezTo>
                  <a:cubicBezTo>
                    <a:pt x="369" y="135"/>
                    <a:pt x="369" y="135"/>
                    <a:pt x="371" y="136"/>
                  </a:cubicBezTo>
                  <a:cubicBezTo>
                    <a:pt x="372" y="137"/>
                    <a:pt x="377" y="138"/>
                    <a:pt x="375" y="140"/>
                  </a:cubicBezTo>
                  <a:cubicBezTo>
                    <a:pt x="375" y="140"/>
                    <a:pt x="377" y="141"/>
                    <a:pt x="377" y="141"/>
                  </a:cubicBezTo>
                  <a:cubicBezTo>
                    <a:pt x="378" y="142"/>
                    <a:pt x="380" y="142"/>
                    <a:pt x="380" y="143"/>
                  </a:cubicBezTo>
                  <a:cubicBezTo>
                    <a:pt x="381" y="141"/>
                    <a:pt x="382" y="140"/>
                    <a:pt x="383" y="140"/>
                  </a:cubicBezTo>
                  <a:cubicBezTo>
                    <a:pt x="383" y="140"/>
                    <a:pt x="384" y="142"/>
                    <a:pt x="385" y="142"/>
                  </a:cubicBezTo>
                  <a:cubicBezTo>
                    <a:pt x="385" y="143"/>
                    <a:pt x="386" y="143"/>
                    <a:pt x="387" y="143"/>
                  </a:cubicBezTo>
                  <a:cubicBezTo>
                    <a:pt x="388" y="144"/>
                    <a:pt x="388" y="151"/>
                    <a:pt x="386" y="150"/>
                  </a:cubicBezTo>
                  <a:cubicBezTo>
                    <a:pt x="386" y="151"/>
                    <a:pt x="386" y="154"/>
                    <a:pt x="387" y="154"/>
                  </a:cubicBezTo>
                  <a:cubicBezTo>
                    <a:pt x="388" y="154"/>
                    <a:pt x="389" y="153"/>
                    <a:pt x="389" y="153"/>
                  </a:cubicBezTo>
                  <a:cubicBezTo>
                    <a:pt x="389" y="152"/>
                    <a:pt x="390" y="152"/>
                    <a:pt x="391" y="151"/>
                  </a:cubicBezTo>
                  <a:cubicBezTo>
                    <a:pt x="391" y="152"/>
                    <a:pt x="391" y="152"/>
                    <a:pt x="391" y="153"/>
                  </a:cubicBezTo>
                  <a:cubicBezTo>
                    <a:pt x="393" y="154"/>
                    <a:pt x="396" y="156"/>
                    <a:pt x="399" y="156"/>
                  </a:cubicBezTo>
                  <a:cubicBezTo>
                    <a:pt x="398" y="154"/>
                    <a:pt x="398" y="154"/>
                    <a:pt x="398" y="154"/>
                  </a:cubicBezTo>
                  <a:cubicBezTo>
                    <a:pt x="400" y="152"/>
                    <a:pt x="400" y="153"/>
                    <a:pt x="401" y="153"/>
                  </a:cubicBezTo>
                  <a:cubicBezTo>
                    <a:pt x="401" y="151"/>
                    <a:pt x="407" y="156"/>
                    <a:pt x="408" y="156"/>
                  </a:cubicBezTo>
                  <a:cubicBezTo>
                    <a:pt x="409" y="157"/>
                    <a:pt x="414" y="161"/>
                    <a:pt x="412" y="161"/>
                  </a:cubicBezTo>
                  <a:cubicBezTo>
                    <a:pt x="412" y="162"/>
                    <a:pt x="413" y="164"/>
                    <a:pt x="414" y="165"/>
                  </a:cubicBezTo>
                  <a:cubicBezTo>
                    <a:pt x="415" y="166"/>
                    <a:pt x="416" y="166"/>
                    <a:pt x="417" y="166"/>
                  </a:cubicBezTo>
                  <a:cubicBezTo>
                    <a:pt x="419" y="166"/>
                    <a:pt x="422" y="167"/>
                    <a:pt x="423" y="170"/>
                  </a:cubicBezTo>
                  <a:cubicBezTo>
                    <a:pt x="423" y="171"/>
                    <a:pt x="422" y="172"/>
                    <a:pt x="422" y="173"/>
                  </a:cubicBezTo>
                  <a:cubicBezTo>
                    <a:pt x="423" y="174"/>
                    <a:pt x="424" y="174"/>
                    <a:pt x="425" y="174"/>
                  </a:cubicBezTo>
                  <a:cubicBezTo>
                    <a:pt x="427" y="175"/>
                    <a:pt x="427" y="176"/>
                    <a:pt x="429" y="176"/>
                  </a:cubicBezTo>
                  <a:cubicBezTo>
                    <a:pt x="429" y="176"/>
                    <a:pt x="430" y="176"/>
                    <a:pt x="431" y="176"/>
                  </a:cubicBezTo>
                  <a:cubicBezTo>
                    <a:pt x="432" y="176"/>
                    <a:pt x="433" y="176"/>
                    <a:pt x="433" y="176"/>
                  </a:cubicBezTo>
                  <a:cubicBezTo>
                    <a:pt x="434" y="178"/>
                    <a:pt x="433" y="179"/>
                    <a:pt x="432" y="178"/>
                  </a:cubicBezTo>
                  <a:cubicBezTo>
                    <a:pt x="431" y="180"/>
                    <a:pt x="433" y="181"/>
                    <a:pt x="434" y="180"/>
                  </a:cubicBezTo>
                  <a:cubicBezTo>
                    <a:pt x="434" y="180"/>
                    <a:pt x="434" y="178"/>
                    <a:pt x="435" y="177"/>
                  </a:cubicBezTo>
                  <a:cubicBezTo>
                    <a:pt x="436" y="176"/>
                    <a:pt x="435" y="177"/>
                    <a:pt x="436" y="177"/>
                  </a:cubicBezTo>
                  <a:cubicBezTo>
                    <a:pt x="438" y="177"/>
                    <a:pt x="440" y="179"/>
                    <a:pt x="441" y="180"/>
                  </a:cubicBezTo>
                  <a:cubicBezTo>
                    <a:pt x="442" y="180"/>
                    <a:pt x="442" y="181"/>
                    <a:pt x="443" y="182"/>
                  </a:cubicBezTo>
                  <a:cubicBezTo>
                    <a:pt x="446" y="185"/>
                    <a:pt x="448" y="189"/>
                    <a:pt x="450" y="192"/>
                  </a:cubicBezTo>
                  <a:cubicBezTo>
                    <a:pt x="451" y="193"/>
                    <a:pt x="451" y="194"/>
                    <a:pt x="452" y="195"/>
                  </a:cubicBezTo>
                  <a:cubicBezTo>
                    <a:pt x="453" y="196"/>
                    <a:pt x="454" y="198"/>
                    <a:pt x="455" y="199"/>
                  </a:cubicBezTo>
                  <a:cubicBezTo>
                    <a:pt x="455" y="199"/>
                    <a:pt x="455" y="199"/>
                    <a:pt x="455" y="199"/>
                  </a:cubicBezTo>
                  <a:cubicBezTo>
                    <a:pt x="455" y="199"/>
                    <a:pt x="455" y="199"/>
                    <a:pt x="455" y="199"/>
                  </a:cubicBezTo>
                  <a:moveTo>
                    <a:pt x="244" y="171"/>
                  </a:moveTo>
                  <a:cubicBezTo>
                    <a:pt x="241" y="171"/>
                    <a:pt x="242" y="174"/>
                    <a:pt x="244" y="174"/>
                  </a:cubicBezTo>
                  <a:cubicBezTo>
                    <a:pt x="245" y="174"/>
                    <a:pt x="245" y="173"/>
                    <a:pt x="246" y="173"/>
                  </a:cubicBezTo>
                  <a:cubicBezTo>
                    <a:pt x="246" y="171"/>
                    <a:pt x="246" y="171"/>
                    <a:pt x="247" y="171"/>
                  </a:cubicBezTo>
                  <a:cubicBezTo>
                    <a:pt x="247" y="171"/>
                    <a:pt x="246" y="171"/>
                    <a:pt x="246" y="171"/>
                  </a:cubicBezTo>
                  <a:cubicBezTo>
                    <a:pt x="245" y="171"/>
                    <a:pt x="245" y="171"/>
                    <a:pt x="244" y="171"/>
                  </a:cubicBezTo>
                  <a:cubicBezTo>
                    <a:pt x="244" y="171"/>
                    <a:pt x="244" y="171"/>
                    <a:pt x="244" y="171"/>
                  </a:cubicBezTo>
                  <a:cubicBezTo>
                    <a:pt x="244" y="171"/>
                    <a:pt x="244" y="171"/>
                    <a:pt x="244" y="171"/>
                  </a:cubicBezTo>
                  <a:moveTo>
                    <a:pt x="234" y="172"/>
                  </a:moveTo>
                  <a:cubicBezTo>
                    <a:pt x="230" y="176"/>
                    <a:pt x="230" y="176"/>
                    <a:pt x="230" y="176"/>
                  </a:cubicBezTo>
                  <a:cubicBezTo>
                    <a:pt x="229" y="178"/>
                    <a:pt x="232" y="180"/>
                    <a:pt x="233" y="180"/>
                  </a:cubicBezTo>
                  <a:cubicBezTo>
                    <a:pt x="234" y="180"/>
                    <a:pt x="235" y="180"/>
                    <a:pt x="235" y="180"/>
                  </a:cubicBezTo>
                  <a:cubicBezTo>
                    <a:pt x="237" y="180"/>
                    <a:pt x="238" y="180"/>
                    <a:pt x="240" y="182"/>
                  </a:cubicBezTo>
                  <a:cubicBezTo>
                    <a:pt x="241" y="183"/>
                    <a:pt x="242" y="185"/>
                    <a:pt x="244" y="185"/>
                  </a:cubicBezTo>
                  <a:cubicBezTo>
                    <a:pt x="247" y="184"/>
                    <a:pt x="247" y="183"/>
                    <a:pt x="246" y="181"/>
                  </a:cubicBezTo>
                  <a:cubicBezTo>
                    <a:pt x="246" y="179"/>
                    <a:pt x="244" y="176"/>
                    <a:pt x="243" y="175"/>
                  </a:cubicBezTo>
                  <a:cubicBezTo>
                    <a:pt x="243" y="174"/>
                    <a:pt x="242" y="175"/>
                    <a:pt x="241" y="175"/>
                  </a:cubicBezTo>
                  <a:cubicBezTo>
                    <a:pt x="240" y="175"/>
                    <a:pt x="240" y="175"/>
                    <a:pt x="239" y="175"/>
                  </a:cubicBezTo>
                  <a:cubicBezTo>
                    <a:pt x="239" y="172"/>
                    <a:pt x="239" y="172"/>
                    <a:pt x="239" y="172"/>
                  </a:cubicBezTo>
                  <a:cubicBezTo>
                    <a:pt x="239" y="171"/>
                    <a:pt x="238" y="171"/>
                    <a:pt x="240" y="171"/>
                  </a:cubicBezTo>
                  <a:cubicBezTo>
                    <a:pt x="240" y="170"/>
                    <a:pt x="238" y="170"/>
                    <a:pt x="239" y="169"/>
                  </a:cubicBezTo>
                  <a:cubicBezTo>
                    <a:pt x="238" y="168"/>
                    <a:pt x="237" y="169"/>
                    <a:pt x="236" y="170"/>
                  </a:cubicBezTo>
                  <a:cubicBezTo>
                    <a:pt x="235" y="171"/>
                    <a:pt x="234" y="172"/>
                    <a:pt x="234" y="172"/>
                  </a:cubicBezTo>
                  <a:cubicBezTo>
                    <a:pt x="234" y="172"/>
                    <a:pt x="234" y="172"/>
                    <a:pt x="234" y="172"/>
                  </a:cubicBezTo>
                  <a:cubicBezTo>
                    <a:pt x="234" y="172"/>
                    <a:pt x="234" y="172"/>
                    <a:pt x="234" y="172"/>
                  </a:cubicBezTo>
                  <a:moveTo>
                    <a:pt x="221" y="141"/>
                  </a:moveTo>
                  <a:cubicBezTo>
                    <a:pt x="222" y="140"/>
                    <a:pt x="224" y="140"/>
                    <a:pt x="225" y="141"/>
                  </a:cubicBezTo>
                  <a:cubicBezTo>
                    <a:pt x="225" y="141"/>
                    <a:pt x="225" y="142"/>
                    <a:pt x="226" y="142"/>
                  </a:cubicBezTo>
                  <a:cubicBezTo>
                    <a:pt x="227" y="143"/>
                    <a:pt x="228" y="142"/>
                    <a:pt x="228" y="142"/>
                  </a:cubicBezTo>
                  <a:cubicBezTo>
                    <a:pt x="230" y="142"/>
                    <a:pt x="230" y="142"/>
                    <a:pt x="231" y="143"/>
                  </a:cubicBezTo>
                  <a:cubicBezTo>
                    <a:pt x="232" y="143"/>
                    <a:pt x="232" y="144"/>
                    <a:pt x="234" y="142"/>
                  </a:cubicBezTo>
                  <a:cubicBezTo>
                    <a:pt x="235" y="141"/>
                    <a:pt x="236" y="139"/>
                    <a:pt x="237" y="137"/>
                  </a:cubicBezTo>
                  <a:cubicBezTo>
                    <a:pt x="238" y="136"/>
                    <a:pt x="238" y="136"/>
                    <a:pt x="238" y="136"/>
                  </a:cubicBezTo>
                  <a:cubicBezTo>
                    <a:pt x="238" y="136"/>
                    <a:pt x="239" y="134"/>
                    <a:pt x="239" y="134"/>
                  </a:cubicBezTo>
                  <a:cubicBezTo>
                    <a:pt x="240" y="133"/>
                    <a:pt x="243" y="133"/>
                    <a:pt x="244" y="133"/>
                  </a:cubicBezTo>
                  <a:cubicBezTo>
                    <a:pt x="246" y="134"/>
                    <a:pt x="246" y="135"/>
                    <a:pt x="249" y="134"/>
                  </a:cubicBezTo>
                  <a:cubicBezTo>
                    <a:pt x="247" y="132"/>
                    <a:pt x="244" y="134"/>
                    <a:pt x="242" y="132"/>
                  </a:cubicBezTo>
                  <a:cubicBezTo>
                    <a:pt x="241" y="132"/>
                    <a:pt x="241" y="131"/>
                    <a:pt x="241" y="130"/>
                  </a:cubicBezTo>
                  <a:cubicBezTo>
                    <a:pt x="240" y="128"/>
                    <a:pt x="240" y="130"/>
                    <a:pt x="241" y="127"/>
                  </a:cubicBezTo>
                  <a:cubicBezTo>
                    <a:pt x="242" y="123"/>
                    <a:pt x="242" y="123"/>
                    <a:pt x="245" y="121"/>
                  </a:cubicBezTo>
                  <a:cubicBezTo>
                    <a:pt x="246" y="121"/>
                    <a:pt x="250" y="119"/>
                    <a:pt x="250" y="118"/>
                  </a:cubicBezTo>
                  <a:cubicBezTo>
                    <a:pt x="251" y="114"/>
                    <a:pt x="247" y="116"/>
                    <a:pt x="246" y="117"/>
                  </a:cubicBezTo>
                  <a:cubicBezTo>
                    <a:pt x="245" y="118"/>
                    <a:pt x="245" y="118"/>
                    <a:pt x="244" y="120"/>
                  </a:cubicBezTo>
                  <a:cubicBezTo>
                    <a:pt x="243" y="121"/>
                    <a:pt x="241" y="121"/>
                    <a:pt x="239" y="122"/>
                  </a:cubicBezTo>
                  <a:cubicBezTo>
                    <a:pt x="238" y="122"/>
                    <a:pt x="237" y="123"/>
                    <a:pt x="236" y="125"/>
                  </a:cubicBezTo>
                  <a:cubicBezTo>
                    <a:pt x="235" y="128"/>
                    <a:pt x="237" y="126"/>
                    <a:pt x="237" y="129"/>
                  </a:cubicBezTo>
                  <a:cubicBezTo>
                    <a:pt x="237" y="131"/>
                    <a:pt x="235" y="131"/>
                    <a:pt x="233" y="132"/>
                  </a:cubicBezTo>
                  <a:cubicBezTo>
                    <a:pt x="232" y="133"/>
                    <a:pt x="232" y="134"/>
                    <a:pt x="231" y="136"/>
                  </a:cubicBezTo>
                  <a:cubicBezTo>
                    <a:pt x="233" y="135"/>
                    <a:pt x="230" y="138"/>
                    <a:pt x="230" y="138"/>
                  </a:cubicBezTo>
                  <a:cubicBezTo>
                    <a:pt x="228" y="138"/>
                    <a:pt x="228" y="138"/>
                    <a:pt x="228" y="138"/>
                  </a:cubicBezTo>
                  <a:cubicBezTo>
                    <a:pt x="228" y="139"/>
                    <a:pt x="224" y="141"/>
                    <a:pt x="225" y="138"/>
                  </a:cubicBezTo>
                  <a:cubicBezTo>
                    <a:pt x="224" y="139"/>
                    <a:pt x="223" y="141"/>
                    <a:pt x="222" y="140"/>
                  </a:cubicBezTo>
                  <a:cubicBezTo>
                    <a:pt x="221" y="141"/>
                    <a:pt x="221" y="141"/>
                    <a:pt x="221" y="141"/>
                  </a:cubicBezTo>
                  <a:moveTo>
                    <a:pt x="228" y="202"/>
                  </a:moveTo>
                  <a:cubicBezTo>
                    <a:pt x="229" y="201"/>
                    <a:pt x="232" y="197"/>
                    <a:pt x="233" y="196"/>
                  </a:cubicBezTo>
                  <a:cubicBezTo>
                    <a:pt x="234" y="195"/>
                    <a:pt x="234" y="193"/>
                    <a:pt x="235" y="192"/>
                  </a:cubicBezTo>
                  <a:cubicBezTo>
                    <a:pt x="234" y="192"/>
                    <a:pt x="231" y="192"/>
                    <a:pt x="230" y="191"/>
                  </a:cubicBezTo>
                  <a:cubicBezTo>
                    <a:pt x="230" y="191"/>
                    <a:pt x="230" y="190"/>
                    <a:pt x="229" y="190"/>
                  </a:cubicBezTo>
                  <a:cubicBezTo>
                    <a:pt x="229" y="190"/>
                    <a:pt x="228" y="190"/>
                    <a:pt x="228" y="190"/>
                  </a:cubicBezTo>
                  <a:cubicBezTo>
                    <a:pt x="228" y="190"/>
                    <a:pt x="228" y="190"/>
                    <a:pt x="227" y="190"/>
                  </a:cubicBezTo>
                  <a:cubicBezTo>
                    <a:pt x="227" y="190"/>
                    <a:pt x="227" y="190"/>
                    <a:pt x="226" y="189"/>
                  </a:cubicBezTo>
                  <a:cubicBezTo>
                    <a:pt x="225" y="188"/>
                    <a:pt x="225" y="186"/>
                    <a:pt x="225" y="185"/>
                  </a:cubicBezTo>
                  <a:cubicBezTo>
                    <a:pt x="225" y="184"/>
                    <a:pt x="226" y="180"/>
                    <a:pt x="226" y="179"/>
                  </a:cubicBezTo>
                  <a:cubicBezTo>
                    <a:pt x="226" y="179"/>
                    <a:pt x="225" y="178"/>
                    <a:pt x="224" y="178"/>
                  </a:cubicBezTo>
                  <a:cubicBezTo>
                    <a:pt x="224" y="178"/>
                    <a:pt x="224" y="179"/>
                    <a:pt x="223" y="179"/>
                  </a:cubicBezTo>
                  <a:cubicBezTo>
                    <a:pt x="222" y="178"/>
                    <a:pt x="222" y="178"/>
                    <a:pt x="222" y="178"/>
                  </a:cubicBezTo>
                  <a:cubicBezTo>
                    <a:pt x="222" y="178"/>
                    <a:pt x="223" y="183"/>
                    <a:pt x="223" y="183"/>
                  </a:cubicBezTo>
                  <a:cubicBezTo>
                    <a:pt x="222" y="183"/>
                    <a:pt x="220" y="185"/>
                    <a:pt x="220" y="185"/>
                  </a:cubicBezTo>
                  <a:cubicBezTo>
                    <a:pt x="220" y="187"/>
                    <a:pt x="219" y="186"/>
                    <a:pt x="218" y="185"/>
                  </a:cubicBezTo>
                  <a:cubicBezTo>
                    <a:pt x="217" y="184"/>
                    <a:pt x="218" y="183"/>
                    <a:pt x="218" y="181"/>
                  </a:cubicBezTo>
                  <a:cubicBezTo>
                    <a:pt x="218" y="179"/>
                    <a:pt x="217" y="176"/>
                    <a:pt x="219" y="173"/>
                  </a:cubicBezTo>
                  <a:cubicBezTo>
                    <a:pt x="219" y="174"/>
                    <a:pt x="218" y="171"/>
                    <a:pt x="217" y="168"/>
                  </a:cubicBezTo>
                  <a:cubicBezTo>
                    <a:pt x="216" y="165"/>
                    <a:pt x="215" y="162"/>
                    <a:pt x="215" y="162"/>
                  </a:cubicBezTo>
                  <a:cubicBezTo>
                    <a:pt x="213" y="163"/>
                    <a:pt x="215" y="169"/>
                    <a:pt x="215" y="171"/>
                  </a:cubicBezTo>
                  <a:cubicBezTo>
                    <a:pt x="216" y="172"/>
                    <a:pt x="217" y="174"/>
                    <a:pt x="217" y="175"/>
                  </a:cubicBezTo>
                  <a:cubicBezTo>
                    <a:pt x="217" y="178"/>
                    <a:pt x="216" y="177"/>
                    <a:pt x="216" y="176"/>
                  </a:cubicBezTo>
                  <a:cubicBezTo>
                    <a:pt x="216" y="176"/>
                    <a:pt x="215" y="175"/>
                    <a:pt x="215" y="176"/>
                  </a:cubicBezTo>
                  <a:cubicBezTo>
                    <a:pt x="214" y="176"/>
                    <a:pt x="215" y="177"/>
                    <a:pt x="215" y="177"/>
                  </a:cubicBezTo>
                  <a:cubicBezTo>
                    <a:pt x="214" y="178"/>
                    <a:pt x="214" y="178"/>
                    <a:pt x="214" y="178"/>
                  </a:cubicBezTo>
                  <a:cubicBezTo>
                    <a:pt x="213" y="179"/>
                    <a:pt x="211" y="181"/>
                    <a:pt x="211" y="181"/>
                  </a:cubicBezTo>
                  <a:cubicBezTo>
                    <a:pt x="209" y="182"/>
                    <a:pt x="210" y="183"/>
                    <a:pt x="208" y="180"/>
                  </a:cubicBezTo>
                  <a:cubicBezTo>
                    <a:pt x="207" y="178"/>
                    <a:pt x="207" y="178"/>
                    <a:pt x="209" y="178"/>
                  </a:cubicBezTo>
                  <a:cubicBezTo>
                    <a:pt x="210" y="178"/>
                    <a:pt x="210" y="178"/>
                    <a:pt x="211" y="178"/>
                  </a:cubicBezTo>
                  <a:cubicBezTo>
                    <a:pt x="212" y="178"/>
                    <a:pt x="212" y="179"/>
                    <a:pt x="213" y="176"/>
                  </a:cubicBezTo>
                  <a:cubicBezTo>
                    <a:pt x="213" y="175"/>
                    <a:pt x="213" y="174"/>
                    <a:pt x="212" y="173"/>
                  </a:cubicBezTo>
                  <a:cubicBezTo>
                    <a:pt x="211" y="171"/>
                    <a:pt x="210" y="170"/>
                    <a:pt x="210" y="167"/>
                  </a:cubicBezTo>
                  <a:cubicBezTo>
                    <a:pt x="210" y="166"/>
                    <a:pt x="210" y="164"/>
                    <a:pt x="210" y="163"/>
                  </a:cubicBezTo>
                  <a:cubicBezTo>
                    <a:pt x="209" y="163"/>
                    <a:pt x="208" y="163"/>
                    <a:pt x="207" y="164"/>
                  </a:cubicBezTo>
                  <a:cubicBezTo>
                    <a:pt x="206" y="164"/>
                    <a:pt x="205" y="164"/>
                    <a:pt x="204" y="164"/>
                  </a:cubicBezTo>
                  <a:cubicBezTo>
                    <a:pt x="204" y="164"/>
                    <a:pt x="203" y="163"/>
                    <a:pt x="203" y="163"/>
                  </a:cubicBezTo>
                  <a:cubicBezTo>
                    <a:pt x="201" y="162"/>
                    <a:pt x="202" y="163"/>
                    <a:pt x="201" y="164"/>
                  </a:cubicBezTo>
                  <a:cubicBezTo>
                    <a:pt x="199" y="165"/>
                    <a:pt x="198" y="165"/>
                    <a:pt x="196" y="166"/>
                  </a:cubicBezTo>
                  <a:cubicBezTo>
                    <a:pt x="194" y="167"/>
                    <a:pt x="193" y="170"/>
                    <a:pt x="191" y="172"/>
                  </a:cubicBezTo>
                  <a:cubicBezTo>
                    <a:pt x="189" y="174"/>
                    <a:pt x="186" y="173"/>
                    <a:pt x="185" y="173"/>
                  </a:cubicBezTo>
                  <a:cubicBezTo>
                    <a:pt x="184" y="174"/>
                    <a:pt x="186" y="176"/>
                    <a:pt x="188" y="176"/>
                  </a:cubicBezTo>
                  <a:cubicBezTo>
                    <a:pt x="189" y="176"/>
                    <a:pt x="191" y="175"/>
                    <a:pt x="193" y="175"/>
                  </a:cubicBezTo>
                  <a:cubicBezTo>
                    <a:pt x="194" y="175"/>
                    <a:pt x="205" y="177"/>
                    <a:pt x="205" y="179"/>
                  </a:cubicBezTo>
                  <a:cubicBezTo>
                    <a:pt x="206" y="178"/>
                    <a:pt x="206" y="179"/>
                    <a:pt x="205" y="180"/>
                  </a:cubicBezTo>
                  <a:cubicBezTo>
                    <a:pt x="205" y="180"/>
                    <a:pt x="205" y="181"/>
                    <a:pt x="205" y="181"/>
                  </a:cubicBezTo>
                  <a:cubicBezTo>
                    <a:pt x="204" y="183"/>
                    <a:pt x="203" y="183"/>
                    <a:pt x="202" y="185"/>
                  </a:cubicBezTo>
                  <a:cubicBezTo>
                    <a:pt x="202" y="184"/>
                    <a:pt x="203" y="187"/>
                    <a:pt x="203" y="187"/>
                  </a:cubicBezTo>
                  <a:cubicBezTo>
                    <a:pt x="204" y="188"/>
                    <a:pt x="205" y="188"/>
                    <a:pt x="206" y="190"/>
                  </a:cubicBezTo>
                  <a:cubicBezTo>
                    <a:pt x="207" y="191"/>
                    <a:pt x="207" y="192"/>
                    <a:pt x="208" y="193"/>
                  </a:cubicBezTo>
                  <a:cubicBezTo>
                    <a:pt x="208" y="193"/>
                    <a:pt x="209" y="196"/>
                    <a:pt x="210" y="196"/>
                  </a:cubicBezTo>
                  <a:cubicBezTo>
                    <a:pt x="212" y="195"/>
                    <a:pt x="210" y="194"/>
                    <a:pt x="211" y="194"/>
                  </a:cubicBezTo>
                  <a:cubicBezTo>
                    <a:pt x="215" y="190"/>
                    <a:pt x="216" y="194"/>
                    <a:pt x="218" y="196"/>
                  </a:cubicBezTo>
                  <a:cubicBezTo>
                    <a:pt x="219" y="197"/>
                    <a:pt x="220" y="198"/>
                    <a:pt x="221" y="199"/>
                  </a:cubicBezTo>
                  <a:cubicBezTo>
                    <a:pt x="222" y="199"/>
                    <a:pt x="223" y="199"/>
                    <a:pt x="223" y="199"/>
                  </a:cubicBezTo>
                  <a:cubicBezTo>
                    <a:pt x="224" y="199"/>
                    <a:pt x="225" y="199"/>
                    <a:pt x="225" y="200"/>
                  </a:cubicBezTo>
                  <a:cubicBezTo>
                    <a:pt x="226" y="200"/>
                    <a:pt x="227" y="202"/>
                    <a:pt x="228" y="202"/>
                  </a:cubicBezTo>
                  <a:moveTo>
                    <a:pt x="225" y="239"/>
                  </a:moveTo>
                  <a:cubicBezTo>
                    <a:pt x="225" y="239"/>
                    <a:pt x="225" y="240"/>
                    <a:pt x="225" y="241"/>
                  </a:cubicBezTo>
                  <a:cubicBezTo>
                    <a:pt x="227" y="234"/>
                    <a:pt x="226" y="230"/>
                    <a:pt x="226" y="224"/>
                  </a:cubicBezTo>
                  <a:cubicBezTo>
                    <a:pt x="226" y="223"/>
                    <a:pt x="227" y="222"/>
                    <a:pt x="227" y="221"/>
                  </a:cubicBezTo>
                  <a:cubicBezTo>
                    <a:pt x="227" y="219"/>
                    <a:pt x="227" y="218"/>
                    <a:pt x="227" y="217"/>
                  </a:cubicBezTo>
                  <a:cubicBezTo>
                    <a:pt x="227" y="214"/>
                    <a:pt x="226" y="211"/>
                    <a:pt x="226" y="208"/>
                  </a:cubicBezTo>
                  <a:cubicBezTo>
                    <a:pt x="226" y="209"/>
                    <a:pt x="225" y="209"/>
                    <a:pt x="225" y="209"/>
                  </a:cubicBezTo>
                  <a:cubicBezTo>
                    <a:pt x="224" y="213"/>
                    <a:pt x="225" y="218"/>
                    <a:pt x="225" y="223"/>
                  </a:cubicBezTo>
                  <a:cubicBezTo>
                    <a:pt x="224" y="224"/>
                    <a:pt x="223" y="226"/>
                    <a:pt x="223" y="228"/>
                  </a:cubicBezTo>
                  <a:cubicBezTo>
                    <a:pt x="223" y="228"/>
                    <a:pt x="224" y="230"/>
                    <a:pt x="224" y="230"/>
                  </a:cubicBezTo>
                  <a:cubicBezTo>
                    <a:pt x="224" y="232"/>
                    <a:pt x="223" y="233"/>
                    <a:pt x="224" y="235"/>
                  </a:cubicBezTo>
                  <a:cubicBezTo>
                    <a:pt x="224" y="236"/>
                    <a:pt x="225" y="237"/>
                    <a:pt x="225" y="239"/>
                  </a:cubicBezTo>
                  <a:cubicBezTo>
                    <a:pt x="225" y="239"/>
                    <a:pt x="225" y="239"/>
                    <a:pt x="225" y="239"/>
                  </a:cubicBezTo>
                  <a:cubicBezTo>
                    <a:pt x="225" y="238"/>
                    <a:pt x="225" y="238"/>
                    <a:pt x="225" y="239"/>
                  </a:cubicBezTo>
                  <a:moveTo>
                    <a:pt x="261" y="193"/>
                  </a:moveTo>
                  <a:cubicBezTo>
                    <a:pt x="262" y="193"/>
                    <a:pt x="261" y="191"/>
                    <a:pt x="261" y="190"/>
                  </a:cubicBezTo>
                  <a:cubicBezTo>
                    <a:pt x="262" y="191"/>
                    <a:pt x="257" y="192"/>
                    <a:pt x="261" y="188"/>
                  </a:cubicBezTo>
                  <a:cubicBezTo>
                    <a:pt x="260" y="187"/>
                    <a:pt x="260" y="187"/>
                    <a:pt x="260" y="186"/>
                  </a:cubicBezTo>
                  <a:cubicBezTo>
                    <a:pt x="259" y="185"/>
                    <a:pt x="259" y="181"/>
                    <a:pt x="261" y="183"/>
                  </a:cubicBezTo>
                  <a:cubicBezTo>
                    <a:pt x="261" y="181"/>
                    <a:pt x="262" y="181"/>
                    <a:pt x="263" y="182"/>
                  </a:cubicBezTo>
                  <a:cubicBezTo>
                    <a:pt x="263" y="182"/>
                    <a:pt x="264" y="182"/>
                    <a:pt x="264" y="182"/>
                  </a:cubicBezTo>
                  <a:cubicBezTo>
                    <a:pt x="267" y="179"/>
                    <a:pt x="263" y="178"/>
                    <a:pt x="262" y="178"/>
                  </a:cubicBezTo>
                  <a:cubicBezTo>
                    <a:pt x="261" y="178"/>
                    <a:pt x="258" y="179"/>
                    <a:pt x="258" y="179"/>
                  </a:cubicBezTo>
                  <a:cubicBezTo>
                    <a:pt x="256" y="181"/>
                    <a:pt x="255" y="183"/>
                    <a:pt x="255" y="185"/>
                  </a:cubicBezTo>
                  <a:cubicBezTo>
                    <a:pt x="255" y="189"/>
                    <a:pt x="256" y="190"/>
                    <a:pt x="254" y="193"/>
                  </a:cubicBezTo>
                  <a:cubicBezTo>
                    <a:pt x="253" y="196"/>
                    <a:pt x="252" y="196"/>
                    <a:pt x="254" y="199"/>
                  </a:cubicBezTo>
                  <a:cubicBezTo>
                    <a:pt x="256" y="201"/>
                    <a:pt x="258" y="201"/>
                    <a:pt x="259" y="197"/>
                  </a:cubicBezTo>
                  <a:cubicBezTo>
                    <a:pt x="259" y="196"/>
                    <a:pt x="258" y="196"/>
                    <a:pt x="259" y="195"/>
                  </a:cubicBezTo>
                  <a:cubicBezTo>
                    <a:pt x="258" y="194"/>
                    <a:pt x="258" y="193"/>
                    <a:pt x="259" y="192"/>
                  </a:cubicBezTo>
                  <a:cubicBezTo>
                    <a:pt x="260" y="192"/>
                    <a:pt x="260" y="192"/>
                    <a:pt x="261" y="192"/>
                  </a:cubicBezTo>
                  <a:cubicBezTo>
                    <a:pt x="261" y="193"/>
                    <a:pt x="261" y="193"/>
                    <a:pt x="261" y="193"/>
                  </a:cubicBezTo>
                  <a:moveTo>
                    <a:pt x="308" y="138"/>
                  </a:moveTo>
                  <a:cubicBezTo>
                    <a:pt x="308" y="138"/>
                    <a:pt x="308" y="138"/>
                    <a:pt x="308" y="138"/>
                  </a:cubicBezTo>
                  <a:cubicBezTo>
                    <a:pt x="308" y="138"/>
                    <a:pt x="307" y="138"/>
                    <a:pt x="308" y="138"/>
                  </a:cubicBezTo>
                  <a:moveTo>
                    <a:pt x="318" y="133"/>
                  </a:moveTo>
                  <a:cubicBezTo>
                    <a:pt x="319" y="133"/>
                    <a:pt x="318" y="133"/>
                    <a:pt x="318" y="133"/>
                  </a:cubicBezTo>
                  <a:moveTo>
                    <a:pt x="319" y="136"/>
                  </a:moveTo>
                  <a:cubicBezTo>
                    <a:pt x="320" y="136"/>
                    <a:pt x="319" y="134"/>
                    <a:pt x="319" y="134"/>
                  </a:cubicBezTo>
                  <a:cubicBezTo>
                    <a:pt x="319" y="134"/>
                    <a:pt x="319" y="136"/>
                    <a:pt x="319" y="136"/>
                  </a:cubicBezTo>
                  <a:moveTo>
                    <a:pt x="364" y="133"/>
                  </a:moveTo>
                  <a:cubicBezTo>
                    <a:pt x="365" y="133"/>
                    <a:pt x="365" y="133"/>
                    <a:pt x="365" y="133"/>
                  </a:cubicBezTo>
                  <a:cubicBezTo>
                    <a:pt x="363" y="133"/>
                    <a:pt x="361" y="133"/>
                    <a:pt x="359" y="134"/>
                  </a:cubicBezTo>
                  <a:cubicBezTo>
                    <a:pt x="360" y="134"/>
                    <a:pt x="360" y="134"/>
                    <a:pt x="361" y="134"/>
                  </a:cubicBezTo>
                  <a:cubicBezTo>
                    <a:pt x="362" y="134"/>
                    <a:pt x="363" y="134"/>
                    <a:pt x="364" y="133"/>
                  </a:cubicBezTo>
                  <a:moveTo>
                    <a:pt x="379" y="211"/>
                  </a:moveTo>
                  <a:cubicBezTo>
                    <a:pt x="379" y="210"/>
                    <a:pt x="380" y="209"/>
                    <a:pt x="379" y="210"/>
                  </a:cubicBezTo>
                  <a:cubicBezTo>
                    <a:pt x="379" y="211"/>
                    <a:pt x="379" y="211"/>
                    <a:pt x="379" y="211"/>
                  </a:cubicBezTo>
                  <a:moveTo>
                    <a:pt x="326" y="122"/>
                  </a:moveTo>
                  <a:cubicBezTo>
                    <a:pt x="327" y="124"/>
                    <a:pt x="328" y="121"/>
                    <a:pt x="328" y="121"/>
                  </a:cubicBezTo>
                  <a:cubicBezTo>
                    <a:pt x="328" y="121"/>
                    <a:pt x="325" y="121"/>
                    <a:pt x="326" y="122"/>
                  </a:cubicBezTo>
                  <a:moveTo>
                    <a:pt x="291" y="113"/>
                  </a:moveTo>
                  <a:cubicBezTo>
                    <a:pt x="291" y="112"/>
                    <a:pt x="291" y="113"/>
                    <a:pt x="291" y="114"/>
                  </a:cubicBezTo>
                  <a:cubicBezTo>
                    <a:pt x="292" y="115"/>
                    <a:pt x="292" y="115"/>
                    <a:pt x="293" y="114"/>
                  </a:cubicBezTo>
                  <a:cubicBezTo>
                    <a:pt x="293" y="114"/>
                    <a:pt x="292" y="116"/>
                    <a:pt x="294" y="117"/>
                  </a:cubicBezTo>
                  <a:cubicBezTo>
                    <a:pt x="295" y="118"/>
                    <a:pt x="297" y="119"/>
                    <a:pt x="298" y="117"/>
                  </a:cubicBezTo>
                  <a:cubicBezTo>
                    <a:pt x="298" y="116"/>
                    <a:pt x="296" y="115"/>
                    <a:pt x="297" y="113"/>
                  </a:cubicBezTo>
                  <a:cubicBezTo>
                    <a:pt x="297" y="111"/>
                    <a:pt x="297" y="112"/>
                    <a:pt x="298" y="111"/>
                  </a:cubicBezTo>
                  <a:cubicBezTo>
                    <a:pt x="299" y="110"/>
                    <a:pt x="300" y="109"/>
                    <a:pt x="301" y="108"/>
                  </a:cubicBezTo>
                  <a:cubicBezTo>
                    <a:pt x="303" y="107"/>
                    <a:pt x="306" y="106"/>
                    <a:pt x="309" y="105"/>
                  </a:cubicBezTo>
                  <a:cubicBezTo>
                    <a:pt x="310" y="105"/>
                    <a:pt x="312" y="105"/>
                    <a:pt x="313" y="105"/>
                  </a:cubicBezTo>
                  <a:cubicBezTo>
                    <a:pt x="315" y="105"/>
                    <a:pt x="316" y="105"/>
                    <a:pt x="317" y="105"/>
                  </a:cubicBezTo>
                  <a:cubicBezTo>
                    <a:pt x="319" y="104"/>
                    <a:pt x="322" y="103"/>
                    <a:pt x="319" y="101"/>
                  </a:cubicBezTo>
                  <a:cubicBezTo>
                    <a:pt x="318" y="101"/>
                    <a:pt x="317" y="101"/>
                    <a:pt x="315" y="101"/>
                  </a:cubicBezTo>
                  <a:cubicBezTo>
                    <a:pt x="314" y="101"/>
                    <a:pt x="313" y="101"/>
                    <a:pt x="312" y="101"/>
                  </a:cubicBezTo>
                  <a:cubicBezTo>
                    <a:pt x="311" y="101"/>
                    <a:pt x="310" y="101"/>
                    <a:pt x="309" y="100"/>
                  </a:cubicBezTo>
                  <a:cubicBezTo>
                    <a:pt x="307" y="100"/>
                    <a:pt x="304" y="101"/>
                    <a:pt x="303" y="101"/>
                  </a:cubicBezTo>
                  <a:cubicBezTo>
                    <a:pt x="301" y="102"/>
                    <a:pt x="299" y="105"/>
                    <a:pt x="297" y="106"/>
                  </a:cubicBezTo>
                  <a:cubicBezTo>
                    <a:pt x="298" y="105"/>
                    <a:pt x="296" y="107"/>
                    <a:pt x="296" y="107"/>
                  </a:cubicBezTo>
                  <a:cubicBezTo>
                    <a:pt x="296" y="107"/>
                    <a:pt x="296" y="107"/>
                    <a:pt x="295" y="108"/>
                  </a:cubicBezTo>
                  <a:cubicBezTo>
                    <a:pt x="295" y="108"/>
                    <a:pt x="295" y="108"/>
                    <a:pt x="294" y="108"/>
                  </a:cubicBezTo>
                  <a:cubicBezTo>
                    <a:pt x="294" y="108"/>
                    <a:pt x="294" y="108"/>
                    <a:pt x="294" y="109"/>
                  </a:cubicBezTo>
                  <a:cubicBezTo>
                    <a:pt x="293" y="109"/>
                    <a:pt x="289" y="111"/>
                    <a:pt x="291" y="113"/>
                  </a:cubicBezTo>
                  <a:cubicBezTo>
                    <a:pt x="291" y="113"/>
                    <a:pt x="291" y="113"/>
                    <a:pt x="291" y="113"/>
                  </a:cubicBezTo>
                  <a:cubicBezTo>
                    <a:pt x="291" y="113"/>
                    <a:pt x="291" y="112"/>
                    <a:pt x="291" y="113"/>
                  </a:cubicBezTo>
                  <a:moveTo>
                    <a:pt x="295" y="316"/>
                  </a:moveTo>
                  <a:cubicBezTo>
                    <a:pt x="296" y="316"/>
                    <a:pt x="297" y="317"/>
                    <a:pt x="298" y="317"/>
                  </a:cubicBezTo>
                  <a:cubicBezTo>
                    <a:pt x="297" y="319"/>
                    <a:pt x="302" y="320"/>
                    <a:pt x="302" y="318"/>
                  </a:cubicBezTo>
                  <a:cubicBezTo>
                    <a:pt x="303" y="317"/>
                    <a:pt x="299" y="315"/>
                    <a:pt x="298" y="316"/>
                  </a:cubicBezTo>
                  <a:cubicBezTo>
                    <a:pt x="299" y="315"/>
                    <a:pt x="296" y="314"/>
                    <a:pt x="296" y="313"/>
                  </a:cubicBezTo>
                  <a:cubicBezTo>
                    <a:pt x="300" y="313"/>
                    <a:pt x="294" y="311"/>
                    <a:pt x="293" y="310"/>
                  </a:cubicBezTo>
                  <a:cubicBezTo>
                    <a:pt x="292" y="309"/>
                    <a:pt x="289" y="305"/>
                    <a:pt x="287" y="307"/>
                  </a:cubicBezTo>
                  <a:cubicBezTo>
                    <a:pt x="285" y="310"/>
                    <a:pt x="294" y="315"/>
                    <a:pt x="295" y="316"/>
                  </a:cubicBezTo>
                  <a:moveTo>
                    <a:pt x="287" y="307"/>
                  </a:moveTo>
                  <a:cubicBezTo>
                    <a:pt x="288" y="307"/>
                    <a:pt x="291" y="301"/>
                    <a:pt x="292" y="301"/>
                  </a:cubicBezTo>
                  <a:cubicBezTo>
                    <a:pt x="292" y="298"/>
                    <a:pt x="288" y="299"/>
                    <a:pt x="289" y="296"/>
                  </a:cubicBezTo>
                  <a:cubicBezTo>
                    <a:pt x="289" y="295"/>
                    <a:pt x="290" y="295"/>
                    <a:pt x="290" y="294"/>
                  </a:cubicBezTo>
                  <a:cubicBezTo>
                    <a:pt x="289" y="293"/>
                    <a:pt x="289" y="293"/>
                    <a:pt x="289" y="292"/>
                  </a:cubicBezTo>
                  <a:cubicBezTo>
                    <a:pt x="289" y="291"/>
                    <a:pt x="288" y="290"/>
                    <a:pt x="287" y="289"/>
                  </a:cubicBezTo>
                  <a:cubicBezTo>
                    <a:pt x="287" y="288"/>
                    <a:pt x="284" y="277"/>
                    <a:pt x="283" y="282"/>
                  </a:cubicBezTo>
                  <a:cubicBezTo>
                    <a:pt x="282" y="284"/>
                    <a:pt x="284" y="288"/>
                    <a:pt x="284" y="289"/>
                  </a:cubicBezTo>
                  <a:cubicBezTo>
                    <a:pt x="284" y="292"/>
                    <a:pt x="284" y="295"/>
                    <a:pt x="284" y="297"/>
                  </a:cubicBezTo>
                  <a:cubicBezTo>
                    <a:pt x="284" y="300"/>
                    <a:pt x="285" y="306"/>
                    <a:pt x="287" y="307"/>
                  </a:cubicBezTo>
                  <a:moveTo>
                    <a:pt x="322" y="306"/>
                  </a:moveTo>
                  <a:cubicBezTo>
                    <a:pt x="322" y="304"/>
                    <a:pt x="321" y="302"/>
                    <a:pt x="319" y="305"/>
                  </a:cubicBezTo>
                  <a:cubicBezTo>
                    <a:pt x="318" y="306"/>
                    <a:pt x="319" y="310"/>
                    <a:pt x="320" y="307"/>
                  </a:cubicBezTo>
                  <a:cubicBezTo>
                    <a:pt x="321" y="308"/>
                    <a:pt x="321" y="307"/>
                    <a:pt x="322" y="306"/>
                  </a:cubicBezTo>
                  <a:moveTo>
                    <a:pt x="317" y="313"/>
                  </a:moveTo>
                  <a:cubicBezTo>
                    <a:pt x="316" y="313"/>
                    <a:pt x="320" y="316"/>
                    <a:pt x="320" y="316"/>
                  </a:cubicBezTo>
                  <a:cubicBezTo>
                    <a:pt x="322" y="315"/>
                    <a:pt x="319" y="311"/>
                    <a:pt x="317" y="313"/>
                  </a:cubicBezTo>
                  <a:cubicBezTo>
                    <a:pt x="317" y="313"/>
                    <a:pt x="317" y="312"/>
                    <a:pt x="317" y="312"/>
                  </a:cubicBezTo>
                  <a:cubicBezTo>
                    <a:pt x="317" y="312"/>
                    <a:pt x="318" y="312"/>
                    <a:pt x="317" y="313"/>
                  </a:cubicBezTo>
                  <a:moveTo>
                    <a:pt x="283" y="294"/>
                  </a:moveTo>
                  <a:cubicBezTo>
                    <a:pt x="282" y="293"/>
                    <a:pt x="282" y="295"/>
                    <a:pt x="282" y="296"/>
                  </a:cubicBezTo>
                  <a:cubicBezTo>
                    <a:pt x="282" y="297"/>
                    <a:pt x="284" y="294"/>
                    <a:pt x="283" y="294"/>
                  </a:cubicBezTo>
                  <a:moveTo>
                    <a:pt x="283" y="289"/>
                  </a:moveTo>
                  <a:cubicBezTo>
                    <a:pt x="282" y="288"/>
                    <a:pt x="282" y="289"/>
                    <a:pt x="282" y="290"/>
                  </a:cubicBezTo>
                  <a:cubicBezTo>
                    <a:pt x="282" y="291"/>
                    <a:pt x="282" y="291"/>
                    <a:pt x="282" y="291"/>
                  </a:cubicBezTo>
                  <a:cubicBezTo>
                    <a:pt x="282" y="291"/>
                    <a:pt x="284" y="289"/>
                    <a:pt x="283" y="289"/>
                  </a:cubicBezTo>
                  <a:moveTo>
                    <a:pt x="315" y="312"/>
                  </a:moveTo>
                  <a:cubicBezTo>
                    <a:pt x="313" y="313"/>
                    <a:pt x="315" y="315"/>
                    <a:pt x="316" y="314"/>
                  </a:cubicBezTo>
                  <a:cubicBezTo>
                    <a:pt x="317" y="313"/>
                    <a:pt x="316" y="311"/>
                    <a:pt x="315" y="312"/>
                  </a:cubicBezTo>
                  <a:moveTo>
                    <a:pt x="306" y="324"/>
                  </a:moveTo>
                  <a:cubicBezTo>
                    <a:pt x="306" y="324"/>
                    <a:pt x="316" y="322"/>
                    <a:pt x="311" y="321"/>
                  </a:cubicBezTo>
                  <a:cubicBezTo>
                    <a:pt x="311" y="321"/>
                    <a:pt x="305" y="322"/>
                    <a:pt x="306" y="324"/>
                  </a:cubicBezTo>
                  <a:moveTo>
                    <a:pt x="305" y="313"/>
                  </a:moveTo>
                  <a:cubicBezTo>
                    <a:pt x="305" y="317"/>
                    <a:pt x="308" y="309"/>
                    <a:pt x="308" y="309"/>
                  </a:cubicBezTo>
                  <a:cubicBezTo>
                    <a:pt x="309" y="309"/>
                    <a:pt x="306" y="313"/>
                    <a:pt x="309" y="313"/>
                  </a:cubicBezTo>
                  <a:cubicBezTo>
                    <a:pt x="311" y="313"/>
                    <a:pt x="310" y="309"/>
                    <a:pt x="310" y="308"/>
                  </a:cubicBezTo>
                  <a:cubicBezTo>
                    <a:pt x="312" y="308"/>
                    <a:pt x="314" y="307"/>
                    <a:pt x="313" y="305"/>
                  </a:cubicBezTo>
                  <a:cubicBezTo>
                    <a:pt x="313" y="305"/>
                    <a:pt x="312" y="305"/>
                    <a:pt x="311" y="305"/>
                  </a:cubicBezTo>
                  <a:cubicBezTo>
                    <a:pt x="310" y="306"/>
                    <a:pt x="309" y="306"/>
                    <a:pt x="310" y="305"/>
                  </a:cubicBezTo>
                  <a:cubicBezTo>
                    <a:pt x="310" y="304"/>
                    <a:pt x="311" y="304"/>
                    <a:pt x="313" y="304"/>
                  </a:cubicBezTo>
                  <a:cubicBezTo>
                    <a:pt x="315" y="304"/>
                    <a:pt x="318" y="304"/>
                    <a:pt x="317" y="302"/>
                  </a:cubicBezTo>
                  <a:cubicBezTo>
                    <a:pt x="317" y="303"/>
                    <a:pt x="316" y="302"/>
                    <a:pt x="315" y="302"/>
                  </a:cubicBezTo>
                  <a:cubicBezTo>
                    <a:pt x="314" y="302"/>
                    <a:pt x="313" y="302"/>
                    <a:pt x="313" y="302"/>
                  </a:cubicBezTo>
                  <a:cubicBezTo>
                    <a:pt x="311" y="301"/>
                    <a:pt x="311" y="301"/>
                    <a:pt x="309" y="303"/>
                  </a:cubicBezTo>
                  <a:cubicBezTo>
                    <a:pt x="307" y="305"/>
                    <a:pt x="306" y="307"/>
                    <a:pt x="305" y="309"/>
                  </a:cubicBezTo>
                  <a:cubicBezTo>
                    <a:pt x="306" y="309"/>
                    <a:pt x="306" y="311"/>
                    <a:pt x="306" y="311"/>
                  </a:cubicBezTo>
                  <a:cubicBezTo>
                    <a:pt x="305" y="312"/>
                    <a:pt x="305" y="313"/>
                    <a:pt x="305" y="313"/>
                  </a:cubicBezTo>
                  <a:moveTo>
                    <a:pt x="305" y="320"/>
                  </a:moveTo>
                  <a:cubicBezTo>
                    <a:pt x="307" y="321"/>
                    <a:pt x="311" y="321"/>
                    <a:pt x="307" y="319"/>
                  </a:cubicBezTo>
                  <a:cubicBezTo>
                    <a:pt x="306" y="319"/>
                    <a:pt x="304" y="317"/>
                    <a:pt x="303" y="318"/>
                  </a:cubicBezTo>
                  <a:cubicBezTo>
                    <a:pt x="302" y="319"/>
                    <a:pt x="304" y="320"/>
                    <a:pt x="305" y="320"/>
                  </a:cubicBezTo>
                  <a:moveTo>
                    <a:pt x="301" y="320"/>
                  </a:moveTo>
                  <a:cubicBezTo>
                    <a:pt x="301" y="320"/>
                    <a:pt x="302" y="323"/>
                    <a:pt x="303" y="322"/>
                  </a:cubicBezTo>
                  <a:cubicBezTo>
                    <a:pt x="305" y="321"/>
                    <a:pt x="302" y="319"/>
                    <a:pt x="301" y="320"/>
                  </a:cubicBezTo>
                  <a:moveTo>
                    <a:pt x="293" y="302"/>
                  </a:moveTo>
                  <a:cubicBezTo>
                    <a:pt x="292" y="301"/>
                    <a:pt x="292" y="302"/>
                    <a:pt x="292" y="302"/>
                  </a:cubicBezTo>
                  <a:cubicBezTo>
                    <a:pt x="292" y="303"/>
                    <a:pt x="292" y="304"/>
                    <a:pt x="292" y="303"/>
                  </a:cubicBezTo>
                  <a:cubicBezTo>
                    <a:pt x="293" y="303"/>
                    <a:pt x="294" y="302"/>
                    <a:pt x="293" y="302"/>
                  </a:cubicBezTo>
                </a:path>
              </a:pathLst>
            </a:custGeom>
            <a:solidFill>
              <a:srgbClr val="7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 name="Freeform 28"/>
            <p:cNvSpPr>
              <a:spLocks/>
            </p:cNvSpPr>
            <p:nvPr/>
          </p:nvSpPr>
          <p:spPr bwMode="auto">
            <a:xfrm>
              <a:off x="5832475" y="2578100"/>
              <a:ext cx="565150" cy="98425"/>
            </a:xfrm>
            <a:custGeom>
              <a:avLst/>
              <a:gdLst>
                <a:gd name="T0" fmla="*/ 0 w 356"/>
                <a:gd name="T1" fmla="*/ 0 h 62"/>
                <a:gd name="T2" fmla="*/ 0 w 356"/>
                <a:gd name="T3" fmla="*/ 0 h 62"/>
                <a:gd name="T4" fmla="*/ 356 w 356"/>
                <a:gd name="T5" fmla="*/ 62 h 62"/>
                <a:gd name="T6" fmla="*/ 356 w 356"/>
                <a:gd name="T7" fmla="*/ 62 h 62"/>
                <a:gd name="T8" fmla="*/ 0 w 356"/>
                <a:gd name="T9" fmla="*/ 0 h 62"/>
              </a:gdLst>
              <a:ahLst/>
              <a:cxnLst>
                <a:cxn ang="0">
                  <a:pos x="T0" y="T1"/>
                </a:cxn>
                <a:cxn ang="0">
                  <a:pos x="T2" y="T3"/>
                </a:cxn>
                <a:cxn ang="0">
                  <a:pos x="T4" y="T5"/>
                </a:cxn>
                <a:cxn ang="0">
                  <a:pos x="T6" y="T7"/>
                </a:cxn>
                <a:cxn ang="0">
                  <a:pos x="T8" y="T9"/>
                </a:cxn>
              </a:cxnLst>
              <a:rect l="0" t="0" r="r" b="b"/>
              <a:pathLst>
                <a:path w="356" h="62">
                  <a:moveTo>
                    <a:pt x="0" y="0"/>
                  </a:moveTo>
                  <a:lnTo>
                    <a:pt x="0" y="0"/>
                  </a:lnTo>
                  <a:lnTo>
                    <a:pt x="356" y="62"/>
                  </a:lnTo>
                  <a:lnTo>
                    <a:pt x="356" y="6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Freeform 29"/>
            <p:cNvSpPr>
              <a:spLocks/>
            </p:cNvSpPr>
            <p:nvPr/>
          </p:nvSpPr>
          <p:spPr bwMode="auto">
            <a:xfrm>
              <a:off x="5832475" y="2578100"/>
              <a:ext cx="565150" cy="98425"/>
            </a:xfrm>
            <a:custGeom>
              <a:avLst/>
              <a:gdLst>
                <a:gd name="T0" fmla="*/ 0 w 356"/>
                <a:gd name="T1" fmla="*/ 0 h 62"/>
                <a:gd name="T2" fmla="*/ 0 w 356"/>
                <a:gd name="T3" fmla="*/ 0 h 62"/>
                <a:gd name="T4" fmla="*/ 356 w 356"/>
                <a:gd name="T5" fmla="*/ 62 h 62"/>
                <a:gd name="T6" fmla="*/ 356 w 356"/>
                <a:gd name="T7" fmla="*/ 62 h 62"/>
                <a:gd name="T8" fmla="*/ 0 w 356"/>
                <a:gd name="T9" fmla="*/ 0 h 62"/>
              </a:gdLst>
              <a:ahLst/>
              <a:cxnLst>
                <a:cxn ang="0">
                  <a:pos x="T0" y="T1"/>
                </a:cxn>
                <a:cxn ang="0">
                  <a:pos x="T2" y="T3"/>
                </a:cxn>
                <a:cxn ang="0">
                  <a:pos x="T4" y="T5"/>
                </a:cxn>
                <a:cxn ang="0">
                  <a:pos x="T6" y="T7"/>
                </a:cxn>
                <a:cxn ang="0">
                  <a:pos x="T8" y="T9"/>
                </a:cxn>
              </a:cxnLst>
              <a:rect l="0" t="0" r="r" b="b"/>
              <a:pathLst>
                <a:path w="356" h="62">
                  <a:moveTo>
                    <a:pt x="0" y="0"/>
                  </a:moveTo>
                  <a:lnTo>
                    <a:pt x="0" y="0"/>
                  </a:lnTo>
                  <a:lnTo>
                    <a:pt x="356" y="62"/>
                  </a:lnTo>
                  <a:lnTo>
                    <a:pt x="356"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30"/>
            <p:cNvSpPr>
              <a:spLocks noEditPoints="1"/>
            </p:cNvSpPr>
            <p:nvPr/>
          </p:nvSpPr>
          <p:spPr bwMode="auto">
            <a:xfrm>
              <a:off x="5219700" y="2578100"/>
              <a:ext cx="1177925" cy="1590675"/>
            </a:xfrm>
            <a:custGeom>
              <a:avLst/>
              <a:gdLst>
                <a:gd name="T0" fmla="*/ 32 w 277"/>
                <a:gd name="T1" fmla="*/ 326 h 374"/>
                <a:gd name="T2" fmla="*/ 83 w 277"/>
                <a:gd name="T3" fmla="*/ 206 h 374"/>
                <a:gd name="T4" fmla="*/ 195 w 277"/>
                <a:gd name="T5" fmla="*/ 191 h 374"/>
                <a:gd name="T6" fmla="*/ 224 w 277"/>
                <a:gd name="T7" fmla="*/ 153 h 374"/>
                <a:gd name="T8" fmla="*/ 139 w 277"/>
                <a:gd name="T9" fmla="*/ 67 h 374"/>
                <a:gd name="T10" fmla="*/ 154 w 277"/>
                <a:gd name="T11" fmla="*/ 47 h 374"/>
                <a:gd name="T12" fmla="*/ 133 w 277"/>
                <a:gd name="T13" fmla="*/ 39 h 374"/>
                <a:gd name="T14" fmla="*/ 135 w 277"/>
                <a:gd name="T15" fmla="*/ 30 h 374"/>
                <a:gd name="T16" fmla="*/ 139 w 277"/>
                <a:gd name="T17" fmla="*/ 26 h 374"/>
                <a:gd name="T18" fmla="*/ 196 w 277"/>
                <a:gd name="T19" fmla="*/ 149 h 374"/>
                <a:gd name="T20" fmla="*/ 201 w 277"/>
                <a:gd name="T21" fmla="*/ 159 h 374"/>
                <a:gd name="T22" fmla="*/ 204 w 277"/>
                <a:gd name="T23" fmla="*/ 143 h 374"/>
                <a:gd name="T24" fmla="*/ 204 w 277"/>
                <a:gd name="T25" fmla="*/ 139 h 374"/>
                <a:gd name="T26" fmla="*/ 205 w 277"/>
                <a:gd name="T27" fmla="*/ 139 h 374"/>
                <a:gd name="T28" fmla="*/ 134 w 277"/>
                <a:gd name="T29" fmla="*/ 139 h 374"/>
                <a:gd name="T30" fmla="*/ 136 w 277"/>
                <a:gd name="T31" fmla="*/ 135 h 374"/>
                <a:gd name="T32" fmla="*/ 120 w 277"/>
                <a:gd name="T33" fmla="*/ 85 h 374"/>
                <a:gd name="T34" fmla="*/ 111 w 277"/>
                <a:gd name="T35" fmla="*/ 82 h 374"/>
                <a:gd name="T36" fmla="*/ 132 w 277"/>
                <a:gd name="T37" fmla="*/ 54 h 374"/>
                <a:gd name="T38" fmla="*/ 190 w 277"/>
                <a:gd name="T39" fmla="*/ 36 h 374"/>
                <a:gd name="T40" fmla="*/ 217 w 277"/>
                <a:gd name="T41" fmla="*/ 50 h 374"/>
                <a:gd name="T42" fmla="*/ 220 w 277"/>
                <a:gd name="T43" fmla="*/ 62 h 374"/>
                <a:gd name="T44" fmla="*/ 210 w 277"/>
                <a:gd name="T45" fmla="*/ 73 h 374"/>
                <a:gd name="T46" fmla="*/ 204 w 277"/>
                <a:gd name="T47" fmla="*/ 87 h 374"/>
                <a:gd name="T48" fmla="*/ 181 w 277"/>
                <a:gd name="T49" fmla="*/ 101 h 374"/>
                <a:gd name="T50" fmla="*/ 156 w 277"/>
                <a:gd name="T51" fmla="*/ 94 h 374"/>
                <a:gd name="T52" fmla="*/ 162 w 277"/>
                <a:gd name="T53" fmla="*/ 74 h 374"/>
                <a:gd name="T54" fmla="*/ 154 w 277"/>
                <a:gd name="T55" fmla="*/ 40 h 374"/>
                <a:gd name="T56" fmla="*/ 146 w 277"/>
                <a:gd name="T57" fmla="*/ 18 h 374"/>
                <a:gd name="T58" fmla="*/ 165 w 277"/>
                <a:gd name="T59" fmla="*/ 31 h 374"/>
                <a:gd name="T60" fmla="*/ 144 w 277"/>
                <a:gd name="T61" fmla="*/ 35 h 374"/>
                <a:gd name="T62" fmla="*/ 133 w 277"/>
                <a:gd name="T63" fmla="*/ 42 h 374"/>
                <a:gd name="T64" fmla="*/ 123 w 277"/>
                <a:gd name="T65" fmla="*/ 56 h 374"/>
                <a:gd name="T66" fmla="*/ 132 w 277"/>
                <a:gd name="T67" fmla="*/ 60 h 374"/>
                <a:gd name="T68" fmla="*/ 139 w 277"/>
                <a:gd name="T69" fmla="*/ 67 h 374"/>
                <a:gd name="T70" fmla="*/ 144 w 277"/>
                <a:gd name="T71" fmla="*/ 80 h 374"/>
                <a:gd name="T72" fmla="*/ 135 w 277"/>
                <a:gd name="T73" fmla="*/ 97 h 374"/>
                <a:gd name="T74" fmla="*/ 135 w 277"/>
                <a:gd name="T75" fmla="*/ 83 h 374"/>
                <a:gd name="T76" fmla="*/ 129 w 277"/>
                <a:gd name="T77" fmla="*/ 67 h 374"/>
                <a:gd name="T78" fmla="*/ 121 w 277"/>
                <a:gd name="T79" fmla="*/ 66 h 374"/>
                <a:gd name="T80" fmla="*/ 113 w 277"/>
                <a:gd name="T81" fmla="*/ 77 h 374"/>
                <a:gd name="T82" fmla="*/ 115 w 277"/>
                <a:gd name="T83" fmla="*/ 108 h 374"/>
                <a:gd name="T84" fmla="*/ 130 w 277"/>
                <a:gd name="T85" fmla="*/ 99 h 374"/>
                <a:gd name="T86" fmla="*/ 138 w 277"/>
                <a:gd name="T87" fmla="*/ 121 h 374"/>
                <a:gd name="T88" fmla="*/ 131 w 277"/>
                <a:gd name="T89" fmla="*/ 130 h 374"/>
                <a:gd name="T90" fmla="*/ 122 w 277"/>
                <a:gd name="T91" fmla="*/ 137 h 374"/>
                <a:gd name="T92" fmla="*/ 121 w 277"/>
                <a:gd name="T93" fmla="*/ 137 h 374"/>
                <a:gd name="T94" fmla="*/ 83 w 277"/>
                <a:gd name="T95" fmla="*/ 162 h 374"/>
                <a:gd name="T96" fmla="*/ 73 w 277"/>
                <a:gd name="T97" fmla="*/ 201 h 374"/>
                <a:gd name="T98" fmla="*/ 96 w 277"/>
                <a:gd name="T99" fmla="*/ 212 h 374"/>
                <a:gd name="T100" fmla="*/ 118 w 277"/>
                <a:gd name="T101" fmla="*/ 251 h 374"/>
                <a:gd name="T102" fmla="*/ 67 w 277"/>
                <a:gd name="T103" fmla="*/ 299 h 374"/>
                <a:gd name="T104" fmla="*/ 37 w 277"/>
                <a:gd name="T105" fmla="*/ 330 h 374"/>
                <a:gd name="T106" fmla="*/ 33 w 277"/>
                <a:gd name="T107" fmla="*/ 316 h 374"/>
                <a:gd name="T108" fmla="*/ 52 w 277"/>
                <a:gd name="T109" fmla="*/ 280 h 374"/>
                <a:gd name="T110" fmla="*/ 68 w 277"/>
                <a:gd name="T111" fmla="*/ 202 h 374"/>
                <a:gd name="T112" fmla="*/ 178 w 277"/>
                <a:gd name="T113" fmla="*/ 261 h 374"/>
                <a:gd name="T114" fmla="*/ 169 w 277"/>
                <a:gd name="T115" fmla="*/ 202 h 374"/>
                <a:gd name="T116" fmla="*/ 197 w 277"/>
                <a:gd name="T117" fmla="*/ 175 h 374"/>
                <a:gd name="T118" fmla="*/ 220 w 277"/>
                <a:gd name="T119" fmla="*/ 154 h 374"/>
                <a:gd name="T120" fmla="*/ 233 w 277"/>
                <a:gd name="T121" fmla="*/ 12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7" h="374">
                  <a:moveTo>
                    <a:pt x="34" y="329"/>
                  </a:moveTo>
                  <a:cubicBezTo>
                    <a:pt x="34" y="329"/>
                    <a:pt x="34" y="329"/>
                    <a:pt x="34" y="329"/>
                  </a:cubicBezTo>
                  <a:cubicBezTo>
                    <a:pt x="34" y="329"/>
                    <a:pt x="34" y="329"/>
                    <a:pt x="34" y="329"/>
                  </a:cubicBezTo>
                  <a:moveTo>
                    <a:pt x="31" y="327"/>
                  </a:moveTo>
                  <a:cubicBezTo>
                    <a:pt x="31" y="327"/>
                    <a:pt x="31" y="328"/>
                    <a:pt x="31" y="328"/>
                  </a:cubicBezTo>
                  <a:cubicBezTo>
                    <a:pt x="31" y="328"/>
                    <a:pt x="31" y="327"/>
                    <a:pt x="31" y="327"/>
                  </a:cubicBezTo>
                  <a:moveTo>
                    <a:pt x="36" y="327"/>
                  </a:moveTo>
                  <a:cubicBezTo>
                    <a:pt x="36" y="327"/>
                    <a:pt x="36" y="327"/>
                    <a:pt x="36" y="327"/>
                  </a:cubicBezTo>
                  <a:cubicBezTo>
                    <a:pt x="37" y="327"/>
                    <a:pt x="37" y="327"/>
                    <a:pt x="37" y="327"/>
                  </a:cubicBezTo>
                  <a:cubicBezTo>
                    <a:pt x="37" y="327"/>
                    <a:pt x="37" y="327"/>
                    <a:pt x="37" y="327"/>
                  </a:cubicBezTo>
                  <a:cubicBezTo>
                    <a:pt x="37" y="327"/>
                    <a:pt x="37" y="327"/>
                    <a:pt x="36" y="327"/>
                  </a:cubicBezTo>
                  <a:moveTo>
                    <a:pt x="33" y="326"/>
                  </a:moveTo>
                  <a:cubicBezTo>
                    <a:pt x="33" y="326"/>
                    <a:pt x="32" y="326"/>
                    <a:pt x="32" y="326"/>
                  </a:cubicBezTo>
                  <a:cubicBezTo>
                    <a:pt x="32" y="326"/>
                    <a:pt x="32" y="326"/>
                    <a:pt x="32" y="326"/>
                  </a:cubicBezTo>
                  <a:cubicBezTo>
                    <a:pt x="32" y="326"/>
                    <a:pt x="32" y="326"/>
                    <a:pt x="32" y="326"/>
                  </a:cubicBezTo>
                  <a:cubicBezTo>
                    <a:pt x="33" y="326"/>
                    <a:pt x="33" y="326"/>
                    <a:pt x="33" y="326"/>
                  </a:cubicBezTo>
                  <a:moveTo>
                    <a:pt x="32" y="324"/>
                  </a:moveTo>
                  <a:cubicBezTo>
                    <a:pt x="32" y="324"/>
                    <a:pt x="32" y="324"/>
                    <a:pt x="32" y="324"/>
                  </a:cubicBezTo>
                  <a:cubicBezTo>
                    <a:pt x="32" y="324"/>
                    <a:pt x="32" y="324"/>
                    <a:pt x="32" y="324"/>
                  </a:cubicBezTo>
                  <a:cubicBezTo>
                    <a:pt x="32" y="324"/>
                    <a:pt x="32" y="324"/>
                    <a:pt x="32" y="324"/>
                  </a:cubicBezTo>
                  <a:cubicBezTo>
                    <a:pt x="32" y="324"/>
                    <a:pt x="32" y="324"/>
                    <a:pt x="32" y="324"/>
                  </a:cubicBezTo>
                  <a:moveTo>
                    <a:pt x="104" y="236"/>
                  </a:moveTo>
                  <a:cubicBezTo>
                    <a:pt x="104" y="236"/>
                    <a:pt x="104" y="236"/>
                    <a:pt x="104" y="237"/>
                  </a:cubicBezTo>
                  <a:cubicBezTo>
                    <a:pt x="104" y="236"/>
                    <a:pt x="104" y="236"/>
                    <a:pt x="104" y="236"/>
                  </a:cubicBezTo>
                  <a:moveTo>
                    <a:pt x="95" y="209"/>
                  </a:moveTo>
                  <a:cubicBezTo>
                    <a:pt x="95" y="209"/>
                    <a:pt x="95" y="209"/>
                    <a:pt x="95" y="209"/>
                  </a:cubicBezTo>
                  <a:cubicBezTo>
                    <a:pt x="96" y="209"/>
                    <a:pt x="95" y="209"/>
                    <a:pt x="95" y="209"/>
                  </a:cubicBezTo>
                  <a:moveTo>
                    <a:pt x="84" y="204"/>
                  </a:moveTo>
                  <a:cubicBezTo>
                    <a:pt x="83" y="205"/>
                    <a:pt x="83" y="206"/>
                    <a:pt x="83" y="206"/>
                  </a:cubicBezTo>
                  <a:cubicBezTo>
                    <a:pt x="83" y="206"/>
                    <a:pt x="83" y="206"/>
                    <a:pt x="83" y="206"/>
                  </a:cubicBezTo>
                  <a:cubicBezTo>
                    <a:pt x="84" y="204"/>
                    <a:pt x="84" y="204"/>
                    <a:pt x="84" y="204"/>
                  </a:cubicBezTo>
                  <a:moveTo>
                    <a:pt x="205" y="200"/>
                  </a:moveTo>
                  <a:cubicBezTo>
                    <a:pt x="205" y="200"/>
                    <a:pt x="204" y="200"/>
                    <a:pt x="204" y="201"/>
                  </a:cubicBezTo>
                  <a:cubicBezTo>
                    <a:pt x="204" y="201"/>
                    <a:pt x="204" y="201"/>
                    <a:pt x="204" y="201"/>
                  </a:cubicBezTo>
                  <a:cubicBezTo>
                    <a:pt x="205" y="200"/>
                    <a:pt x="205" y="200"/>
                    <a:pt x="205" y="200"/>
                  </a:cubicBezTo>
                  <a:moveTo>
                    <a:pt x="204" y="179"/>
                  </a:moveTo>
                  <a:cubicBezTo>
                    <a:pt x="203" y="179"/>
                    <a:pt x="204" y="179"/>
                    <a:pt x="203" y="180"/>
                  </a:cubicBezTo>
                  <a:cubicBezTo>
                    <a:pt x="201" y="181"/>
                    <a:pt x="200" y="181"/>
                    <a:pt x="198" y="182"/>
                  </a:cubicBezTo>
                  <a:cubicBezTo>
                    <a:pt x="196" y="183"/>
                    <a:pt x="195" y="186"/>
                    <a:pt x="193" y="188"/>
                  </a:cubicBezTo>
                  <a:cubicBezTo>
                    <a:pt x="192" y="189"/>
                    <a:pt x="191" y="189"/>
                    <a:pt x="190" y="189"/>
                  </a:cubicBezTo>
                  <a:cubicBezTo>
                    <a:pt x="189" y="189"/>
                    <a:pt x="187" y="189"/>
                    <a:pt x="187" y="189"/>
                  </a:cubicBezTo>
                  <a:cubicBezTo>
                    <a:pt x="186" y="190"/>
                    <a:pt x="188" y="192"/>
                    <a:pt x="190" y="192"/>
                  </a:cubicBezTo>
                  <a:cubicBezTo>
                    <a:pt x="190" y="192"/>
                    <a:pt x="190" y="192"/>
                    <a:pt x="190" y="192"/>
                  </a:cubicBezTo>
                  <a:cubicBezTo>
                    <a:pt x="191" y="192"/>
                    <a:pt x="193" y="191"/>
                    <a:pt x="195" y="191"/>
                  </a:cubicBezTo>
                  <a:cubicBezTo>
                    <a:pt x="195" y="191"/>
                    <a:pt x="195" y="191"/>
                    <a:pt x="195" y="191"/>
                  </a:cubicBezTo>
                  <a:cubicBezTo>
                    <a:pt x="197" y="191"/>
                    <a:pt x="207" y="193"/>
                    <a:pt x="207" y="195"/>
                  </a:cubicBezTo>
                  <a:cubicBezTo>
                    <a:pt x="212" y="183"/>
                    <a:pt x="212" y="183"/>
                    <a:pt x="212" y="183"/>
                  </a:cubicBezTo>
                  <a:cubicBezTo>
                    <a:pt x="212" y="182"/>
                    <a:pt x="212" y="180"/>
                    <a:pt x="212" y="179"/>
                  </a:cubicBezTo>
                  <a:cubicBezTo>
                    <a:pt x="211" y="179"/>
                    <a:pt x="211" y="179"/>
                    <a:pt x="211" y="179"/>
                  </a:cubicBezTo>
                  <a:cubicBezTo>
                    <a:pt x="210" y="179"/>
                    <a:pt x="210" y="179"/>
                    <a:pt x="209" y="180"/>
                  </a:cubicBezTo>
                  <a:cubicBezTo>
                    <a:pt x="208" y="180"/>
                    <a:pt x="207" y="180"/>
                    <a:pt x="207" y="180"/>
                  </a:cubicBezTo>
                  <a:cubicBezTo>
                    <a:pt x="206" y="180"/>
                    <a:pt x="206" y="180"/>
                    <a:pt x="206" y="180"/>
                  </a:cubicBezTo>
                  <a:cubicBezTo>
                    <a:pt x="206" y="180"/>
                    <a:pt x="205" y="179"/>
                    <a:pt x="205" y="179"/>
                  </a:cubicBezTo>
                  <a:cubicBezTo>
                    <a:pt x="204" y="179"/>
                    <a:pt x="204" y="179"/>
                    <a:pt x="204" y="179"/>
                  </a:cubicBezTo>
                  <a:moveTo>
                    <a:pt x="223" y="155"/>
                  </a:moveTo>
                  <a:cubicBezTo>
                    <a:pt x="223" y="155"/>
                    <a:pt x="223" y="156"/>
                    <a:pt x="223" y="156"/>
                  </a:cubicBezTo>
                  <a:cubicBezTo>
                    <a:pt x="223" y="155"/>
                    <a:pt x="223" y="155"/>
                    <a:pt x="223" y="155"/>
                  </a:cubicBezTo>
                  <a:cubicBezTo>
                    <a:pt x="223" y="155"/>
                    <a:pt x="223" y="155"/>
                    <a:pt x="223" y="155"/>
                  </a:cubicBezTo>
                  <a:moveTo>
                    <a:pt x="224" y="152"/>
                  </a:moveTo>
                  <a:cubicBezTo>
                    <a:pt x="224" y="152"/>
                    <a:pt x="224" y="152"/>
                    <a:pt x="224" y="153"/>
                  </a:cubicBezTo>
                  <a:cubicBezTo>
                    <a:pt x="224" y="153"/>
                    <a:pt x="224" y="153"/>
                    <a:pt x="224" y="153"/>
                  </a:cubicBezTo>
                  <a:cubicBezTo>
                    <a:pt x="224" y="153"/>
                    <a:pt x="224" y="153"/>
                    <a:pt x="224" y="153"/>
                  </a:cubicBezTo>
                  <a:cubicBezTo>
                    <a:pt x="224" y="152"/>
                    <a:pt x="224" y="152"/>
                    <a:pt x="224" y="152"/>
                  </a:cubicBezTo>
                  <a:moveTo>
                    <a:pt x="137" y="130"/>
                  </a:moveTo>
                  <a:cubicBezTo>
                    <a:pt x="137" y="130"/>
                    <a:pt x="137" y="130"/>
                    <a:pt x="137" y="130"/>
                  </a:cubicBezTo>
                  <a:cubicBezTo>
                    <a:pt x="137" y="130"/>
                    <a:pt x="137" y="130"/>
                    <a:pt x="137" y="130"/>
                  </a:cubicBezTo>
                  <a:cubicBezTo>
                    <a:pt x="137" y="130"/>
                    <a:pt x="137" y="130"/>
                    <a:pt x="137" y="130"/>
                  </a:cubicBezTo>
                  <a:moveTo>
                    <a:pt x="200" y="96"/>
                  </a:moveTo>
                  <a:cubicBezTo>
                    <a:pt x="200" y="96"/>
                    <a:pt x="200" y="96"/>
                    <a:pt x="199" y="97"/>
                  </a:cubicBezTo>
                  <a:cubicBezTo>
                    <a:pt x="199" y="97"/>
                    <a:pt x="199" y="97"/>
                    <a:pt x="199" y="97"/>
                  </a:cubicBezTo>
                  <a:cubicBezTo>
                    <a:pt x="199" y="97"/>
                    <a:pt x="199" y="97"/>
                    <a:pt x="199" y="97"/>
                  </a:cubicBezTo>
                  <a:cubicBezTo>
                    <a:pt x="199" y="96"/>
                    <a:pt x="200" y="96"/>
                    <a:pt x="200" y="96"/>
                  </a:cubicBezTo>
                  <a:moveTo>
                    <a:pt x="139" y="67"/>
                  </a:moveTo>
                  <a:cubicBezTo>
                    <a:pt x="139" y="67"/>
                    <a:pt x="139" y="67"/>
                    <a:pt x="139" y="67"/>
                  </a:cubicBezTo>
                  <a:cubicBezTo>
                    <a:pt x="139" y="67"/>
                    <a:pt x="139" y="67"/>
                    <a:pt x="139" y="67"/>
                  </a:cubicBezTo>
                  <a:cubicBezTo>
                    <a:pt x="139" y="67"/>
                    <a:pt x="139" y="67"/>
                    <a:pt x="139" y="67"/>
                  </a:cubicBezTo>
                  <a:moveTo>
                    <a:pt x="120" y="59"/>
                  </a:moveTo>
                  <a:cubicBezTo>
                    <a:pt x="120" y="59"/>
                    <a:pt x="120" y="59"/>
                    <a:pt x="120" y="59"/>
                  </a:cubicBezTo>
                  <a:cubicBezTo>
                    <a:pt x="120" y="59"/>
                    <a:pt x="120" y="59"/>
                    <a:pt x="120" y="59"/>
                  </a:cubicBezTo>
                  <a:cubicBezTo>
                    <a:pt x="120" y="59"/>
                    <a:pt x="120" y="59"/>
                    <a:pt x="120" y="59"/>
                  </a:cubicBezTo>
                  <a:moveTo>
                    <a:pt x="154" y="46"/>
                  </a:moveTo>
                  <a:cubicBezTo>
                    <a:pt x="154" y="46"/>
                    <a:pt x="154" y="46"/>
                    <a:pt x="153" y="46"/>
                  </a:cubicBezTo>
                  <a:cubicBezTo>
                    <a:pt x="153" y="46"/>
                    <a:pt x="153" y="46"/>
                    <a:pt x="153" y="46"/>
                  </a:cubicBezTo>
                  <a:cubicBezTo>
                    <a:pt x="153" y="46"/>
                    <a:pt x="153" y="46"/>
                    <a:pt x="153" y="46"/>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5" y="47"/>
                    <a:pt x="155" y="47"/>
                  </a:cubicBezTo>
                  <a:cubicBezTo>
                    <a:pt x="156" y="46"/>
                    <a:pt x="155" y="46"/>
                    <a:pt x="154" y="46"/>
                  </a:cubicBezTo>
                  <a:moveTo>
                    <a:pt x="129" y="37"/>
                  </a:moveTo>
                  <a:cubicBezTo>
                    <a:pt x="129" y="38"/>
                    <a:pt x="129" y="38"/>
                    <a:pt x="129" y="38"/>
                  </a:cubicBezTo>
                  <a:cubicBezTo>
                    <a:pt x="129" y="38"/>
                    <a:pt x="129" y="38"/>
                    <a:pt x="129" y="38"/>
                  </a:cubicBezTo>
                  <a:cubicBezTo>
                    <a:pt x="129" y="38"/>
                    <a:pt x="129" y="37"/>
                    <a:pt x="129" y="37"/>
                  </a:cubicBezTo>
                  <a:moveTo>
                    <a:pt x="131" y="34"/>
                  </a:moveTo>
                  <a:cubicBezTo>
                    <a:pt x="130" y="35"/>
                    <a:pt x="130" y="35"/>
                    <a:pt x="130" y="35"/>
                  </a:cubicBezTo>
                  <a:cubicBezTo>
                    <a:pt x="131" y="35"/>
                    <a:pt x="131" y="38"/>
                    <a:pt x="131" y="38"/>
                  </a:cubicBezTo>
                  <a:cubicBezTo>
                    <a:pt x="132" y="38"/>
                    <a:pt x="133" y="39"/>
                    <a:pt x="133" y="39"/>
                  </a:cubicBezTo>
                  <a:cubicBezTo>
                    <a:pt x="133" y="39"/>
                    <a:pt x="132" y="37"/>
                    <a:pt x="132" y="36"/>
                  </a:cubicBezTo>
                  <a:cubicBezTo>
                    <a:pt x="132" y="36"/>
                    <a:pt x="133" y="34"/>
                    <a:pt x="134" y="34"/>
                  </a:cubicBezTo>
                  <a:cubicBezTo>
                    <a:pt x="134" y="34"/>
                    <a:pt x="134" y="34"/>
                    <a:pt x="134" y="34"/>
                  </a:cubicBezTo>
                  <a:cubicBezTo>
                    <a:pt x="133" y="34"/>
                    <a:pt x="131" y="34"/>
                    <a:pt x="131" y="34"/>
                  </a:cubicBezTo>
                  <a:moveTo>
                    <a:pt x="135" y="23"/>
                  </a:moveTo>
                  <a:cubicBezTo>
                    <a:pt x="133" y="27"/>
                    <a:pt x="133" y="27"/>
                    <a:pt x="133" y="27"/>
                  </a:cubicBezTo>
                  <a:cubicBezTo>
                    <a:pt x="133" y="27"/>
                    <a:pt x="133" y="27"/>
                    <a:pt x="133" y="27"/>
                  </a:cubicBezTo>
                  <a:cubicBezTo>
                    <a:pt x="133" y="28"/>
                    <a:pt x="133" y="28"/>
                    <a:pt x="133" y="29"/>
                  </a:cubicBezTo>
                  <a:cubicBezTo>
                    <a:pt x="133" y="29"/>
                    <a:pt x="136" y="29"/>
                    <a:pt x="135" y="31"/>
                  </a:cubicBezTo>
                  <a:cubicBezTo>
                    <a:pt x="131" y="32"/>
                    <a:pt x="131" y="32"/>
                    <a:pt x="131" y="32"/>
                  </a:cubicBezTo>
                  <a:cubicBezTo>
                    <a:pt x="131" y="33"/>
                    <a:pt x="131" y="33"/>
                    <a:pt x="131" y="33"/>
                  </a:cubicBezTo>
                  <a:cubicBezTo>
                    <a:pt x="131" y="32"/>
                    <a:pt x="132" y="32"/>
                    <a:pt x="132" y="32"/>
                  </a:cubicBezTo>
                  <a:cubicBezTo>
                    <a:pt x="132" y="32"/>
                    <a:pt x="132" y="32"/>
                    <a:pt x="132" y="32"/>
                  </a:cubicBezTo>
                  <a:cubicBezTo>
                    <a:pt x="133" y="32"/>
                    <a:pt x="137" y="34"/>
                    <a:pt x="137" y="35"/>
                  </a:cubicBezTo>
                  <a:cubicBezTo>
                    <a:pt x="137" y="34"/>
                    <a:pt x="136" y="30"/>
                    <a:pt x="135" y="30"/>
                  </a:cubicBezTo>
                  <a:cubicBezTo>
                    <a:pt x="135" y="29"/>
                    <a:pt x="133" y="28"/>
                    <a:pt x="134" y="26"/>
                  </a:cubicBezTo>
                  <a:cubicBezTo>
                    <a:pt x="135" y="26"/>
                    <a:pt x="135" y="26"/>
                    <a:pt x="136" y="26"/>
                  </a:cubicBezTo>
                  <a:cubicBezTo>
                    <a:pt x="137" y="26"/>
                    <a:pt x="138" y="27"/>
                    <a:pt x="138" y="28"/>
                  </a:cubicBezTo>
                  <a:cubicBezTo>
                    <a:pt x="139" y="30"/>
                    <a:pt x="140" y="31"/>
                    <a:pt x="140" y="31"/>
                  </a:cubicBezTo>
                  <a:cubicBezTo>
                    <a:pt x="140" y="31"/>
                    <a:pt x="140" y="31"/>
                    <a:pt x="141" y="31"/>
                  </a:cubicBezTo>
                  <a:cubicBezTo>
                    <a:pt x="139" y="28"/>
                    <a:pt x="139" y="28"/>
                    <a:pt x="139" y="28"/>
                  </a:cubicBezTo>
                  <a:cubicBezTo>
                    <a:pt x="139" y="28"/>
                    <a:pt x="139" y="28"/>
                    <a:pt x="139" y="28"/>
                  </a:cubicBezTo>
                  <a:cubicBezTo>
                    <a:pt x="139" y="28"/>
                    <a:pt x="139" y="28"/>
                    <a:pt x="139" y="28"/>
                  </a:cubicBezTo>
                  <a:cubicBezTo>
                    <a:pt x="140" y="28"/>
                    <a:pt x="140" y="28"/>
                    <a:pt x="140" y="28"/>
                  </a:cubicBezTo>
                  <a:cubicBezTo>
                    <a:pt x="142" y="28"/>
                    <a:pt x="146" y="27"/>
                    <a:pt x="145" y="26"/>
                  </a:cubicBezTo>
                  <a:cubicBezTo>
                    <a:pt x="145" y="26"/>
                    <a:pt x="145" y="26"/>
                    <a:pt x="145" y="26"/>
                  </a:cubicBezTo>
                  <a:cubicBezTo>
                    <a:pt x="145" y="26"/>
                    <a:pt x="144" y="26"/>
                    <a:pt x="144" y="26"/>
                  </a:cubicBezTo>
                  <a:cubicBezTo>
                    <a:pt x="143" y="27"/>
                    <a:pt x="142" y="27"/>
                    <a:pt x="142" y="27"/>
                  </a:cubicBezTo>
                  <a:cubicBezTo>
                    <a:pt x="142" y="27"/>
                    <a:pt x="142" y="27"/>
                    <a:pt x="142" y="27"/>
                  </a:cubicBezTo>
                  <a:cubicBezTo>
                    <a:pt x="141" y="27"/>
                    <a:pt x="140" y="26"/>
                    <a:pt x="139" y="26"/>
                  </a:cubicBezTo>
                  <a:cubicBezTo>
                    <a:pt x="138" y="26"/>
                    <a:pt x="137" y="26"/>
                    <a:pt x="136" y="25"/>
                  </a:cubicBezTo>
                  <a:cubicBezTo>
                    <a:pt x="135" y="24"/>
                    <a:pt x="136" y="24"/>
                    <a:pt x="136" y="23"/>
                  </a:cubicBezTo>
                  <a:cubicBezTo>
                    <a:pt x="136" y="23"/>
                    <a:pt x="136" y="23"/>
                    <a:pt x="135" y="23"/>
                  </a:cubicBezTo>
                  <a:moveTo>
                    <a:pt x="199" y="146"/>
                  </a:moveTo>
                  <a:cubicBezTo>
                    <a:pt x="199" y="145"/>
                    <a:pt x="199" y="144"/>
                    <a:pt x="200" y="144"/>
                  </a:cubicBezTo>
                  <a:cubicBezTo>
                    <a:pt x="201" y="144"/>
                    <a:pt x="201" y="145"/>
                    <a:pt x="202" y="145"/>
                  </a:cubicBezTo>
                  <a:cubicBezTo>
                    <a:pt x="203" y="145"/>
                    <a:pt x="203" y="145"/>
                    <a:pt x="203" y="146"/>
                  </a:cubicBezTo>
                  <a:cubicBezTo>
                    <a:pt x="203" y="148"/>
                    <a:pt x="203" y="148"/>
                    <a:pt x="203" y="148"/>
                  </a:cubicBezTo>
                  <a:cubicBezTo>
                    <a:pt x="203" y="148"/>
                    <a:pt x="203" y="148"/>
                    <a:pt x="203" y="148"/>
                  </a:cubicBezTo>
                  <a:cubicBezTo>
                    <a:pt x="203" y="148"/>
                    <a:pt x="202" y="148"/>
                    <a:pt x="202" y="148"/>
                  </a:cubicBezTo>
                  <a:cubicBezTo>
                    <a:pt x="202" y="148"/>
                    <a:pt x="202" y="148"/>
                    <a:pt x="202" y="148"/>
                  </a:cubicBezTo>
                  <a:cubicBezTo>
                    <a:pt x="201" y="150"/>
                    <a:pt x="201" y="152"/>
                    <a:pt x="199" y="153"/>
                  </a:cubicBezTo>
                  <a:cubicBezTo>
                    <a:pt x="199" y="153"/>
                    <a:pt x="197" y="153"/>
                    <a:pt x="196" y="153"/>
                  </a:cubicBezTo>
                  <a:cubicBezTo>
                    <a:pt x="196" y="153"/>
                    <a:pt x="195" y="153"/>
                    <a:pt x="195" y="153"/>
                  </a:cubicBezTo>
                  <a:cubicBezTo>
                    <a:pt x="193" y="152"/>
                    <a:pt x="195" y="150"/>
                    <a:pt x="196" y="149"/>
                  </a:cubicBezTo>
                  <a:cubicBezTo>
                    <a:pt x="196" y="146"/>
                    <a:pt x="197" y="146"/>
                    <a:pt x="199" y="146"/>
                  </a:cubicBezTo>
                  <a:cubicBezTo>
                    <a:pt x="199" y="146"/>
                    <a:pt x="199" y="146"/>
                    <a:pt x="199" y="146"/>
                  </a:cubicBezTo>
                  <a:moveTo>
                    <a:pt x="209" y="138"/>
                  </a:moveTo>
                  <a:cubicBezTo>
                    <a:pt x="210" y="138"/>
                    <a:pt x="210" y="138"/>
                    <a:pt x="210" y="137"/>
                  </a:cubicBezTo>
                  <a:cubicBezTo>
                    <a:pt x="210" y="137"/>
                    <a:pt x="210" y="137"/>
                    <a:pt x="210" y="137"/>
                  </a:cubicBezTo>
                  <a:cubicBezTo>
                    <a:pt x="211" y="137"/>
                    <a:pt x="211" y="137"/>
                    <a:pt x="211" y="138"/>
                  </a:cubicBezTo>
                  <a:cubicBezTo>
                    <a:pt x="210" y="139"/>
                    <a:pt x="209" y="140"/>
                    <a:pt x="209" y="140"/>
                  </a:cubicBezTo>
                  <a:cubicBezTo>
                    <a:pt x="212" y="140"/>
                    <a:pt x="211" y="143"/>
                    <a:pt x="208" y="145"/>
                  </a:cubicBezTo>
                  <a:cubicBezTo>
                    <a:pt x="211" y="146"/>
                    <a:pt x="208" y="152"/>
                    <a:pt x="209" y="154"/>
                  </a:cubicBezTo>
                  <a:cubicBezTo>
                    <a:pt x="209" y="154"/>
                    <a:pt x="209" y="154"/>
                    <a:pt x="209" y="154"/>
                  </a:cubicBezTo>
                  <a:cubicBezTo>
                    <a:pt x="210" y="154"/>
                    <a:pt x="211" y="155"/>
                    <a:pt x="210" y="156"/>
                  </a:cubicBezTo>
                  <a:cubicBezTo>
                    <a:pt x="210" y="157"/>
                    <a:pt x="209" y="157"/>
                    <a:pt x="208" y="158"/>
                  </a:cubicBezTo>
                  <a:cubicBezTo>
                    <a:pt x="210" y="159"/>
                    <a:pt x="206" y="160"/>
                    <a:pt x="205" y="160"/>
                  </a:cubicBezTo>
                  <a:cubicBezTo>
                    <a:pt x="205" y="160"/>
                    <a:pt x="205" y="160"/>
                    <a:pt x="205" y="160"/>
                  </a:cubicBezTo>
                  <a:cubicBezTo>
                    <a:pt x="204" y="159"/>
                    <a:pt x="203" y="159"/>
                    <a:pt x="201" y="159"/>
                  </a:cubicBezTo>
                  <a:cubicBezTo>
                    <a:pt x="201" y="159"/>
                    <a:pt x="201" y="159"/>
                    <a:pt x="201" y="159"/>
                  </a:cubicBezTo>
                  <a:cubicBezTo>
                    <a:pt x="199" y="159"/>
                    <a:pt x="199" y="159"/>
                    <a:pt x="199" y="159"/>
                  </a:cubicBezTo>
                  <a:cubicBezTo>
                    <a:pt x="198" y="158"/>
                    <a:pt x="200" y="156"/>
                    <a:pt x="202" y="156"/>
                  </a:cubicBezTo>
                  <a:cubicBezTo>
                    <a:pt x="202" y="156"/>
                    <a:pt x="202" y="156"/>
                    <a:pt x="202" y="156"/>
                  </a:cubicBezTo>
                  <a:cubicBezTo>
                    <a:pt x="199" y="154"/>
                    <a:pt x="200" y="155"/>
                    <a:pt x="202" y="153"/>
                  </a:cubicBezTo>
                  <a:cubicBezTo>
                    <a:pt x="201" y="152"/>
                    <a:pt x="203" y="151"/>
                    <a:pt x="204" y="151"/>
                  </a:cubicBezTo>
                  <a:cubicBezTo>
                    <a:pt x="204" y="151"/>
                    <a:pt x="204" y="151"/>
                    <a:pt x="204" y="151"/>
                  </a:cubicBezTo>
                  <a:cubicBezTo>
                    <a:pt x="204" y="151"/>
                    <a:pt x="204" y="151"/>
                    <a:pt x="204" y="151"/>
                  </a:cubicBezTo>
                  <a:cubicBezTo>
                    <a:pt x="204" y="151"/>
                    <a:pt x="204" y="151"/>
                    <a:pt x="204" y="151"/>
                  </a:cubicBezTo>
                  <a:cubicBezTo>
                    <a:pt x="204" y="151"/>
                    <a:pt x="205" y="151"/>
                    <a:pt x="205" y="151"/>
                  </a:cubicBezTo>
                  <a:cubicBezTo>
                    <a:pt x="206" y="149"/>
                    <a:pt x="204" y="149"/>
                    <a:pt x="205" y="148"/>
                  </a:cubicBezTo>
                  <a:cubicBezTo>
                    <a:pt x="205" y="148"/>
                    <a:pt x="204" y="148"/>
                    <a:pt x="204" y="148"/>
                  </a:cubicBezTo>
                  <a:cubicBezTo>
                    <a:pt x="203" y="148"/>
                    <a:pt x="204" y="146"/>
                    <a:pt x="204" y="145"/>
                  </a:cubicBezTo>
                  <a:cubicBezTo>
                    <a:pt x="204" y="145"/>
                    <a:pt x="204" y="145"/>
                    <a:pt x="204" y="145"/>
                  </a:cubicBezTo>
                  <a:cubicBezTo>
                    <a:pt x="203" y="145"/>
                    <a:pt x="201" y="143"/>
                    <a:pt x="204" y="143"/>
                  </a:cubicBezTo>
                  <a:cubicBezTo>
                    <a:pt x="203" y="142"/>
                    <a:pt x="204" y="141"/>
                    <a:pt x="205" y="141"/>
                  </a:cubicBezTo>
                  <a:cubicBezTo>
                    <a:pt x="204" y="141"/>
                    <a:pt x="204" y="140"/>
                    <a:pt x="205" y="139"/>
                  </a:cubicBezTo>
                  <a:cubicBezTo>
                    <a:pt x="205" y="139"/>
                    <a:pt x="205" y="139"/>
                    <a:pt x="205" y="139"/>
                  </a:cubicBezTo>
                  <a:cubicBezTo>
                    <a:pt x="205" y="139"/>
                    <a:pt x="205" y="139"/>
                    <a:pt x="205" y="139"/>
                  </a:cubicBezTo>
                  <a:cubicBezTo>
                    <a:pt x="205"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6" y="139"/>
                  </a:cubicBezTo>
                  <a:cubicBezTo>
                    <a:pt x="206" y="139"/>
                    <a:pt x="206" y="139"/>
                    <a:pt x="206" y="139"/>
                  </a:cubicBezTo>
                  <a:cubicBezTo>
                    <a:pt x="206" y="139"/>
                    <a:pt x="207" y="138"/>
                    <a:pt x="207" y="138"/>
                  </a:cubicBezTo>
                  <a:cubicBezTo>
                    <a:pt x="208" y="138"/>
                    <a:pt x="208" y="137"/>
                    <a:pt x="208" y="137"/>
                  </a:cubicBezTo>
                  <a:cubicBezTo>
                    <a:pt x="209" y="137"/>
                    <a:pt x="209" y="138"/>
                    <a:pt x="209" y="138"/>
                  </a:cubicBezTo>
                  <a:cubicBezTo>
                    <a:pt x="209" y="138"/>
                    <a:pt x="209" y="138"/>
                    <a:pt x="209" y="138"/>
                  </a:cubicBezTo>
                  <a:moveTo>
                    <a:pt x="204" y="139"/>
                  </a:moveTo>
                  <a:cubicBezTo>
                    <a:pt x="203" y="138"/>
                    <a:pt x="205" y="137"/>
                    <a:pt x="206" y="137"/>
                  </a:cubicBezTo>
                  <a:cubicBezTo>
                    <a:pt x="206" y="137"/>
                    <a:pt x="206" y="137"/>
                    <a:pt x="206" y="137"/>
                  </a:cubicBezTo>
                  <a:cubicBezTo>
                    <a:pt x="204" y="139"/>
                    <a:pt x="204" y="139"/>
                    <a:pt x="204" y="139"/>
                  </a:cubicBezTo>
                  <a:moveTo>
                    <a:pt x="134" y="139"/>
                  </a:moveTo>
                  <a:cubicBezTo>
                    <a:pt x="134" y="139"/>
                    <a:pt x="134" y="139"/>
                    <a:pt x="134" y="139"/>
                  </a:cubicBezTo>
                  <a:cubicBezTo>
                    <a:pt x="135" y="138"/>
                    <a:pt x="131" y="137"/>
                    <a:pt x="131" y="137"/>
                  </a:cubicBezTo>
                  <a:cubicBezTo>
                    <a:pt x="129" y="136"/>
                    <a:pt x="129" y="137"/>
                    <a:pt x="131" y="134"/>
                  </a:cubicBezTo>
                  <a:cubicBezTo>
                    <a:pt x="131" y="134"/>
                    <a:pt x="132" y="133"/>
                    <a:pt x="133" y="133"/>
                  </a:cubicBezTo>
                  <a:cubicBezTo>
                    <a:pt x="133" y="132"/>
                    <a:pt x="134" y="131"/>
                    <a:pt x="134" y="131"/>
                  </a:cubicBezTo>
                  <a:cubicBezTo>
                    <a:pt x="135" y="131"/>
                    <a:pt x="136" y="129"/>
                    <a:pt x="137" y="129"/>
                  </a:cubicBezTo>
                  <a:cubicBezTo>
                    <a:pt x="137" y="129"/>
                    <a:pt x="137" y="129"/>
                    <a:pt x="137" y="129"/>
                  </a:cubicBezTo>
                  <a:cubicBezTo>
                    <a:pt x="137" y="129"/>
                    <a:pt x="138" y="130"/>
                    <a:pt x="137" y="130"/>
                  </a:cubicBezTo>
                  <a:cubicBezTo>
                    <a:pt x="137" y="130"/>
                    <a:pt x="137" y="130"/>
                    <a:pt x="137" y="130"/>
                  </a:cubicBezTo>
                  <a:cubicBezTo>
                    <a:pt x="137" y="130"/>
                    <a:pt x="137" y="130"/>
                    <a:pt x="137" y="130"/>
                  </a:cubicBezTo>
                  <a:cubicBezTo>
                    <a:pt x="137" y="130"/>
                    <a:pt x="137" y="130"/>
                    <a:pt x="137" y="130"/>
                  </a:cubicBezTo>
                  <a:cubicBezTo>
                    <a:pt x="137" y="130"/>
                    <a:pt x="135" y="132"/>
                    <a:pt x="135" y="133"/>
                  </a:cubicBezTo>
                  <a:cubicBezTo>
                    <a:pt x="135" y="133"/>
                    <a:pt x="135" y="133"/>
                    <a:pt x="135" y="133"/>
                  </a:cubicBezTo>
                  <a:cubicBezTo>
                    <a:pt x="135" y="133"/>
                    <a:pt x="136" y="133"/>
                    <a:pt x="136" y="133"/>
                  </a:cubicBezTo>
                  <a:cubicBezTo>
                    <a:pt x="136" y="134"/>
                    <a:pt x="136" y="135"/>
                    <a:pt x="136" y="135"/>
                  </a:cubicBezTo>
                  <a:cubicBezTo>
                    <a:pt x="138" y="136"/>
                    <a:pt x="138" y="136"/>
                    <a:pt x="138" y="136"/>
                  </a:cubicBezTo>
                  <a:cubicBezTo>
                    <a:pt x="138" y="136"/>
                    <a:pt x="137" y="137"/>
                    <a:pt x="137" y="138"/>
                  </a:cubicBezTo>
                  <a:cubicBezTo>
                    <a:pt x="138" y="138"/>
                    <a:pt x="136" y="139"/>
                    <a:pt x="137" y="139"/>
                  </a:cubicBezTo>
                  <a:cubicBezTo>
                    <a:pt x="137" y="141"/>
                    <a:pt x="137" y="141"/>
                    <a:pt x="137" y="141"/>
                  </a:cubicBezTo>
                  <a:cubicBezTo>
                    <a:pt x="136" y="141"/>
                    <a:pt x="136" y="141"/>
                    <a:pt x="135" y="140"/>
                  </a:cubicBezTo>
                  <a:cubicBezTo>
                    <a:pt x="135" y="140"/>
                    <a:pt x="134" y="139"/>
                    <a:pt x="134" y="139"/>
                  </a:cubicBezTo>
                  <a:cubicBezTo>
                    <a:pt x="134" y="139"/>
                    <a:pt x="134" y="139"/>
                    <a:pt x="134" y="139"/>
                  </a:cubicBezTo>
                  <a:cubicBezTo>
                    <a:pt x="134" y="139"/>
                    <a:pt x="134" y="140"/>
                    <a:pt x="133" y="140"/>
                  </a:cubicBezTo>
                  <a:cubicBezTo>
                    <a:pt x="134" y="139"/>
                    <a:pt x="134" y="139"/>
                    <a:pt x="134" y="139"/>
                  </a:cubicBezTo>
                  <a:moveTo>
                    <a:pt x="114" y="79"/>
                  </a:moveTo>
                  <a:cubicBezTo>
                    <a:pt x="115" y="78"/>
                    <a:pt x="115" y="77"/>
                    <a:pt x="116" y="77"/>
                  </a:cubicBezTo>
                  <a:cubicBezTo>
                    <a:pt x="116" y="77"/>
                    <a:pt x="116" y="77"/>
                    <a:pt x="116" y="77"/>
                  </a:cubicBezTo>
                  <a:cubicBezTo>
                    <a:pt x="117" y="77"/>
                    <a:pt x="120" y="84"/>
                    <a:pt x="120" y="85"/>
                  </a:cubicBezTo>
                  <a:cubicBezTo>
                    <a:pt x="120" y="85"/>
                    <a:pt x="120" y="85"/>
                    <a:pt x="120" y="85"/>
                  </a:cubicBezTo>
                  <a:cubicBezTo>
                    <a:pt x="120" y="85"/>
                    <a:pt x="120" y="85"/>
                    <a:pt x="120" y="85"/>
                  </a:cubicBezTo>
                  <a:cubicBezTo>
                    <a:pt x="120" y="85"/>
                    <a:pt x="120" y="85"/>
                    <a:pt x="120" y="85"/>
                  </a:cubicBezTo>
                  <a:cubicBezTo>
                    <a:pt x="120" y="85"/>
                    <a:pt x="120" y="85"/>
                    <a:pt x="120" y="85"/>
                  </a:cubicBezTo>
                  <a:cubicBezTo>
                    <a:pt x="120" y="85"/>
                    <a:pt x="120" y="85"/>
                    <a:pt x="120" y="85"/>
                  </a:cubicBezTo>
                  <a:cubicBezTo>
                    <a:pt x="119" y="85"/>
                    <a:pt x="119" y="85"/>
                    <a:pt x="119" y="85"/>
                  </a:cubicBezTo>
                  <a:cubicBezTo>
                    <a:pt x="119" y="85"/>
                    <a:pt x="119" y="85"/>
                    <a:pt x="120" y="85"/>
                  </a:cubicBezTo>
                  <a:cubicBezTo>
                    <a:pt x="119" y="85"/>
                    <a:pt x="119" y="85"/>
                    <a:pt x="119" y="85"/>
                  </a:cubicBezTo>
                  <a:cubicBezTo>
                    <a:pt x="118" y="85"/>
                    <a:pt x="117" y="84"/>
                    <a:pt x="117" y="84"/>
                  </a:cubicBezTo>
                  <a:cubicBezTo>
                    <a:pt x="117" y="83"/>
                    <a:pt x="117" y="83"/>
                    <a:pt x="116" y="83"/>
                  </a:cubicBezTo>
                  <a:cubicBezTo>
                    <a:pt x="116" y="83"/>
                    <a:pt x="116" y="83"/>
                    <a:pt x="115" y="83"/>
                  </a:cubicBezTo>
                  <a:cubicBezTo>
                    <a:pt x="115" y="84"/>
                    <a:pt x="115" y="84"/>
                    <a:pt x="114" y="84"/>
                  </a:cubicBezTo>
                  <a:cubicBezTo>
                    <a:pt x="114" y="84"/>
                    <a:pt x="111" y="83"/>
                    <a:pt x="111" y="82"/>
                  </a:cubicBezTo>
                  <a:cubicBezTo>
                    <a:pt x="111" y="82"/>
                    <a:pt x="111" y="82"/>
                    <a:pt x="111" y="82"/>
                  </a:cubicBezTo>
                  <a:cubicBezTo>
                    <a:pt x="111" y="82"/>
                    <a:pt x="111" y="82"/>
                    <a:pt x="111" y="82"/>
                  </a:cubicBezTo>
                  <a:cubicBezTo>
                    <a:pt x="111" y="82"/>
                    <a:pt x="111" y="82"/>
                    <a:pt x="111" y="82"/>
                  </a:cubicBezTo>
                  <a:cubicBezTo>
                    <a:pt x="111" y="82"/>
                    <a:pt x="111" y="82"/>
                    <a:pt x="111" y="82"/>
                  </a:cubicBezTo>
                  <a:cubicBezTo>
                    <a:pt x="111" y="82"/>
                    <a:pt x="111" y="82"/>
                    <a:pt x="111" y="82"/>
                  </a:cubicBezTo>
                  <a:cubicBezTo>
                    <a:pt x="111" y="82"/>
                    <a:pt x="112" y="81"/>
                    <a:pt x="112" y="80"/>
                  </a:cubicBezTo>
                  <a:cubicBezTo>
                    <a:pt x="113" y="80"/>
                    <a:pt x="114" y="79"/>
                    <a:pt x="114" y="79"/>
                  </a:cubicBezTo>
                  <a:cubicBezTo>
                    <a:pt x="114" y="79"/>
                    <a:pt x="114" y="79"/>
                    <a:pt x="114" y="79"/>
                  </a:cubicBezTo>
                  <a:moveTo>
                    <a:pt x="132" y="54"/>
                  </a:moveTo>
                  <a:cubicBezTo>
                    <a:pt x="132" y="54"/>
                    <a:pt x="132" y="54"/>
                    <a:pt x="132" y="54"/>
                  </a:cubicBezTo>
                  <a:cubicBezTo>
                    <a:pt x="132" y="53"/>
                    <a:pt x="132" y="53"/>
                    <a:pt x="132" y="53"/>
                  </a:cubicBezTo>
                  <a:cubicBezTo>
                    <a:pt x="132" y="53"/>
                    <a:pt x="132" y="53"/>
                    <a:pt x="132" y="54"/>
                  </a:cubicBezTo>
                  <a:cubicBezTo>
                    <a:pt x="132" y="53"/>
                    <a:pt x="132" y="53"/>
                    <a:pt x="132" y="53"/>
                  </a:cubicBezTo>
                  <a:cubicBezTo>
                    <a:pt x="133" y="53"/>
                    <a:pt x="137" y="57"/>
                    <a:pt x="136" y="58"/>
                  </a:cubicBezTo>
                  <a:cubicBezTo>
                    <a:pt x="132" y="58"/>
                    <a:pt x="132" y="58"/>
                    <a:pt x="132" y="58"/>
                  </a:cubicBezTo>
                  <a:cubicBezTo>
                    <a:pt x="132" y="57"/>
                    <a:pt x="131" y="54"/>
                    <a:pt x="132" y="54"/>
                  </a:cubicBezTo>
                  <a:cubicBezTo>
                    <a:pt x="132" y="54"/>
                    <a:pt x="132" y="54"/>
                    <a:pt x="132" y="54"/>
                  </a:cubicBezTo>
                  <a:cubicBezTo>
                    <a:pt x="132" y="54"/>
                    <a:pt x="132" y="54"/>
                    <a:pt x="132" y="54"/>
                  </a:cubicBezTo>
                  <a:cubicBezTo>
                    <a:pt x="132" y="54"/>
                    <a:pt x="132" y="54"/>
                    <a:pt x="132" y="54"/>
                  </a:cubicBezTo>
                  <a:moveTo>
                    <a:pt x="168" y="35"/>
                  </a:moveTo>
                  <a:cubicBezTo>
                    <a:pt x="170" y="34"/>
                    <a:pt x="167" y="32"/>
                    <a:pt x="170" y="32"/>
                  </a:cubicBezTo>
                  <a:cubicBezTo>
                    <a:pt x="170" y="32"/>
                    <a:pt x="170" y="32"/>
                    <a:pt x="170" y="32"/>
                  </a:cubicBezTo>
                  <a:cubicBezTo>
                    <a:pt x="171" y="32"/>
                    <a:pt x="172" y="33"/>
                    <a:pt x="172" y="33"/>
                  </a:cubicBezTo>
                  <a:cubicBezTo>
                    <a:pt x="172" y="32"/>
                    <a:pt x="173" y="32"/>
                    <a:pt x="173" y="32"/>
                  </a:cubicBezTo>
                  <a:cubicBezTo>
                    <a:pt x="174" y="32"/>
                    <a:pt x="175" y="32"/>
                    <a:pt x="175" y="32"/>
                  </a:cubicBezTo>
                  <a:cubicBezTo>
                    <a:pt x="177" y="32"/>
                    <a:pt x="181" y="32"/>
                    <a:pt x="179" y="37"/>
                  </a:cubicBezTo>
                  <a:cubicBezTo>
                    <a:pt x="180" y="36"/>
                    <a:pt x="179" y="34"/>
                    <a:pt x="180" y="34"/>
                  </a:cubicBezTo>
                  <a:cubicBezTo>
                    <a:pt x="181" y="34"/>
                    <a:pt x="181" y="34"/>
                    <a:pt x="181" y="34"/>
                  </a:cubicBezTo>
                  <a:cubicBezTo>
                    <a:pt x="182" y="35"/>
                    <a:pt x="182" y="37"/>
                    <a:pt x="183" y="37"/>
                  </a:cubicBezTo>
                  <a:cubicBezTo>
                    <a:pt x="183" y="36"/>
                    <a:pt x="182" y="34"/>
                    <a:pt x="184" y="34"/>
                  </a:cubicBezTo>
                  <a:cubicBezTo>
                    <a:pt x="184" y="34"/>
                    <a:pt x="184" y="34"/>
                    <a:pt x="184" y="34"/>
                  </a:cubicBezTo>
                  <a:cubicBezTo>
                    <a:pt x="186" y="34"/>
                    <a:pt x="188" y="38"/>
                    <a:pt x="188" y="39"/>
                  </a:cubicBezTo>
                  <a:cubicBezTo>
                    <a:pt x="187" y="36"/>
                    <a:pt x="188" y="36"/>
                    <a:pt x="190" y="36"/>
                  </a:cubicBezTo>
                  <a:cubicBezTo>
                    <a:pt x="190" y="36"/>
                    <a:pt x="190" y="36"/>
                    <a:pt x="190" y="36"/>
                  </a:cubicBezTo>
                  <a:cubicBezTo>
                    <a:pt x="189" y="34"/>
                    <a:pt x="189" y="34"/>
                    <a:pt x="190" y="34"/>
                  </a:cubicBezTo>
                  <a:cubicBezTo>
                    <a:pt x="191" y="34"/>
                    <a:pt x="192" y="34"/>
                    <a:pt x="193" y="35"/>
                  </a:cubicBezTo>
                  <a:cubicBezTo>
                    <a:pt x="194" y="35"/>
                    <a:pt x="196" y="35"/>
                    <a:pt x="197" y="36"/>
                  </a:cubicBezTo>
                  <a:cubicBezTo>
                    <a:pt x="198" y="36"/>
                    <a:pt x="199" y="38"/>
                    <a:pt x="200" y="38"/>
                  </a:cubicBezTo>
                  <a:cubicBezTo>
                    <a:pt x="200" y="38"/>
                    <a:pt x="200" y="38"/>
                    <a:pt x="200" y="38"/>
                  </a:cubicBezTo>
                  <a:cubicBezTo>
                    <a:pt x="199" y="38"/>
                    <a:pt x="201" y="37"/>
                    <a:pt x="201" y="37"/>
                  </a:cubicBezTo>
                  <a:cubicBezTo>
                    <a:pt x="201" y="37"/>
                    <a:pt x="201" y="37"/>
                    <a:pt x="201" y="37"/>
                  </a:cubicBezTo>
                  <a:cubicBezTo>
                    <a:pt x="203" y="37"/>
                    <a:pt x="205" y="37"/>
                    <a:pt x="207" y="38"/>
                  </a:cubicBezTo>
                  <a:cubicBezTo>
                    <a:pt x="210" y="39"/>
                    <a:pt x="214" y="41"/>
                    <a:pt x="216" y="43"/>
                  </a:cubicBezTo>
                  <a:cubicBezTo>
                    <a:pt x="216" y="44"/>
                    <a:pt x="217" y="45"/>
                    <a:pt x="217" y="46"/>
                  </a:cubicBezTo>
                  <a:cubicBezTo>
                    <a:pt x="217" y="46"/>
                    <a:pt x="219" y="46"/>
                    <a:pt x="219" y="47"/>
                  </a:cubicBezTo>
                  <a:cubicBezTo>
                    <a:pt x="221" y="49"/>
                    <a:pt x="219" y="50"/>
                    <a:pt x="217" y="50"/>
                  </a:cubicBezTo>
                  <a:cubicBezTo>
                    <a:pt x="216" y="50"/>
                    <a:pt x="214" y="49"/>
                    <a:pt x="213" y="49"/>
                  </a:cubicBezTo>
                  <a:cubicBezTo>
                    <a:pt x="216" y="50"/>
                    <a:pt x="213" y="51"/>
                    <a:pt x="212" y="51"/>
                  </a:cubicBezTo>
                  <a:cubicBezTo>
                    <a:pt x="213" y="51"/>
                    <a:pt x="215" y="50"/>
                    <a:pt x="217" y="50"/>
                  </a:cubicBezTo>
                  <a:cubicBezTo>
                    <a:pt x="217" y="50"/>
                    <a:pt x="217" y="50"/>
                    <a:pt x="217" y="50"/>
                  </a:cubicBezTo>
                  <a:cubicBezTo>
                    <a:pt x="220" y="51"/>
                    <a:pt x="217" y="54"/>
                    <a:pt x="215" y="55"/>
                  </a:cubicBezTo>
                  <a:cubicBezTo>
                    <a:pt x="216" y="55"/>
                    <a:pt x="218" y="54"/>
                    <a:pt x="220" y="54"/>
                  </a:cubicBezTo>
                  <a:cubicBezTo>
                    <a:pt x="220" y="54"/>
                    <a:pt x="220" y="54"/>
                    <a:pt x="220" y="54"/>
                  </a:cubicBezTo>
                  <a:cubicBezTo>
                    <a:pt x="221" y="54"/>
                    <a:pt x="221" y="54"/>
                    <a:pt x="221" y="55"/>
                  </a:cubicBezTo>
                  <a:cubicBezTo>
                    <a:pt x="222" y="55"/>
                    <a:pt x="222" y="56"/>
                    <a:pt x="223" y="56"/>
                  </a:cubicBezTo>
                  <a:cubicBezTo>
                    <a:pt x="223" y="56"/>
                    <a:pt x="223" y="56"/>
                    <a:pt x="223" y="56"/>
                  </a:cubicBezTo>
                  <a:cubicBezTo>
                    <a:pt x="223" y="56"/>
                    <a:pt x="223" y="55"/>
                    <a:pt x="223" y="55"/>
                  </a:cubicBezTo>
                  <a:cubicBezTo>
                    <a:pt x="224" y="55"/>
                    <a:pt x="225" y="54"/>
                    <a:pt x="225" y="54"/>
                  </a:cubicBezTo>
                  <a:cubicBezTo>
                    <a:pt x="226" y="54"/>
                    <a:pt x="226" y="54"/>
                    <a:pt x="226" y="55"/>
                  </a:cubicBezTo>
                  <a:cubicBezTo>
                    <a:pt x="228" y="55"/>
                    <a:pt x="231" y="57"/>
                    <a:pt x="229" y="59"/>
                  </a:cubicBezTo>
                  <a:cubicBezTo>
                    <a:pt x="228" y="60"/>
                    <a:pt x="227" y="60"/>
                    <a:pt x="225" y="60"/>
                  </a:cubicBezTo>
                  <a:cubicBezTo>
                    <a:pt x="224" y="60"/>
                    <a:pt x="223" y="60"/>
                    <a:pt x="222" y="60"/>
                  </a:cubicBezTo>
                  <a:cubicBezTo>
                    <a:pt x="224" y="61"/>
                    <a:pt x="222" y="62"/>
                    <a:pt x="221" y="62"/>
                  </a:cubicBezTo>
                  <a:cubicBezTo>
                    <a:pt x="221" y="62"/>
                    <a:pt x="220" y="62"/>
                    <a:pt x="220" y="62"/>
                  </a:cubicBezTo>
                  <a:cubicBezTo>
                    <a:pt x="221" y="63"/>
                    <a:pt x="220" y="63"/>
                    <a:pt x="219" y="64"/>
                  </a:cubicBezTo>
                  <a:cubicBezTo>
                    <a:pt x="219" y="63"/>
                    <a:pt x="219" y="63"/>
                    <a:pt x="218" y="63"/>
                  </a:cubicBezTo>
                  <a:cubicBezTo>
                    <a:pt x="218" y="63"/>
                    <a:pt x="218" y="63"/>
                    <a:pt x="217" y="64"/>
                  </a:cubicBezTo>
                  <a:cubicBezTo>
                    <a:pt x="217" y="65"/>
                    <a:pt x="217" y="65"/>
                    <a:pt x="217" y="65"/>
                  </a:cubicBezTo>
                  <a:cubicBezTo>
                    <a:pt x="214" y="66"/>
                    <a:pt x="214" y="66"/>
                    <a:pt x="214" y="66"/>
                  </a:cubicBezTo>
                  <a:cubicBezTo>
                    <a:pt x="213" y="66"/>
                    <a:pt x="213" y="68"/>
                    <a:pt x="212" y="69"/>
                  </a:cubicBezTo>
                  <a:cubicBezTo>
                    <a:pt x="212" y="69"/>
                    <a:pt x="213" y="69"/>
                    <a:pt x="214" y="69"/>
                  </a:cubicBezTo>
                  <a:cubicBezTo>
                    <a:pt x="215" y="69"/>
                    <a:pt x="215" y="69"/>
                    <a:pt x="215" y="70"/>
                  </a:cubicBezTo>
                  <a:cubicBezTo>
                    <a:pt x="215" y="71"/>
                    <a:pt x="215" y="71"/>
                    <a:pt x="214" y="71"/>
                  </a:cubicBezTo>
                  <a:cubicBezTo>
                    <a:pt x="214" y="71"/>
                    <a:pt x="214" y="71"/>
                    <a:pt x="214" y="71"/>
                  </a:cubicBezTo>
                  <a:cubicBezTo>
                    <a:pt x="213" y="71"/>
                    <a:pt x="213" y="71"/>
                    <a:pt x="213" y="71"/>
                  </a:cubicBezTo>
                  <a:cubicBezTo>
                    <a:pt x="213" y="71"/>
                    <a:pt x="213" y="71"/>
                    <a:pt x="213" y="71"/>
                  </a:cubicBezTo>
                  <a:cubicBezTo>
                    <a:pt x="213" y="72"/>
                    <a:pt x="217" y="70"/>
                    <a:pt x="215" y="74"/>
                  </a:cubicBezTo>
                  <a:cubicBezTo>
                    <a:pt x="215" y="74"/>
                    <a:pt x="215" y="74"/>
                    <a:pt x="215" y="74"/>
                  </a:cubicBezTo>
                  <a:cubicBezTo>
                    <a:pt x="214" y="74"/>
                    <a:pt x="210" y="74"/>
                    <a:pt x="210" y="73"/>
                  </a:cubicBezTo>
                  <a:cubicBezTo>
                    <a:pt x="210" y="74"/>
                    <a:pt x="213" y="76"/>
                    <a:pt x="212" y="78"/>
                  </a:cubicBezTo>
                  <a:cubicBezTo>
                    <a:pt x="212" y="79"/>
                    <a:pt x="211" y="80"/>
                    <a:pt x="211" y="80"/>
                  </a:cubicBezTo>
                  <a:cubicBezTo>
                    <a:pt x="211" y="80"/>
                    <a:pt x="210" y="79"/>
                    <a:pt x="210" y="79"/>
                  </a:cubicBezTo>
                  <a:cubicBezTo>
                    <a:pt x="210" y="79"/>
                    <a:pt x="209" y="79"/>
                    <a:pt x="209" y="79"/>
                  </a:cubicBezTo>
                  <a:cubicBezTo>
                    <a:pt x="209" y="79"/>
                    <a:pt x="209" y="79"/>
                    <a:pt x="209" y="79"/>
                  </a:cubicBezTo>
                  <a:cubicBezTo>
                    <a:pt x="208" y="80"/>
                    <a:pt x="211" y="82"/>
                    <a:pt x="210" y="82"/>
                  </a:cubicBezTo>
                  <a:cubicBezTo>
                    <a:pt x="210" y="83"/>
                    <a:pt x="210" y="83"/>
                    <a:pt x="209" y="83"/>
                  </a:cubicBezTo>
                  <a:cubicBezTo>
                    <a:pt x="208" y="83"/>
                    <a:pt x="207" y="83"/>
                    <a:pt x="207" y="82"/>
                  </a:cubicBezTo>
                  <a:cubicBezTo>
                    <a:pt x="208" y="85"/>
                    <a:pt x="207" y="85"/>
                    <a:pt x="206" y="85"/>
                  </a:cubicBezTo>
                  <a:cubicBezTo>
                    <a:pt x="205" y="85"/>
                    <a:pt x="203" y="84"/>
                    <a:pt x="202" y="83"/>
                  </a:cubicBezTo>
                  <a:cubicBezTo>
                    <a:pt x="202" y="84"/>
                    <a:pt x="202" y="84"/>
                    <a:pt x="202" y="84"/>
                  </a:cubicBezTo>
                  <a:cubicBezTo>
                    <a:pt x="202" y="84"/>
                    <a:pt x="201" y="84"/>
                    <a:pt x="201" y="84"/>
                  </a:cubicBezTo>
                  <a:cubicBezTo>
                    <a:pt x="201" y="84"/>
                    <a:pt x="201" y="84"/>
                    <a:pt x="201" y="84"/>
                  </a:cubicBezTo>
                  <a:cubicBezTo>
                    <a:pt x="201" y="84"/>
                    <a:pt x="201" y="84"/>
                    <a:pt x="201" y="84"/>
                  </a:cubicBezTo>
                  <a:cubicBezTo>
                    <a:pt x="200" y="85"/>
                    <a:pt x="205" y="84"/>
                    <a:pt x="204" y="87"/>
                  </a:cubicBezTo>
                  <a:cubicBezTo>
                    <a:pt x="204" y="88"/>
                    <a:pt x="204" y="89"/>
                    <a:pt x="203" y="89"/>
                  </a:cubicBezTo>
                  <a:cubicBezTo>
                    <a:pt x="202" y="89"/>
                    <a:pt x="201" y="88"/>
                    <a:pt x="201" y="87"/>
                  </a:cubicBezTo>
                  <a:cubicBezTo>
                    <a:pt x="201" y="89"/>
                    <a:pt x="203" y="91"/>
                    <a:pt x="202" y="93"/>
                  </a:cubicBezTo>
                  <a:cubicBezTo>
                    <a:pt x="201" y="95"/>
                    <a:pt x="201" y="95"/>
                    <a:pt x="200" y="95"/>
                  </a:cubicBezTo>
                  <a:cubicBezTo>
                    <a:pt x="199" y="95"/>
                    <a:pt x="198" y="91"/>
                    <a:pt x="197" y="91"/>
                  </a:cubicBezTo>
                  <a:cubicBezTo>
                    <a:pt x="197" y="92"/>
                    <a:pt x="197" y="92"/>
                    <a:pt x="196" y="93"/>
                  </a:cubicBezTo>
                  <a:cubicBezTo>
                    <a:pt x="201" y="95"/>
                    <a:pt x="201" y="95"/>
                    <a:pt x="201" y="95"/>
                  </a:cubicBezTo>
                  <a:cubicBezTo>
                    <a:pt x="200" y="96"/>
                    <a:pt x="200" y="96"/>
                    <a:pt x="199" y="97"/>
                  </a:cubicBezTo>
                  <a:cubicBezTo>
                    <a:pt x="199" y="97"/>
                    <a:pt x="199" y="97"/>
                    <a:pt x="199" y="97"/>
                  </a:cubicBezTo>
                  <a:cubicBezTo>
                    <a:pt x="199" y="97"/>
                    <a:pt x="199" y="97"/>
                    <a:pt x="199" y="97"/>
                  </a:cubicBezTo>
                  <a:cubicBezTo>
                    <a:pt x="197" y="97"/>
                    <a:pt x="194" y="98"/>
                    <a:pt x="192" y="98"/>
                  </a:cubicBezTo>
                  <a:cubicBezTo>
                    <a:pt x="191" y="98"/>
                    <a:pt x="190" y="98"/>
                    <a:pt x="189" y="98"/>
                  </a:cubicBezTo>
                  <a:cubicBezTo>
                    <a:pt x="189" y="98"/>
                    <a:pt x="188" y="98"/>
                    <a:pt x="187" y="98"/>
                  </a:cubicBezTo>
                  <a:cubicBezTo>
                    <a:pt x="185" y="97"/>
                    <a:pt x="185" y="97"/>
                    <a:pt x="185" y="97"/>
                  </a:cubicBezTo>
                  <a:cubicBezTo>
                    <a:pt x="184" y="97"/>
                    <a:pt x="182" y="100"/>
                    <a:pt x="181" y="101"/>
                  </a:cubicBezTo>
                  <a:cubicBezTo>
                    <a:pt x="180" y="101"/>
                    <a:pt x="178" y="101"/>
                    <a:pt x="177" y="101"/>
                  </a:cubicBezTo>
                  <a:cubicBezTo>
                    <a:pt x="176" y="101"/>
                    <a:pt x="175" y="101"/>
                    <a:pt x="175" y="101"/>
                  </a:cubicBezTo>
                  <a:cubicBezTo>
                    <a:pt x="175" y="101"/>
                    <a:pt x="174" y="101"/>
                    <a:pt x="174" y="101"/>
                  </a:cubicBezTo>
                  <a:cubicBezTo>
                    <a:pt x="174" y="101"/>
                    <a:pt x="174" y="101"/>
                    <a:pt x="173" y="101"/>
                  </a:cubicBezTo>
                  <a:cubicBezTo>
                    <a:pt x="173" y="101"/>
                    <a:pt x="173" y="101"/>
                    <a:pt x="173" y="101"/>
                  </a:cubicBezTo>
                  <a:cubicBezTo>
                    <a:pt x="173" y="101"/>
                    <a:pt x="172" y="101"/>
                    <a:pt x="172" y="101"/>
                  </a:cubicBezTo>
                  <a:cubicBezTo>
                    <a:pt x="172" y="101"/>
                    <a:pt x="170" y="103"/>
                    <a:pt x="170" y="104"/>
                  </a:cubicBezTo>
                  <a:cubicBezTo>
                    <a:pt x="169" y="105"/>
                    <a:pt x="169" y="106"/>
                    <a:pt x="168" y="107"/>
                  </a:cubicBezTo>
                  <a:cubicBezTo>
                    <a:pt x="167" y="107"/>
                    <a:pt x="166" y="107"/>
                    <a:pt x="166" y="108"/>
                  </a:cubicBezTo>
                  <a:cubicBezTo>
                    <a:pt x="167" y="109"/>
                    <a:pt x="163" y="114"/>
                    <a:pt x="161" y="114"/>
                  </a:cubicBezTo>
                  <a:cubicBezTo>
                    <a:pt x="161" y="114"/>
                    <a:pt x="161" y="114"/>
                    <a:pt x="161" y="114"/>
                  </a:cubicBezTo>
                  <a:cubicBezTo>
                    <a:pt x="159" y="114"/>
                    <a:pt x="158" y="112"/>
                    <a:pt x="158" y="110"/>
                  </a:cubicBezTo>
                  <a:cubicBezTo>
                    <a:pt x="157" y="109"/>
                    <a:pt x="156" y="108"/>
                    <a:pt x="156" y="106"/>
                  </a:cubicBezTo>
                  <a:cubicBezTo>
                    <a:pt x="156" y="103"/>
                    <a:pt x="156" y="101"/>
                    <a:pt x="156" y="99"/>
                  </a:cubicBezTo>
                  <a:cubicBezTo>
                    <a:pt x="156" y="97"/>
                    <a:pt x="156" y="95"/>
                    <a:pt x="156" y="94"/>
                  </a:cubicBezTo>
                  <a:cubicBezTo>
                    <a:pt x="156" y="92"/>
                    <a:pt x="155" y="91"/>
                    <a:pt x="157" y="90"/>
                  </a:cubicBezTo>
                  <a:cubicBezTo>
                    <a:pt x="156" y="88"/>
                    <a:pt x="157" y="87"/>
                    <a:pt x="159" y="86"/>
                  </a:cubicBezTo>
                  <a:cubicBezTo>
                    <a:pt x="160" y="85"/>
                    <a:pt x="160" y="85"/>
                    <a:pt x="160" y="85"/>
                  </a:cubicBezTo>
                  <a:cubicBezTo>
                    <a:pt x="161" y="85"/>
                    <a:pt x="161" y="85"/>
                    <a:pt x="162" y="85"/>
                  </a:cubicBezTo>
                  <a:cubicBezTo>
                    <a:pt x="164" y="82"/>
                    <a:pt x="164" y="82"/>
                    <a:pt x="162" y="80"/>
                  </a:cubicBezTo>
                  <a:cubicBezTo>
                    <a:pt x="162" y="82"/>
                    <a:pt x="163" y="82"/>
                    <a:pt x="162" y="83"/>
                  </a:cubicBezTo>
                  <a:cubicBezTo>
                    <a:pt x="162" y="83"/>
                    <a:pt x="161" y="83"/>
                    <a:pt x="161" y="83"/>
                  </a:cubicBezTo>
                  <a:cubicBezTo>
                    <a:pt x="160" y="83"/>
                    <a:pt x="160" y="83"/>
                    <a:pt x="159" y="82"/>
                  </a:cubicBezTo>
                  <a:cubicBezTo>
                    <a:pt x="158" y="81"/>
                    <a:pt x="158" y="78"/>
                    <a:pt x="160" y="78"/>
                  </a:cubicBezTo>
                  <a:cubicBezTo>
                    <a:pt x="160" y="78"/>
                    <a:pt x="160" y="78"/>
                    <a:pt x="161" y="78"/>
                  </a:cubicBezTo>
                  <a:cubicBezTo>
                    <a:pt x="160" y="77"/>
                    <a:pt x="160" y="77"/>
                    <a:pt x="161" y="77"/>
                  </a:cubicBezTo>
                  <a:cubicBezTo>
                    <a:pt x="162" y="77"/>
                    <a:pt x="164" y="79"/>
                    <a:pt x="164" y="79"/>
                  </a:cubicBezTo>
                  <a:cubicBezTo>
                    <a:pt x="164" y="77"/>
                    <a:pt x="162" y="77"/>
                    <a:pt x="163" y="74"/>
                  </a:cubicBezTo>
                  <a:cubicBezTo>
                    <a:pt x="163" y="74"/>
                    <a:pt x="163" y="74"/>
                    <a:pt x="163" y="74"/>
                  </a:cubicBezTo>
                  <a:cubicBezTo>
                    <a:pt x="162" y="74"/>
                    <a:pt x="162" y="74"/>
                    <a:pt x="162" y="74"/>
                  </a:cubicBezTo>
                  <a:cubicBezTo>
                    <a:pt x="161" y="75"/>
                    <a:pt x="161" y="75"/>
                    <a:pt x="161" y="75"/>
                  </a:cubicBezTo>
                  <a:cubicBezTo>
                    <a:pt x="160" y="75"/>
                    <a:pt x="160" y="74"/>
                    <a:pt x="161" y="72"/>
                  </a:cubicBezTo>
                  <a:cubicBezTo>
                    <a:pt x="161" y="70"/>
                    <a:pt x="162" y="70"/>
                    <a:pt x="162" y="69"/>
                  </a:cubicBezTo>
                  <a:cubicBezTo>
                    <a:pt x="163" y="68"/>
                    <a:pt x="163" y="65"/>
                    <a:pt x="163" y="64"/>
                  </a:cubicBezTo>
                  <a:cubicBezTo>
                    <a:pt x="163" y="63"/>
                    <a:pt x="162" y="62"/>
                    <a:pt x="162" y="61"/>
                  </a:cubicBezTo>
                  <a:cubicBezTo>
                    <a:pt x="162" y="60"/>
                    <a:pt x="162" y="59"/>
                    <a:pt x="162" y="58"/>
                  </a:cubicBezTo>
                  <a:cubicBezTo>
                    <a:pt x="161" y="54"/>
                    <a:pt x="157" y="53"/>
                    <a:pt x="154" y="53"/>
                  </a:cubicBezTo>
                  <a:cubicBezTo>
                    <a:pt x="154" y="53"/>
                    <a:pt x="148" y="51"/>
                    <a:pt x="150" y="49"/>
                  </a:cubicBezTo>
                  <a:cubicBezTo>
                    <a:pt x="148" y="46"/>
                    <a:pt x="148" y="46"/>
                    <a:pt x="149" y="46"/>
                  </a:cubicBezTo>
                  <a:cubicBezTo>
                    <a:pt x="150" y="46"/>
                    <a:pt x="150" y="46"/>
                    <a:pt x="150" y="46"/>
                  </a:cubicBezTo>
                  <a:cubicBezTo>
                    <a:pt x="151" y="46"/>
                    <a:pt x="151" y="46"/>
                    <a:pt x="152" y="46"/>
                  </a:cubicBezTo>
                  <a:cubicBezTo>
                    <a:pt x="152" y="46"/>
                    <a:pt x="152" y="46"/>
                    <a:pt x="152" y="46"/>
                  </a:cubicBezTo>
                  <a:cubicBezTo>
                    <a:pt x="150" y="45"/>
                    <a:pt x="146" y="40"/>
                    <a:pt x="151" y="40"/>
                  </a:cubicBezTo>
                  <a:cubicBezTo>
                    <a:pt x="151" y="40"/>
                    <a:pt x="151" y="40"/>
                    <a:pt x="151" y="40"/>
                  </a:cubicBezTo>
                  <a:cubicBezTo>
                    <a:pt x="152" y="40"/>
                    <a:pt x="153" y="40"/>
                    <a:pt x="154" y="40"/>
                  </a:cubicBezTo>
                  <a:cubicBezTo>
                    <a:pt x="155" y="40"/>
                    <a:pt x="156" y="40"/>
                    <a:pt x="157" y="40"/>
                  </a:cubicBezTo>
                  <a:cubicBezTo>
                    <a:pt x="159" y="40"/>
                    <a:pt x="160" y="40"/>
                    <a:pt x="161" y="39"/>
                  </a:cubicBezTo>
                  <a:cubicBezTo>
                    <a:pt x="161" y="37"/>
                    <a:pt x="157" y="38"/>
                    <a:pt x="159" y="35"/>
                  </a:cubicBezTo>
                  <a:cubicBezTo>
                    <a:pt x="160" y="34"/>
                    <a:pt x="161" y="33"/>
                    <a:pt x="162" y="33"/>
                  </a:cubicBezTo>
                  <a:cubicBezTo>
                    <a:pt x="165" y="33"/>
                    <a:pt x="167" y="35"/>
                    <a:pt x="168" y="35"/>
                  </a:cubicBezTo>
                  <a:moveTo>
                    <a:pt x="144" y="0"/>
                  </a:moveTo>
                  <a:cubicBezTo>
                    <a:pt x="137" y="18"/>
                    <a:pt x="137" y="18"/>
                    <a:pt x="137" y="18"/>
                  </a:cubicBezTo>
                  <a:cubicBezTo>
                    <a:pt x="137" y="18"/>
                    <a:pt x="137" y="19"/>
                    <a:pt x="137" y="19"/>
                  </a:cubicBezTo>
                  <a:cubicBezTo>
                    <a:pt x="137" y="19"/>
                    <a:pt x="137" y="19"/>
                    <a:pt x="137" y="19"/>
                  </a:cubicBezTo>
                  <a:cubicBezTo>
                    <a:pt x="138" y="19"/>
                    <a:pt x="138" y="18"/>
                    <a:pt x="138" y="17"/>
                  </a:cubicBezTo>
                  <a:cubicBezTo>
                    <a:pt x="139" y="17"/>
                    <a:pt x="139" y="17"/>
                    <a:pt x="139" y="17"/>
                  </a:cubicBezTo>
                  <a:cubicBezTo>
                    <a:pt x="140" y="17"/>
                    <a:pt x="141" y="18"/>
                    <a:pt x="142" y="18"/>
                  </a:cubicBezTo>
                  <a:cubicBezTo>
                    <a:pt x="143" y="19"/>
                    <a:pt x="144" y="19"/>
                    <a:pt x="145" y="19"/>
                  </a:cubicBezTo>
                  <a:cubicBezTo>
                    <a:pt x="145" y="19"/>
                    <a:pt x="145" y="19"/>
                    <a:pt x="146" y="19"/>
                  </a:cubicBezTo>
                  <a:cubicBezTo>
                    <a:pt x="146" y="19"/>
                    <a:pt x="146" y="18"/>
                    <a:pt x="146" y="18"/>
                  </a:cubicBezTo>
                  <a:cubicBezTo>
                    <a:pt x="147" y="18"/>
                    <a:pt x="147" y="18"/>
                    <a:pt x="148" y="18"/>
                  </a:cubicBezTo>
                  <a:cubicBezTo>
                    <a:pt x="149" y="18"/>
                    <a:pt x="147" y="18"/>
                    <a:pt x="148" y="18"/>
                  </a:cubicBezTo>
                  <a:cubicBezTo>
                    <a:pt x="148" y="18"/>
                    <a:pt x="148" y="18"/>
                    <a:pt x="149" y="18"/>
                  </a:cubicBezTo>
                  <a:cubicBezTo>
                    <a:pt x="150" y="19"/>
                    <a:pt x="151" y="19"/>
                    <a:pt x="152" y="19"/>
                  </a:cubicBezTo>
                  <a:cubicBezTo>
                    <a:pt x="154" y="20"/>
                    <a:pt x="154" y="21"/>
                    <a:pt x="156" y="22"/>
                  </a:cubicBezTo>
                  <a:cubicBezTo>
                    <a:pt x="158" y="21"/>
                    <a:pt x="158" y="21"/>
                    <a:pt x="158" y="21"/>
                  </a:cubicBezTo>
                  <a:cubicBezTo>
                    <a:pt x="160" y="22"/>
                    <a:pt x="160" y="22"/>
                    <a:pt x="160" y="22"/>
                  </a:cubicBezTo>
                  <a:cubicBezTo>
                    <a:pt x="162" y="23"/>
                    <a:pt x="164" y="23"/>
                    <a:pt x="165" y="24"/>
                  </a:cubicBezTo>
                  <a:cubicBezTo>
                    <a:pt x="163" y="25"/>
                    <a:pt x="163" y="25"/>
                    <a:pt x="163" y="25"/>
                  </a:cubicBezTo>
                  <a:cubicBezTo>
                    <a:pt x="164" y="26"/>
                    <a:pt x="167" y="26"/>
                    <a:pt x="168" y="27"/>
                  </a:cubicBezTo>
                  <a:cubicBezTo>
                    <a:pt x="168" y="27"/>
                    <a:pt x="168" y="27"/>
                    <a:pt x="168" y="27"/>
                  </a:cubicBezTo>
                  <a:cubicBezTo>
                    <a:pt x="168" y="27"/>
                    <a:pt x="168" y="28"/>
                    <a:pt x="169" y="28"/>
                  </a:cubicBezTo>
                  <a:cubicBezTo>
                    <a:pt x="169" y="29"/>
                    <a:pt x="170" y="30"/>
                    <a:pt x="170" y="30"/>
                  </a:cubicBezTo>
                  <a:cubicBezTo>
                    <a:pt x="170" y="30"/>
                    <a:pt x="170" y="30"/>
                    <a:pt x="170" y="30"/>
                  </a:cubicBezTo>
                  <a:cubicBezTo>
                    <a:pt x="170" y="31"/>
                    <a:pt x="167" y="31"/>
                    <a:pt x="165" y="31"/>
                  </a:cubicBezTo>
                  <a:cubicBezTo>
                    <a:pt x="163" y="31"/>
                    <a:pt x="162" y="31"/>
                    <a:pt x="161" y="31"/>
                  </a:cubicBezTo>
                  <a:cubicBezTo>
                    <a:pt x="162" y="31"/>
                    <a:pt x="165" y="32"/>
                    <a:pt x="164" y="32"/>
                  </a:cubicBezTo>
                  <a:cubicBezTo>
                    <a:pt x="164" y="33"/>
                    <a:pt x="155" y="35"/>
                    <a:pt x="153" y="35"/>
                  </a:cubicBezTo>
                  <a:cubicBezTo>
                    <a:pt x="153" y="35"/>
                    <a:pt x="153" y="35"/>
                    <a:pt x="152" y="35"/>
                  </a:cubicBezTo>
                  <a:cubicBezTo>
                    <a:pt x="151" y="35"/>
                    <a:pt x="150" y="35"/>
                    <a:pt x="150" y="35"/>
                  </a:cubicBezTo>
                  <a:cubicBezTo>
                    <a:pt x="151"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7" y="35"/>
                    <a:pt x="147" y="35"/>
                    <a:pt x="147" y="35"/>
                  </a:cubicBezTo>
                  <a:cubicBezTo>
                    <a:pt x="146" y="35"/>
                    <a:pt x="146" y="35"/>
                    <a:pt x="145" y="35"/>
                  </a:cubicBezTo>
                  <a:cubicBezTo>
                    <a:pt x="145" y="35"/>
                    <a:pt x="145" y="35"/>
                    <a:pt x="144" y="35"/>
                  </a:cubicBezTo>
                  <a:cubicBezTo>
                    <a:pt x="144" y="35"/>
                    <a:pt x="145" y="35"/>
                    <a:pt x="145" y="35"/>
                  </a:cubicBezTo>
                  <a:cubicBezTo>
                    <a:pt x="146" y="35"/>
                    <a:pt x="150" y="39"/>
                    <a:pt x="143" y="40"/>
                  </a:cubicBezTo>
                  <a:cubicBezTo>
                    <a:pt x="143" y="40"/>
                    <a:pt x="143" y="40"/>
                    <a:pt x="143" y="40"/>
                  </a:cubicBezTo>
                  <a:cubicBezTo>
                    <a:pt x="143" y="40"/>
                    <a:pt x="142" y="40"/>
                    <a:pt x="142" y="40"/>
                  </a:cubicBezTo>
                  <a:cubicBezTo>
                    <a:pt x="142" y="40"/>
                    <a:pt x="142" y="39"/>
                    <a:pt x="141" y="39"/>
                  </a:cubicBezTo>
                  <a:cubicBezTo>
                    <a:pt x="141" y="39"/>
                    <a:pt x="141" y="39"/>
                    <a:pt x="141" y="40"/>
                  </a:cubicBezTo>
                  <a:cubicBezTo>
                    <a:pt x="141" y="40"/>
                    <a:pt x="142" y="41"/>
                    <a:pt x="140" y="41"/>
                  </a:cubicBezTo>
                  <a:cubicBezTo>
                    <a:pt x="140" y="41"/>
                    <a:pt x="140" y="41"/>
                    <a:pt x="140" y="41"/>
                  </a:cubicBezTo>
                  <a:cubicBezTo>
                    <a:pt x="140" y="41"/>
                    <a:pt x="139" y="41"/>
                    <a:pt x="138" y="40"/>
                  </a:cubicBezTo>
                  <a:cubicBezTo>
                    <a:pt x="138" y="40"/>
                    <a:pt x="137" y="40"/>
                    <a:pt x="136" y="40"/>
                  </a:cubicBezTo>
                  <a:cubicBezTo>
                    <a:pt x="136" y="40"/>
                    <a:pt x="136" y="40"/>
                    <a:pt x="136" y="40"/>
                  </a:cubicBezTo>
                  <a:cubicBezTo>
                    <a:pt x="135" y="41"/>
                    <a:pt x="141" y="43"/>
                    <a:pt x="140" y="45"/>
                  </a:cubicBezTo>
                  <a:cubicBezTo>
                    <a:pt x="140" y="45"/>
                    <a:pt x="139" y="45"/>
                    <a:pt x="138" y="45"/>
                  </a:cubicBezTo>
                  <a:cubicBezTo>
                    <a:pt x="137" y="45"/>
                    <a:pt x="136" y="45"/>
                    <a:pt x="136" y="45"/>
                  </a:cubicBezTo>
                  <a:cubicBezTo>
                    <a:pt x="135" y="44"/>
                    <a:pt x="134" y="43"/>
                    <a:pt x="133" y="42"/>
                  </a:cubicBezTo>
                  <a:cubicBezTo>
                    <a:pt x="131" y="42"/>
                    <a:pt x="130" y="41"/>
                    <a:pt x="128" y="40"/>
                  </a:cubicBezTo>
                  <a:cubicBezTo>
                    <a:pt x="126" y="44"/>
                    <a:pt x="126" y="44"/>
                    <a:pt x="126" y="44"/>
                  </a:cubicBezTo>
                  <a:cubicBezTo>
                    <a:pt x="128" y="44"/>
                    <a:pt x="130" y="45"/>
                    <a:pt x="131" y="45"/>
                  </a:cubicBezTo>
                  <a:cubicBezTo>
                    <a:pt x="132" y="45"/>
                    <a:pt x="139" y="48"/>
                    <a:pt x="134" y="50"/>
                  </a:cubicBezTo>
                  <a:cubicBezTo>
                    <a:pt x="134" y="50"/>
                    <a:pt x="133" y="51"/>
                    <a:pt x="133" y="51"/>
                  </a:cubicBezTo>
                  <a:cubicBezTo>
                    <a:pt x="132" y="51"/>
                    <a:pt x="131" y="49"/>
                    <a:pt x="130" y="48"/>
                  </a:cubicBezTo>
                  <a:cubicBezTo>
                    <a:pt x="130" y="48"/>
                    <a:pt x="130" y="48"/>
                    <a:pt x="129" y="48"/>
                  </a:cubicBezTo>
                  <a:cubicBezTo>
                    <a:pt x="129" y="48"/>
                    <a:pt x="129" y="48"/>
                    <a:pt x="129" y="48"/>
                  </a:cubicBezTo>
                  <a:cubicBezTo>
                    <a:pt x="128" y="48"/>
                    <a:pt x="128" y="48"/>
                    <a:pt x="128" y="48"/>
                  </a:cubicBezTo>
                  <a:cubicBezTo>
                    <a:pt x="127" y="48"/>
                    <a:pt x="127" y="48"/>
                    <a:pt x="126" y="48"/>
                  </a:cubicBezTo>
                  <a:cubicBezTo>
                    <a:pt x="126" y="48"/>
                    <a:pt x="125" y="47"/>
                    <a:pt x="125" y="47"/>
                  </a:cubicBezTo>
                  <a:cubicBezTo>
                    <a:pt x="124" y="51"/>
                    <a:pt x="124" y="51"/>
                    <a:pt x="124" y="51"/>
                  </a:cubicBezTo>
                  <a:cubicBezTo>
                    <a:pt x="124" y="51"/>
                    <a:pt x="125" y="51"/>
                    <a:pt x="126" y="51"/>
                  </a:cubicBezTo>
                  <a:cubicBezTo>
                    <a:pt x="126" y="51"/>
                    <a:pt x="127" y="51"/>
                    <a:pt x="127" y="51"/>
                  </a:cubicBezTo>
                  <a:cubicBezTo>
                    <a:pt x="126" y="53"/>
                    <a:pt x="124" y="53"/>
                    <a:pt x="123" y="56"/>
                  </a:cubicBezTo>
                  <a:cubicBezTo>
                    <a:pt x="123" y="56"/>
                    <a:pt x="123" y="59"/>
                    <a:pt x="124" y="59"/>
                  </a:cubicBezTo>
                  <a:cubicBezTo>
                    <a:pt x="124" y="59"/>
                    <a:pt x="124" y="59"/>
                    <a:pt x="124" y="59"/>
                  </a:cubicBezTo>
                  <a:cubicBezTo>
                    <a:pt x="124" y="58"/>
                    <a:pt x="123" y="58"/>
                    <a:pt x="123" y="57"/>
                  </a:cubicBezTo>
                  <a:cubicBezTo>
                    <a:pt x="124" y="56"/>
                    <a:pt x="124" y="57"/>
                    <a:pt x="125" y="56"/>
                  </a:cubicBezTo>
                  <a:cubicBezTo>
                    <a:pt x="125" y="53"/>
                    <a:pt x="125" y="53"/>
                    <a:pt x="128" y="53"/>
                  </a:cubicBezTo>
                  <a:cubicBezTo>
                    <a:pt x="128" y="53"/>
                    <a:pt x="129" y="53"/>
                    <a:pt x="130" y="53"/>
                  </a:cubicBezTo>
                  <a:cubicBezTo>
                    <a:pt x="130" y="53"/>
                    <a:pt x="131" y="53"/>
                    <a:pt x="131" y="54"/>
                  </a:cubicBezTo>
                  <a:cubicBezTo>
                    <a:pt x="131" y="55"/>
                    <a:pt x="130" y="59"/>
                    <a:pt x="130" y="59"/>
                  </a:cubicBezTo>
                  <a:cubicBezTo>
                    <a:pt x="130" y="59"/>
                    <a:pt x="130" y="59"/>
                    <a:pt x="130" y="59"/>
                  </a:cubicBezTo>
                  <a:cubicBezTo>
                    <a:pt x="130" y="59"/>
                    <a:pt x="130" y="59"/>
                    <a:pt x="130" y="59"/>
                  </a:cubicBezTo>
                  <a:cubicBezTo>
                    <a:pt x="130" y="59"/>
                    <a:pt x="131" y="59"/>
                    <a:pt x="131" y="59"/>
                  </a:cubicBezTo>
                  <a:cubicBezTo>
                    <a:pt x="131" y="59"/>
                    <a:pt x="132" y="59"/>
                    <a:pt x="132" y="59"/>
                  </a:cubicBezTo>
                  <a:cubicBezTo>
                    <a:pt x="132" y="59"/>
                    <a:pt x="132" y="59"/>
                    <a:pt x="132" y="59"/>
                  </a:cubicBezTo>
                  <a:cubicBezTo>
                    <a:pt x="132" y="59"/>
                    <a:pt x="132" y="60"/>
                    <a:pt x="132" y="60"/>
                  </a:cubicBezTo>
                  <a:cubicBezTo>
                    <a:pt x="132" y="60"/>
                    <a:pt x="132" y="60"/>
                    <a:pt x="132" y="60"/>
                  </a:cubicBezTo>
                  <a:cubicBezTo>
                    <a:pt x="133" y="60"/>
                    <a:pt x="133" y="60"/>
                    <a:pt x="133" y="59"/>
                  </a:cubicBezTo>
                  <a:cubicBezTo>
                    <a:pt x="134" y="59"/>
                    <a:pt x="134" y="59"/>
                    <a:pt x="135" y="59"/>
                  </a:cubicBezTo>
                  <a:cubicBezTo>
                    <a:pt x="135" y="59"/>
                    <a:pt x="135" y="59"/>
                    <a:pt x="135" y="59"/>
                  </a:cubicBezTo>
                  <a:cubicBezTo>
                    <a:pt x="135" y="59"/>
                    <a:pt x="136" y="59"/>
                    <a:pt x="136" y="60"/>
                  </a:cubicBezTo>
                  <a:cubicBezTo>
                    <a:pt x="137" y="61"/>
                    <a:pt x="137" y="62"/>
                    <a:pt x="137" y="62"/>
                  </a:cubicBezTo>
                  <a:cubicBezTo>
                    <a:pt x="137" y="63"/>
                    <a:pt x="138" y="65"/>
                    <a:pt x="138" y="65"/>
                  </a:cubicBezTo>
                  <a:cubicBezTo>
                    <a:pt x="138" y="66"/>
                    <a:pt x="139" y="66"/>
                    <a:pt x="139" y="66"/>
                  </a:cubicBezTo>
                  <a:cubicBezTo>
                    <a:pt x="139" y="66"/>
                    <a:pt x="139" y="65"/>
                    <a:pt x="139" y="65"/>
                  </a:cubicBezTo>
                  <a:cubicBezTo>
                    <a:pt x="139" y="65"/>
                    <a:pt x="140" y="65"/>
                    <a:pt x="140" y="65"/>
                  </a:cubicBezTo>
                  <a:cubicBezTo>
                    <a:pt x="140" y="65"/>
                    <a:pt x="140" y="65"/>
                    <a:pt x="140" y="66"/>
                  </a:cubicBezTo>
                  <a:cubicBezTo>
                    <a:pt x="140" y="67"/>
                    <a:pt x="140" y="67"/>
                    <a:pt x="139" y="67"/>
                  </a:cubicBezTo>
                  <a:cubicBezTo>
                    <a:pt x="139" y="67"/>
                    <a:pt x="139" y="67"/>
                    <a:pt x="139" y="67"/>
                  </a:cubicBezTo>
                  <a:cubicBezTo>
                    <a:pt x="139" y="67"/>
                    <a:pt x="139" y="67"/>
                    <a:pt x="139" y="67"/>
                  </a:cubicBezTo>
                  <a:cubicBezTo>
                    <a:pt x="139" y="67"/>
                    <a:pt x="139" y="67"/>
                    <a:pt x="139" y="67"/>
                  </a:cubicBezTo>
                  <a:cubicBezTo>
                    <a:pt x="139" y="67"/>
                    <a:pt x="139" y="67"/>
                    <a:pt x="139" y="67"/>
                  </a:cubicBezTo>
                  <a:cubicBezTo>
                    <a:pt x="139" y="67"/>
                    <a:pt x="139" y="67"/>
                    <a:pt x="139" y="67"/>
                  </a:cubicBezTo>
                  <a:cubicBezTo>
                    <a:pt x="138" y="67"/>
                    <a:pt x="141" y="68"/>
                    <a:pt x="141" y="69"/>
                  </a:cubicBezTo>
                  <a:cubicBezTo>
                    <a:pt x="141" y="69"/>
                    <a:pt x="142" y="70"/>
                    <a:pt x="143" y="70"/>
                  </a:cubicBezTo>
                  <a:cubicBezTo>
                    <a:pt x="143" y="71"/>
                    <a:pt x="142" y="72"/>
                    <a:pt x="142" y="72"/>
                  </a:cubicBezTo>
                  <a:cubicBezTo>
                    <a:pt x="142" y="72"/>
                    <a:pt x="142" y="72"/>
                    <a:pt x="142" y="72"/>
                  </a:cubicBezTo>
                  <a:cubicBezTo>
                    <a:pt x="142" y="72"/>
                    <a:pt x="143" y="72"/>
                    <a:pt x="143" y="72"/>
                  </a:cubicBezTo>
                  <a:cubicBezTo>
                    <a:pt x="143" y="72"/>
                    <a:pt x="143" y="72"/>
                    <a:pt x="143" y="72"/>
                  </a:cubicBezTo>
                  <a:cubicBezTo>
                    <a:pt x="143" y="72"/>
                    <a:pt x="143" y="72"/>
                    <a:pt x="143" y="73"/>
                  </a:cubicBezTo>
                  <a:cubicBezTo>
                    <a:pt x="144" y="74"/>
                    <a:pt x="142" y="74"/>
                    <a:pt x="142" y="74"/>
                  </a:cubicBezTo>
                  <a:cubicBezTo>
                    <a:pt x="142" y="75"/>
                    <a:pt x="144" y="75"/>
                    <a:pt x="143" y="76"/>
                  </a:cubicBezTo>
                  <a:cubicBezTo>
                    <a:pt x="143" y="76"/>
                    <a:pt x="143" y="76"/>
                    <a:pt x="143" y="76"/>
                  </a:cubicBezTo>
                  <a:cubicBezTo>
                    <a:pt x="142" y="76"/>
                    <a:pt x="142" y="76"/>
                    <a:pt x="142" y="76"/>
                  </a:cubicBezTo>
                  <a:cubicBezTo>
                    <a:pt x="142" y="76"/>
                    <a:pt x="142" y="76"/>
                    <a:pt x="141" y="76"/>
                  </a:cubicBezTo>
                  <a:cubicBezTo>
                    <a:pt x="141" y="76"/>
                    <a:pt x="141" y="76"/>
                    <a:pt x="141" y="77"/>
                  </a:cubicBezTo>
                  <a:cubicBezTo>
                    <a:pt x="141" y="78"/>
                    <a:pt x="143" y="80"/>
                    <a:pt x="144" y="80"/>
                  </a:cubicBezTo>
                  <a:cubicBezTo>
                    <a:pt x="144" y="81"/>
                    <a:pt x="145" y="82"/>
                    <a:pt x="145" y="83"/>
                  </a:cubicBezTo>
                  <a:cubicBezTo>
                    <a:pt x="146" y="83"/>
                    <a:pt x="147" y="85"/>
                    <a:pt x="147" y="86"/>
                  </a:cubicBezTo>
                  <a:cubicBezTo>
                    <a:pt x="147" y="86"/>
                    <a:pt x="147" y="86"/>
                    <a:pt x="147" y="86"/>
                  </a:cubicBezTo>
                  <a:cubicBezTo>
                    <a:pt x="147" y="86"/>
                    <a:pt x="144" y="88"/>
                    <a:pt x="144" y="88"/>
                  </a:cubicBezTo>
                  <a:cubicBezTo>
                    <a:pt x="143" y="89"/>
                    <a:pt x="143" y="89"/>
                    <a:pt x="142" y="89"/>
                  </a:cubicBezTo>
                  <a:cubicBezTo>
                    <a:pt x="142" y="89"/>
                    <a:pt x="141" y="89"/>
                    <a:pt x="141" y="89"/>
                  </a:cubicBezTo>
                  <a:cubicBezTo>
                    <a:pt x="141" y="88"/>
                    <a:pt x="140" y="84"/>
                    <a:pt x="139" y="84"/>
                  </a:cubicBezTo>
                  <a:cubicBezTo>
                    <a:pt x="139" y="84"/>
                    <a:pt x="138" y="84"/>
                    <a:pt x="138" y="86"/>
                  </a:cubicBezTo>
                  <a:cubicBezTo>
                    <a:pt x="137" y="88"/>
                    <a:pt x="140" y="90"/>
                    <a:pt x="139" y="93"/>
                  </a:cubicBezTo>
                  <a:cubicBezTo>
                    <a:pt x="139" y="94"/>
                    <a:pt x="138" y="95"/>
                    <a:pt x="138" y="95"/>
                  </a:cubicBezTo>
                  <a:cubicBezTo>
                    <a:pt x="137" y="95"/>
                    <a:pt x="137" y="94"/>
                    <a:pt x="136" y="93"/>
                  </a:cubicBezTo>
                  <a:cubicBezTo>
                    <a:pt x="135" y="92"/>
                    <a:pt x="135" y="91"/>
                    <a:pt x="134" y="91"/>
                  </a:cubicBezTo>
                  <a:cubicBezTo>
                    <a:pt x="134" y="91"/>
                    <a:pt x="134" y="91"/>
                    <a:pt x="134" y="91"/>
                  </a:cubicBezTo>
                  <a:cubicBezTo>
                    <a:pt x="134" y="91"/>
                    <a:pt x="134" y="91"/>
                    <a:pt x="134" y="91"/>
                  </a:cubicBezTo>
                  <a:cubicBezTo>
                    <a:pt x="134" y="91"/>
                    <a:pt x="136" y="97"/>
                    <a:pt x="135" y="97"/>
                  </a:cubicBezTo>
                  <a:cubicBezTo>
                    <a:pt x="135" y="97"/>
                    <a:pt x="135" y="98"/>
                    <a:pt x="135" y="98"/>
                  </a:cubicBezTo>
                  <a:cubicBezTo>
                    <a:pt x="134" y="98"/>
                    <a:pt x="131" y="93"/>
                    <a:pt x="131" y="92"/>
                  </a:cubicBezTo>
                  <a:cubicBezTo>
                    <a:pt x="130" y="91"/>
                    <a:pt x="130" y="87"/>
                    <a:pt x="129" y="86"/>
                  </a:cubicBezTo>
                  <a:cubicBezTo>
                    <a:pt x="129" y="86"/>
                    <a:pt x="128" y="86"/>
                    <a:pt x="128" y="86"/>
                  </a:cubicBezTo>
                  <a:cubicBezTo>
                    <a:pt x="127" y="86"/>
                    <a:pt x="127" y="86"/>
                    <a:pt x="127" y="86"/>
                  </a:cubicBezTo>
                  <a:cubicBezTo>
                    <a:pt x="127" y="86"/>
                    <a:pt x="126" y="86"/>
                    <a:pt x="126" y="86"/>
                  </a:cubicBezTo>
                  <a:cubicBezTo>
                    <a:pt x="125" y="86"/>
                    <a:pt x="124" y="86"/>
                    <a:pt x="124" y="85"/>
                  </a:cubicBezTo>
                  <a:cubicBezTo>
                    <a:pt x="123" y="83"/>
                    <a:pt x="124" y="82"/>
                    <a:pt x="125" y="82"/>
                  </a:cubicBezTo>
                  <a:cubicBezTo>
                    <a:pt x="126" y="82"/>
                    <a:pt x="127" y="83"/>
                    <a:pt x="127" y="83"/>
                  </a:cubicBezTo>
                  <a:cubicBezTo>
                    <a:pt x="128" y="83"/>
                    <a:pt x="129" y="83"/>
                    <a:pt x="129" y="83"/>
                  </a:cubicBezTo>
                  <a:cubicBezTo>
                    <a:pt x="129" y="83"/>
                    <a:pt x="129" y="83"/>
                    <a:pt x="129" y="83"/>
                  </a:cubicBezTo>
                  <a:cubicBezTo>
                    <a:pt x="131" y="83"/>
                    <a:pt x="129" y="82"/>
                    <a:pt x="131" y="80"/>
                  </a:cubicBezTo>
                  <a:cubicBezTo>
                    <a:pt x="131" y="80"/>
                    <a:pt x="131" y="80"/>
                    <a:pt x="132" y="80"/>
                  </a:cubicBezTo>
                  <a:cubicBezTo>
                    <a:pt x="133" y="80"/>
                    <a:pt x="133" y="82"/>
                    <a:pt x="134" y="82"/>
                  </a:cubicBezTo>
                  <a:cubicBezTo>
                    <a:pt x="134" y="82"/>
                    <a:pt x="134" y="83"/>
                    <a:pt x="135" y="83"/>
                  </a:cubicBezTo>
                  <a:cubicBezTo>
                    <a:pt x="135" y="83"/>
                    <a:pt x="135" y="83"/>
                    <a:pt x="136" y="83"/>
                  </a:cubicBezTo>
                  <a:cubicBezTo>
                    <a:pt x="137" y="82"/>
                    <a:pt x="137" y="81"/>
                    <a:pt x="136" y="80"/>
                  </a:cubicBezTo>
                  <a:cubicBezTo>
                    <a:pt x="136" y="80"/>
                    <a:pt x="135" y="80"/>
                    <a:pt x="135" y="80"/>
                  </a:cubicBezTo>
                  <a:cubicBezTo>
                    <a:pt x="135" y="80"/>
                    <a:pt x="135" y="80"/>
                    <a:pt x="134" y="80"/>
                  </a:cubicBezTo>
                  <a:cubicBezTo>
                    <a:pt x="134" y="80"/>
                    <a:pt x="134" y="80"/>
                    <a:pt x="134" y="80"/>
                  </a:cubicBezTo>
                  <a:cubicBezTo>
                    <a:pt x="133" y="80"/>
                    <a:pt x="133" y="80"/>
                    <a:pt x="133" y="80"/>
                  </a:cubicBezTo>
                  <a:cubicBezTo>
                    <a:pt x="133" y="79"/>
                    <a:pt x="134" y="76"/>
                    <a:pt x="134" y="75"/>
                  </a:cubicBezTo>
                  <a:cubicBezTo>
                    <a:pt x="133" y="73"/>
                    <a:pt x="133" y="73"/>
                    <a:pt x="133" y="73"/>
                  </a:cubicBezTo>
                  <a:cubicBezTo>
                    <a:pt x="132" y="72"/>
                    <a:pt x="131" y="72"/>
                    <a:pt x="130" y="72"/>
                  </a:cubicBezTo>
                  <a:cubicBezTo>
                    <a:pt x="130" y="71"/>
                    <a:pt x="132" y="71"/>
                    <a:pt x="132" y="71"/>
                  </a:cubicBezTo>
                  <a:cubicBezTo>
                    <a:pt x="132" y="70"/>
                    <a:pt x="130" y="65"/>
                    <a:pt x="129" y="65"/>
                  </a:cubicBezTo>
                  <a:cubicBezTo>
                    <a:pt x="129" y="65"/>
                    <a:pt x="129" y="65"/>
                    <a:pt x="129" y="65"/>
                  </a:cubicBezTo>
                  <a:cubicBezTo>
                    <a:pt x="129" y="66"/>
                    <a:pt x="129" y="66"/>
                    <a:pt x="129" y="67"/>
                  </a:cubicBezTo>
                  <a:cubicBezTo>
                    <a:pt x="129" y="67"/>
                    <a:pt x="129" y="67"/>
                    <a:pt x="129" y="67"/>
                  </a:cubicBezTo>
                  <a:cubicBezTo>
                    <a:pt x="129" y="67"/>
                    <a:pt x="129" y="67"/>
                    <a:pt x="129" y="67"/>
                  </a:cubicBezTo>
                  <a:cubicBezTo>
                    <a:pt x="129" y="67"/>
                    <a:pt x="123" y="65"/>
                    <a:pt x="123" y="64"/>
                  </a:cubicBezTo>
                  <a:cubicBezTo>
                    <a:pt x="122" y="64"/>
                    <a:pt x="120" y="63"/>
                    <a:pt x="119" y="62"/>
                  </a:cubicBezTo>
                  <a:cubicBezTo>
                    <a:pt x="115" y="72"/>
                    <a:pt x="115" y="72"/>
                    <a:pt x="115" y="72"/>
                  </a:cubicBezTo>
                  <a:cubicBezTo>
                    <a:pt x="115" y="72"/>
                    <a:pt x="115" y="72"/>
                    <a:pt x="115" y="72"/>
                  </a:cubicBezTo>
                  <a:cubicBezTo>
                    <a:pt x="115" y="72"/>
                    <a:pt x="115" y="72"/>
                    <a:pt x="115" y="72"/>
                  </a:cubicBezTo>
                  <a:cubicBezTo>
                    <a:pt x="116" y="72"/>
                    <a:pt x="117" y="69"/>
                    <a:pt x="117" y="68"/>
                  </a:cubicBezTo>
                  <a:cubicBezTo>
                    <a:pt x="117" y="68"/>
                    <a:pt x="117" y="68"/>
                    <a:pt x="117" y="68"/>
                  </a:cubicBezTo>
                  <a:cubicBezTo>
                    <a:pt x="117" y="68"/>
                    <a:pt x="117" y="68"/>
                    <a:pt x="117" y="68"/>
                  </a:cubicBezTo>
                  <a:cubicBezTo>
                    <a:pt x="117" y="70"/>
                    <a:pt x="117" y="70"/>
                    <a:pt x="117" y="70"/>
                  </a:cubicBezTo>
                  <a:cubicBezTo>
                    <a:pt x="118" y="69"/>
                    <a:pt x="119" y="68"/>
                    <a:pt x="119" y="68"/>
                  </a:cubicBezTo>
                  <a:cubicBezTo>
                    <a:pt x="119" y="68"/>
                    <a:pt x="119" y="68"/>
                    <a:pt x="119" y="68"/>
                  </a:cubicBezTo>
                  <a:cubicBezTo>
                    <a:pt x="119" y="68"/>
                    <a:pt x="119" y="68"/>
                    <a:pt x="119" y="68"/>
                  </a:cubicBezTo>
                  <a:cubicBezTo>
                    <a:pt x="119" y="68"/>
                    <a:pt x="119" y="68"/>
                    <a:pt x="119" y="68"/>
                  </a:cubicBezTo>
                  <a:cubicBezTo>
                    <a:pt x="119" y="68"/>
                    <a:pt x="120" y="67"/>
                    <a:pt x="120" y="67"/>
                  </a:cubicBezTo>
                  <a:cubicBezTo>
                    <a:pt x="120" y="66"/>
                    <a:pt x="121" y="66"/>
                    <a:pt x="121" y="66"/>
                  </a:cubicBezTo>
                  <a:cubicBezTo>
                    <a:pt x="121" y="66"/>
                    <a:pt x="120" y="66"/>
                    <a:pt x="120" y="66"/>
                  </a:cubicBezTo>
                  <a:cubicBezTo>
                    <a:pt x="121" y="65"/>
                    <a:pt x="121" y="64"/>
                    <a:pt x="121" y="64"/>
                  </a:cubicBezTo>
                  <a:cubicBezTo>
                    <a:pt x="121" y="64"/>
                    <a:pt x="122" y="65"/>
                    <a:pt x="122" y="65"/>
                  </a:cubicBezTo>
                  <a:cubicBezTo>
                    <a:pt x="123" y="66"/>
                    <a:pt x="125" y="67"/>
                    <a:pt x="125" y="68"/>
                  </a:cubicBezTo>
                  <a:cubicBezTo>
                    <a:pt x="125" y="70"/>
                    <a:pt x="123" y="70"/>
                    <a:pt x="123" y="70"/>
                  </a:cubicBezTo>
                  <a:cubicBezTo>
                    <a:pt x="123" y="70"/>
                    <a:pt x="123" y="70"/>
                    <a:pt x="123" y="70"/>
                  </a:cubicBezTo>
                  <a:cubicBezTo>
                    <a:pt x="122" y="73"/>
                    <a:pt x="124" y="73"/>
                    <a:pt x="121" y="75"/>
                  </a:cubicBezTo>
                  <a:cubicBezTo>
                    <a:pt x="121" y="75"/>
                    <a:pt x="120" y="75"/>
                    <a:pt x="120" y="75"/>
                  </a:cubicBezTo>
                  <a:cubicBezTo>
                    <a:pt x="119" y="75"/>
                    <a:pt x="118" y="75"/>
                    <a:pt x="118" y="74"/>
                  </a:cubicBezTo>
                  <a:cubicBezTo>
                    <a:pt x="118" y="75"/>
                    <a:pt x="118" y="76"/>
                    <a:pt x="118" y="76"/>
                  </a:cubicBezTo>
                  <a:cubicBezTo>
                    <a:pt x="118" y="76"/>
                    <a:pt x="118" y="76"/>
                    <a:pt x="118" y="76"/>
                  </a:cubicBezTo>
                  <a:cubicBezTo>
                    <a:pt x="115" y="74"/>
                    <a:pt x="115" y="74"/>
                    <a:pt x="115" y="74"/>
                  </a:cubicBezTo>
                  <a:cubicBezTo>
                    <a:pt x="116" y="76"/>
                    <a:pt x="115" y="76"/>
                    <a:pt x="114" y="76"/>
                  </a:cubicBezTo>
                  <a:cubicBezTo>
                    <a:pt x="114" y="76"/>
                    <a:pt x="113" y="76"/>
                    <a:pt x="113" y="76"/>
                  </a:cubicBezTo>
                  <a:cubicBezTo>
                    <a:pt x="113" y="77"/>
                    <a:pt x="113" y="77"/>
                    <a:pt x="113" y="77"/>
                  </a:cubicBezTo>
                  <a:cubicBezTo>
                    <a:pt x="113" y="77"/>
                    <a:pt x="113" y="77"/>
                    <a:pt x="113" y="77"/>
                  </a:cubicBezTo>
                  <a:cubicBezTo>
                    <a:pt x="113" y="78"/>
                    <a:pt x="113" y="79"/>
                    <a:pt x="112" y="79"/>
                  </a:cubicBezTo>
                  <a:cubicBezTo>
                    <a:pt x="103" y="102"/>
                    <a:pt x="103" y="102"/>
                    <a:pt x="103" y="102"/>
                  </a:cubicBezTo>
                  <a:cubicBezTo>
                    <a:pt x="103" y="103"/>
                    <a:pt x="104" y="104"/>
                    <a:pt x="105" y="105"/>
                  </a:cubicBezTo>
                  <a:cubicBezTo>
                    <a:pt x="105" y="106"/>
                    <a:pt x="107" y="106"/>
                    <a:pt x="107" y="107"/>
                  </a:cubicBezTo>
                  <a:cubicBezTo>
                    <a:pt x="108" y="108"/>
                    <a:pt x="107" y="109"/>
                    <a:pt x="106" y="111"/>
                  </a:cubicBezTo>
                  <a:cubicBezTo>
                    <a:pt x="106" y="113"/>
                    <a:pt x="106" y="113"/>
                    <a:pt x="106" y="115"/>
                  </a:cubicBezTo>
                  <a:cubicBezTo>
                    <a:pt x="106" y="116"/>
                    <a:pt x="106" y="117"/>
                    <a:pt x="107" y="118"/>
                  </a:cubicBezTo>
                  <a:cubicBezTo>
                    <a:pt x="107" y="118"/>
                    <a:pt x="107" y="118"/>
                    <a:pt x="107" y="118"/>
                  </a:cubicBezTo>
                  <a:cubicBezTo>
                    <a:pt x="107" y="118"/>
                    <a:pt x="107" y="118"/>
                    <a:pt x="108" y="118"/>
                  </a:cubicBezTo>
                  <a:cubicBezTo>
                    <a:pt x="108" y="117"/>
                    <a:pt x="108" y="117"/>
                    <a:pt x="108" y="117"/>
                  </a:cubicBezTo>
                  <a:cubicBezTo>
                    <a:pt x="108" y="117"/>
                    <a:pt x="108" y="117"/>
                    <a:pt x="108" y="118"/>
                  </a:cubicBezTo>
                  <a:cubicBezTo>
                    <a:pt x="108" y="118"/>
                    <a:pt x="110" y="114"/>
                    <a:pt x="110" y="113"/>
                  </a:cubicBezTo>
                  <a:cubicBezTo>
                    <a:pt x="110" y="112"/>
                    <a:pt x="111" y="110"/>
                    <a:pt x="111" y="109"/>
                  </a:cubicBezTo>
                  <a:cubicBezTo>
                    <a:pt x="111" y="109"/>
                    <a:pt x="114" y="109"/>
                    <a:pt x="115" y="108"/>
                  </a:cubicBezTo>
                  <a:cubicBezTo>
                    <a:pt x="119" y="104"/>
                    <a:pt x="115" y="102"/>
                    <a:pt x="117" y="99"/>
                  </a:cubicBezTo>
                  <a:cubicBezTo>
                    <a:pt x="117" y="99"/>
                    <a:pt x="119" y="98"/>
                    <a:pt x="119" y="98"/>
                  </a:cubicBezTo>
                  <a:cubicBezTo>
                    <a:pt x="119" y="97"/>
                    <a:pt x="119" y="96"/>
                    <a:pt x="119" y="95"/>
                  </a:cubicBezTo>
                  <a:cubicBezTo>
                    <a:pt x="120" y="93"/>
                    <a:pt x="120" y="93"/>
                    <a:pt x="120" y="93"/>
                  </a:cubicBezTo>
                  <a:cubicBezTo>
                    <a:pt x="120" y="93"/>
                    <a:pt x="120" y="93"/>
                    <a:pt x="120" y="93"/>
                  </a:cubicBezTo>
                  <a:cubicBezTo>
                    <a:pt x="120" y="93"/>
                    <a:pt x="120" y="93"/>
                    <a:pt x="120" y="93"/>
                  </a:cubicBezTo>
                  <a:cubicBezTo>
                    <a:pt x="120" y="93"/>
                    <a:pt x="120" y="93"/>
                    <a:pt x="120" y="92"/>
                  </a:cubicBezTo>
                  <a:cubicBezTo>
                    <a:pt x="120" y="92"/>
                    <a:pt x="121" y="91"/>
                    <a:pt x="120" y="91"/>
                  </a:cubicBezTo>
                  <a:cubicBezTo>
                    <a:pt x="120" y="91"/>
                    <a:pt x="120" y="91"/>
                    <a:pt x="120" y="91"/>
                  </a:cubicBezTo>
                  <a:cubicBezTo>
                    <a:pt x="121" y="90"/>
                    <a:pt x="121" y="90"/>
                    <a:pt x="122" y="90"/>
                  </a:cubicBezTo>
                  <a:cubicBezTo>
                    <a:pt x="123" y="90"/>
                    <a:pt x="124" y="92"/>
                    <a:pt x="125" y="92"/>
                  </a:cubicBezTo>
                  <a:cubicBezTo>
                    <a:pt x="126" y="93"/>
                    <a:pt x="126" y="92"/>
                    <a:pt x="127" y="93"/>
                  </a:cubicBezTo>
                  <a:cubicBezTo>
                    <a:pt x="127" y="94"/>
                    <a:pt x="127" y="95"/>
                    <a:pt x="128" y="96"/>
                  </a:cubicBezTo>
                  <a:cubicBezTo>
                    <a:pt x="128" y="96"/>
                    <a:pt x="129" y="99"/>
                    <a:pt x="130" y="99"/>
                  </a:cubicBezTo>
                  <a:cubicBezTo>
                    <a:pt x="130" y="99"/>
                    <a:pt x="130" y="99"/>
                    <a:pt x="130" y="99"/>
                  </a:cubicBezTo>
                  <a:cubicBezTo>
                    <a:pt x="130" y="99"/>
                    <a:pt x="130" y="99"/>
                    <a:pt x="130" y="99"/>
                  </a:cubicBezTo>
                  <a:cubicBezTo>
                    <a:pt x="130" y="99"/>
                    <a:pt x="130" y="99"/>
                    <a:pt x="130" y="99"/>
                  </a:cubicBezTo>
                  <a:cubicBezTo>
                    <a:pt x="129" y="102"/>
                    <a:pt x="128" y="102"/>
                    <a:pt x="129" y="104"/>
                  </a:cubicBezTo>
                  <a:cubicBezTo>
                    <a:pt x="129" y="105"/>
                    <a:pt x="129" y="106"/>
                    <a:pt x="130" y="106"/>
                  </a:cubicBezTo>
                  <a:cubicBezTo>
                    <a:pt x="130" y="106"/>
                    <a:pt x="131" y="106"/>
                    <a:pt x="132" y="106"/>
                  </a:cubicBezTo>
                  <a:cubicBezTo>
                    <a:pt x="132" y="106"/>
                    <a:pt x="132" y="106"/>
                    <a:pt x="132" y="106"/>
                  </a:cubicBezTo>
                  <a:cubicBezTo>
                    <a:pt x="133" y="105"/>
                    <a:pt x="134" y="102"/>
                    <a:pt x="135" y="102"/>
                  </a:cubicBezTo>
                  <a:cubicBezTo>
                    <a:pt x="135" y="102"/>
                    <a:pt x="135" y="102"/>
                    <a:pt x="135" y="102"/>
                  </a:cubicBezTo>
                  <a:cubicBezTo>
                    <a:pt x="136" y="102"/>
                    <a:pt x="136" y="109"/>
                    <a:pt x="136" y="110"/>
                  </a:cubicBezTo>
                  <a:cubicBezTo>
                    <a:pt x="136" y="110"/>
                    <a:pt x="136" y="112"/>
                    <a:pt x="136" y="113"/>
                  </a:cubicBezTo>
                  <a:cubicBezTo>
                    <a:pt x="136" y="113"/>
                    <a:pt x="135" y="113"/>
                    <a:pt x="135" y="113"/>
                  </a:cubicBezTo>
                  <a:cubicBezTo>
                    <a:pt x="135" y="113"/>
                    <a:pt x="134" y="113"/>
                    <a:pt x="134" y="113"/>
                  </a:cubicBezTo>
                  <a:cubicBezTo>
                    <a:pt x="134" y="113"/>
                    <a:pt x="134" y="113"/>
                    <a:pt x="134" y="113"/>
                  </a:cubicBezTo>
                  <a:cubicBezTo>
                    <a:pt x="134" y="113"/>
                    <a:pt x="134" y="113"/>
                    <a:pt x="134" y="113"/>
                  </a:cubicBezTo>
                  <a:cubicBezTo>
                    <a:pt x="134" y="114"/>
                    <a:pt x="138" y="121"/>
                    <a:pt x="138" y="121"/>
                  </a:cubicBezTo>
                  <a:cubicBezTo>
                    <a:pt x="138" y="121"/>
                    <a:pt x="138" y="121"/>
                    <a:pt x="138" y="121"/>
                  </a:cubicBezTo>
                  <a:cubicBezTo>
                    <a:pt x="138" y="121"/>
                    <a:pt x="138" y="121"/>
                    <a:pt x="138" y="121"/>
                  </a:cubicBezTo>
                  <a:cubicBezTo>
                    <a:pt x="138" y="121"/>
                    <a:pt x="138" y="121"/>
                    <a:pt x="138" y="121"/>
                  </a:cubicBezTo>
                  <a:cubicBezTo>
                    <a:pt x="138" y="121"/>
                    <a:pt x="133" y="121"/>
                    <a:pt x="134" y="122"/>
                  </a:cubicBezTo>
                  <a:cubicBezTo>
                    <a:pt x="136" y="122"/>
                    <a:pt x="136" y="122"/>
                    <a:pt x="136" y="122"/>
                  </a:cubicBezTo>
                  <a:cubicBezTo>
                    <a:pt x="138" y="122"/>
                    <a:pt x="137" y="124"/>
                    <a:pt x="137" y="124"/>
                  </a:cubicBezTo>
                  <a:cubicBezTo>
                    <a:pt x="138" y="124"/>
                    <a:pt x="138" y="124"/>
                    <a:pt x="138" y="124"/>
                  </a:cubicBezTo>
                  <a:cubicBezTo>
                    <a:pt x="138" y="124"/>
                    <a:pt x="138" y="124"/>
                    <a:pt x="138" y="124"/>
                  </a:cubicBezTo>
                  <a:cubicBezTo>
                    <a:pt x="138" y="124"/>
                    <a:pt x="138" y="124"/>
                    <a:pt x="139" y="124"/>
                  </a:cubicBezTo>
                  <a:cubicBezTo>
                    <a:pt x="139" y="124"/>
                    <a:pt x="139" y="124"/>
                    <a:pt x="139" y="125"/>
                  </a:cubicBezTo>
                  <a:cubicBezTo>
                    <a:pt x="139" y="126"/>
                    <a:pt x="138" y="127"/>
                    <a:pt x="138" y="127"/>
                  </a:cubicBezTo>
                  <a:cubicBezTo>
                    <a:pt x="138" y="127"/>
                    <a:pt x="138" y="127"/>
                    <a:pt x="138" y="127"/>
                  </a:cubicBezTo>
                  <a:cubicBezTo>
                    <a:pt x="138" y="127"/>
                    <a:pt x="138" y="127"/>
                    <a:pt x="138" y="127"/>
                  </a:cubicBezTo>
                  <a:cubicBezTo>
                    <a:pt x="138" y="128"/>
                    <a:pt x="131" y="130"/>
                    <a:pt x="131" y="130"/>
                  </a:cubicBezTo>
                  <a:cubicBezTo>
                    <a:pt x="131" y="130"/>
                    <a:pt x="131" y="130"/>
                    <a:pt x="131" y="130"/>
                  </a:cubicBezTo>
                  <a:cubicBezTo>
                    <a:pt x="129" y="130"/>
                    <a:pt x="127" y="128"/>
                    <a:pt x="125" y="128"/>
                  </a:cubicBezTo>
                  <a:cubicBezTo>
                    <a:pt x="124" y="127"/>
                    <a:pt x="124" y="127"/>
                    <a:pt x="123" y="127"/>
                  </a:cubicBezTo>
                  <a:cubicBezTo>
                    <a:pt x="122" y="127"/>
                    <a:pt x="121" y="128"/>
                    <a:pt x="119" y="128"/>
                  </a:cubicBezTo>
                  <a:cubicBezTo>
                    <a:pt x="119" y="129"/>
                    <a:pt x="115" y="132"/>
                    <a:pt x="114" y="132"/>
                  </a:cubicBezTo>
                  <a:cubicBezTo>
                    <a:pt x="114" y="132"/>
                    <a:pt x="114" y="132"/>
                    <a:pt x="114" y="132"/>
                  </a:cubicBezTo>
                  <a:cubicBezTo>
                    <a:pt x="114" y="132"/>
                    <a:pt x="114" y="132"/>
                    <a:pt x="114" y="132"/>
                  </a:cubicBezTo>
                  <a:cubicBezTo>
                    <a:pt x="115" y="132"/>
                    <a:pt x="118" y="130"/>
                    <a:pt x="119" y="130"/>
                  </a:cubicBezTo>
                  <a:cubicBezTo>
                    <a:pt x="119" y="130"/>
                    <a:pt x="120" y="129"/>
                    <a:pt x="121" y="129"/>
                  </a:cubicBezTo>
                  <a:cubicBezTo>
                    <a:pt x="121" y="129"/>
                    <a:pt x="122" y="129"/>
                    <a:pt x="122" y="130"/>
                  </a:cubicBezTo>
                  <a:cubicBezTo>
                    <a:pt x="127" y="131"/>
                    <a:pt x="121" y="133"/>
                    <a:pt x="121" y="133"/>
                  </a:cubicBezTo>
                  <a:cubicBezTo>
                    <a:pt x="121" y="133"/>
                    <a:pt x="121" y="133"/>
                    <a:pt x="121" y="133"/>
                  </a:cubicBezTo>
                  <a:cubicBezTo>
                    <a:pt x="122" y="133"/>
                    <a:pt x="122" y="133"/>
                    <a:pt x="122" y="133"/>
                  </a:cubicBezTo>
                  <a:cubicBezTo>
                    <a:pt x="122" y="133"/>
                    <a:pt x="122" y="133"/>
                    <a:pt x="122" y="133"/>
                  </a:cubicBezTo>
                  <a:cubicBezTo>
                    <a:pt x="123" y="133"/>
                    <a:pt x="123" y="133"/>
                    <a:pt x="123" y="134"/>
                  </a:cubicBezTo>
                  <a:cubicBezTo>
                    <a:pt x="122" y="135"/>
                    <a:pt x="121" y="135"/>
                    <a:pt x="122" y="137"/>
                  </a:cubicBezTo>
                  <a:cubicBezTo>
                    <a:pt x="122" y="137"/>
                    <a:pt x="122" y="139"/>
                    <a:pt x="123" y="139"/>
                  </a:cubicBezTo>
                  <a:cubicBezTo>
                    <a:pt x="123" y="139"/>
                    <a:pt x="123" y="139"/>
                    <a:pt x="124" y="139"/>
                  </a:cubicBezTo>
                  <a:cubicBezTo>
                    <a:pt x="125" y="139"/>
                    <a:pt x="127" y="139"/>
                    <a:pt x="127" y="138"/>
                  </a:cubicBezTo>
                  <a:cubicBezTo>
                    <a:pt x="127" y="138"/>
                    <a:pt x="127" y="138"/>
                    <a:pt x="127" y="138"/>
                  </a:cubicBezTo>
                  <a:cubicBezTo>
                    <a:pt x="127" y="138"/>
                    <a:pt x="127" y="138"/>
                    <a:pt x="127" y="138"/>
                  </a:cubicBezTo>
                  <a:cubicBezTo>
                    <a:pt x="126" y="139"/>
                    <a:pt x="127" y="139"/>
                    <a:pt x="127" y="140"/>
                  </a:cubicBezTo>
                  <a:cubicBezTo>
                    <a:pt x="127" y="140"/>
                    <a:pt x="121" y="141"/>
                    <a:pt x="121" y="141"/>
                  </a:cubicBezTo>
                  <a:cubicBezTo>
                    <a:pt x="120" y="141"/>
                    <a:pt x="119" y="142"/>
                    <a:pt x="118" y="142"/>
                  </a:cubicBezTo>
                  <a:cubicBezTo>
                    <a:pt x="117" y="142"/>
                    <a:pt x="117" y="142"/>
                    <a:pt x="118" y="140"/>
                  </a:cubicBezTo>
                  <a:cubicBezTo>
                    <a:pt x="118" y="140"/>
                    <a:pt x="119" y="139"/>
                    <a:pt x="119" y="139"/>
                  </a:cubicBezTo>
                  <a:cubicBezTo>
                    <a:pt x="120" y="139"/>
                    <a:pt x="120" y="139"/>
                    <a:pt x="120" y="139"/>
                  </a:cubicBezTo>
                  <a:cubicBezTo>
                    <a:pt x="121" y="140"/>
                    <a:pt x="121" y="140"/>
                    <a:pt x="121" y="140"/>
                  </a:cubicBezTo>
                  <a:cubicBezTo>
                    <a:pt x="121" y="140"/>
                    <a:pt x="122" y="140"/>
                    <a:pt x="122" y="140"/>
                  </a:cubicBezTo>
                  <a:cubicBezTo>
                    <a:pt x="120" y="138"/>
                    <a:pt x="120" y="138"/>
                    <a:pt x="120" y="138"/>
                  </a:cubicBezTo>
                  <a:cubicBezTo>
                    <a:pt x="120" y="138"/>
                    <a:pt x="121" y="138"/>
                    <a:pt x="121" y="137"/>
                  </a:cubicBezTo>
                  <a:cubicBezTo>
                    <a:pt x="117" y="139"/>
                    <a:pt x="117" y="139"/>
                    <a:pt x="117" y="139"/>
                  </a:cubicBezTo>
                  <a:cubicBezTo>
                    <a:pt x="117" y="139"/>
                    <a:pt x="116" y="140"/>
                    <a:pt x="115" y="140"/>
                  </a:cubicBezTo>
                  <a:cubicBezTo>
                    <a:pt x="115" y="139"/>
                    <a:pt x="115" y="139"/>
                    <a:pt x="115" y="139"/>
                  </a:cubicBezTo>
                  <a:cubicBezTo>
                    <a:pt x="114" y="139"/>
                    <a:pt x="113" y="140"/>
                    <a:pt x="112" y="140"/>
                  </a:cubicBezTo>
                  <a:cubicBezTo>
                    <a:pt x="111" y="141"/>
                    <a:pt x="111" y="143"/>
                    <a:pt x="110" y="144"/>
                  </a:cubicBezTo>
                  <a:cubicBezTo>
                    <a:pt x="109" y="145"/>
                    <a:pt x="106" y="145"/>
                    <a:pt x="105" y="145"/>
                  </a:cubicBezTo>
                  <a:cubicBezTo>
                    <a:pt x="103" y="146"/>
                    <a:pt x="102" y="149"/>
                    <a:pt x="100" y="150"/>
                  </a:cubicBezTo>
                  <a:cubicBezTo>
                    <a:pt x="100" y="151"/>
                    <a:pt x="99" y="150"/>
                    <a:pt x="99" y="151"/>
                  </a:cubicBezTo>
                  <a:cubicBezTo>
                    <a:pt x="100" y="151"/>
                    <a:pt x="99" y="155"/>
                    <a:pt x="98" y="155"/>
                  </a:cubicBezTo>
                  <a:cubicBezTo>
                    <a:pt x="97" y="155"/>
                    <a:pt x="97" y="155"/>
                    <a:pt x="97" y="154"/>
                  </a:cubicBezTo>
                  <a:cubicBezTo>
                    <a:pt x="97" y="156"/>
                    <a:pt x="92" y="157"/>
                    <a:pt x="91" y="158"/>
                  </a:cubicBezTo>
                  <a:cubicBezTo>
                    <a:pt x="84" y="161"/>
                    <a:pt x="89" y="167"/>
                    <a:pt x="85" y="171"/>
                  </a:cubicBezTo>
                  <a:cubicBezTo>
                    <a:pt x="84" y="172"/>
                    <a:pt x="84" y="172"/>
                    <a:pt x="83" y="172"/>
                  </a:cubicBezTo>
                  <a:cubicBezTo>
                    <a:pt x="82" y="172"/>
                    <a:pt x="83" y="166"/>
                    <a:pt x="83" y="164"/>
                  </a:cubicBezTo>
                  <a:cubicBezTo>
                    <a:pt x="84" y="162"/>
                    <a:pt x="83" y="162"/>
                    <a:pt x="83" y="162"/>
                  </a:cubicBezTo>
                  <a:cubicBezTo>
                    <a:pt x="83" y="162"/>
                    <a:pt x="83" y="162"/>
                    <a:pt x="83" y="162"/>
                  </a:cubicBezTo>
                  <a:cubicBezTo>
                    <a:pt x="83" y="162"/>
                    <a:pt x="82" y="162"/>
                    <a:pt x="82" y="162"/>
                  </a:cubicBezTo>
                  <a:cubicBezTo>
                    <a:pt x="82" y="162"/>
                    <a:pt x="82" y="162"/>
                    <a:pt x="81" y="161"/>
                  </a:cubicBezTo>
                  <a:cubicBezTo>
                    <a:pt x="81" y="161"/>
                    <a:pt x="80" y="160"/>
                    <a:pt x="79" y="159"/>
                  </a:cubicBezTo>
                  <a:cubicBezTo>
                    <a:pt x="73" y="175"/>
                    <a:pt x="73" y="175"/>
                    <a:pt x="73" y="175"/>
                  </a:cubicBezTo>
                  <a:cubicBezTo>
                    <a:pt x="73" y="175"/>
                    <a:pt x="73" y="175"/>
                    <a:pt x="73" y="175"/>
                  </a:cubicBezTo>
                  <a:cubicBezTo>
                    <a:pt x="74" y="177"/>
                    <a:pt x="72" y="178"/>
                    <a:pt x="71" y="179"/>
                  </a:cubicBezTo>
                  <a:cubicBezTo>
                    <a:pt x="71" y="179"/>
                    <a:pt x="71" y="179"/>
                    <a:pt x="71" y="179"/>
                  </a:cubicBezTo>
                  <a:cubicBezTo>
                    <a:pt x="69" y="185"/>
                    <a:pt x="69" y="185"/>
                    <a:pt x="69" y="185"/>
                  </a:cubicBezTo>
                  <a:cubicBezTo>
                    <a:pt x="70" y="186"/>
                    <a:pt x="72" y="187"/>
                    <a:pt x="73" y="188"/>
                  </a:cubicBezTo>
                  <a:cubicBezTo>
                    <a:pt x="73" y="190"/>
                    <a:pt x="73" y="189"/>
                    <a:pt x="72" y="192"/>
                  </a:cubicBezTo>
                  <a:cubicBezTo>
                    <a:pt x="70" y="195"/>
                    <a:pt x="68" y="198"/>
                    <a:pt x="70" y="200"/>
                  </a:cubicBezTo>
                  <a:cubicBezTo>
                    <a:pt x="70" y="201"/>
                    <a:pt x="71" y="201"/>
                    <a:pt x="71" y="201"/>
                  </a:cubicBezTo>
                  <a:cubicBezTo>
                    <a:pt x="72" y="201"/>
                    <a:pt x="72" y="201"/>
                    <a:pt x="72" y="201"/>
                  </a:cubicBezTo>
                  <a:cubicBezTo>
                    <a:pt x="72" y="201"/>
                    <a:pt x="73" y="201"/>
                    <a:pt x="73" y="201"/>
                  </a:cubicBezTo>
                  <a:cubicBezTo>
                    <a:pt x="73" y="201"/>
                    <a:pt x="74" y="201"/>
                    <a:pt x="74" y="201"/>
                  </a:cubicBezTo>
                  <a:cubicBezTo>
                    <a:pt x="75" y="202"/>
                    <a:pt x="75" y="203"/>
                    <a:pt x="75" y="205"/>
                  </a:cubicBezTo>
                  <a:cubicBezTo>
                    <a:pt x="78" y="202"/>
                    <a:pt x="79" y="201"/>
                    <a:pt x="82" y="201"/>
                  </a:cubicBezTo>
                  <a:cubicBezTo>
                    <a:pt x="83" y="201"/>
                    <a:pt x="84" y="200"/>
                    <a:pt x="85" y="200"/>
                  </a:cubicBezTo>
                  <a:cubicBezTo>
                    <a:pt x="85" y="200"/>
                    <a:pt x="86" y="200"/>
                    <a:pt x="86" y="200"/>
                  </a:cubicBezTo>
                  <a:cubicBezTo>
                    <a:pt x="87" y="202"/>
                    <a:pt x="84" y="201"/>
                    <a:pt x="84" y="203"/>
                  </a:cubicBezTo>
                  <a:cubicBezTo>
                    <a:pt x="85" y="202"/>
                    <a:pt x="86" y="202"/>
                    <a:pt x="87" y="202"/>
                  </a:cubicBezTo>
                  <a:cubicBezTo>
                    <a:pt x="87" y="202"/>
                    <a:pt x="88" y="202"/>
                    <a:pt x="88" y="202"/>
                  </a:cubicBezTo>
                  <a:cubicBezTo>
                    <a:pt x="89" y="204"/>
                    <a:pt x="89" y="204"/>
                    <a:pt x="89" y="204"/>
                  </a:cubicBezTo>
                  <a:cubicBezTo>
                    <a:pt x="88" y="204"/>
                    <a:pt x="88" y="205"/>
                    <a:pt x="89" y="205"/>
                  </a:cubicBezTo>
                  <a:cubicBezTo>
                    <a:pt x="89" y="205"/>
                    <a:pt x="89" y="205"/>
                    <a:pt x="89" y="205"/>
                  </a:cubicBezTo>
                  <a:cubicBezTo>
                    <a:pt x="89" y="205"/>
                    <a:pt x="90" y="205"/>
                    <a:pt x="90" y="206"/>
                  </a:cubicBezTo>
                  <a:cubicBezTo>
                    <a:pt x="92" y="208"/>
                    <a:pt x="93" y="207"/>
                    <a:pt x="95" y="208"/>
                  </a:cubicBezTo>
                  <a:cubicBezTo>
                    <a:pt x="96" y="208"/>
                    <a:pt x="99" y="210"/>
                    <a:pt x="96" y="210"/>
                  </a:cubicBezTo>
                  <a:cubicBezTo>
                    <a:pt x="97" y="211"/>
                    <a:pt x="97" y="212"/>
                    <a:pt x="96" y="212"/>
                  </a:cubicBezTo>
                  <a:cubicBezTo>
                    <a:pt x="98" y="213"/>
                    <a:pt x="98" y="215"/>
                    <a:pt x="99" y="218"/>
                  </a:cubicBezTo>
                  <a:cubicBezTo>
                    <a:pt x="99" y="220"/>
                    <a:pt x="101" y="219"/>
                    <a:pt x="103" y="221"/>
                  </a:cubicBezTo>
                  <a:cubicBezTo>
                    <a:pt x="105" y="223"/>
                    <a:pt x="106" y="231"/>
                    <a:pt x="103" y="233"/>
                  </a:cubicBezTo>
                  <a:cubicBezTo>
                    <a:pt x="104" y="233"/>
                    <a:pt x="106" y="234"/>
                    <a:pt x="105" y="236"/>
                  </a:cubicBezTo>
                  <a:cubicBezTo>
                    <a:pt x="105" y="236"/>
                    <a:pt x="105" y="235"/>
                    <a:pt x="105" y="235"/>
                  </a:cubicBezTo>
                  <a:cubicBezTo>
                    <a:pt x="107" y="235"/>
                    <a:pt x="110" y="239"/>
                    <a:pt x="108" y="241"/>
                  </a:cubicBezTo>
                  <a:cubicBezTo>
                    <a:pt x="109" y="241"/>
                    <a:pt x="109" y="241"/>
                    <a:pt x="109" y="241"/>
                  </a:cubicBezTo>
                  <a:cubicBezTo>
                    <a:pt x="111" y="241"/>
                    <a:pt x="114" y="244"/>
                    <a:pt x="115" y="245"/>
                  </a:cubicBezTo>
                  <a:cubicBezTo>
                    <a:pt x="115" y="246"/>
                    <a:pt x="118" y="250"/>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6" y="260"/>
                    <a:pt x="109" y="259"/>
                    <a:pt x="106" y="266"/>
                  </a:cubicBezTo>
                  <a:cubicBezTo>
                    <a:pt x="104" y="270"/>
                    <a:pt x="102" y="274"/>
                    <a:pt x="99" y="277"/>
                  </a:cubicBezTo>
                  <a:cubicBezTo>
                    <a:pt x="97" y="279"/>
                    <a:pt x="96" y="279"/>
                    <a:pt x="95" y="279"/>
                  </a:cubicBezTo>
                  <a:cubicBezTo>
                    <a:pt x="95" y="279"/>
                    <a:pt x="95" y="279"/>
                    <a:pt x="94" y="279"/>
                  </a:cubicBezTo>
                  <a:cubicBezTo>
                    <a:pt x="94" y="279"/>
                    <a:pt x="93" y="279"/>
                    <a:pt x="93" y="279"/>
                  </a:cubicBezTo>
                  <a:cubicBezTo>
                    <a:pt x="91" y="279"/>
                    <a:pt x="88" y="279"/>
                    <a:pt x="87" y="281"/>
                  </a:cubicBezTo>
                  <a:cubicBezTo>
                    <a:pt x="85" y="282"/>
                    <a:pt x="84" y="286"/>
                    <a:pt x="82" y="287"/>
                  </a:cubicBezTo>
                  <a:cubicBezTo>
                    <a:pt x="82" y="288"/>
                    <a:pt x="78" y="292"/>
                    <a:pt x="77" y="292"/>
                  </a:cubicBezTo>
                  <a:cubicBezTo>
                    <a:pt x="77" y="292"/>
                    <a:pt x="77" y="292"/>
                    <a:pt x="77" y="291"/>
                  </a:cubicBezTo>
                  <a:cubicBezTo>
                    <a:pt x="75" y="294"/>
                    <a:pt x="72" y="296"/>
                    <a:pt x="70" y="296"/>
                  </a:cubicBezTo>
                  <a:cubicBezTo>
                    <a:pt x="69" y="296"/>
                    <a:pt x="67" y="295"/>
                    <a:pt x="66" y="294"/>
                  </a:cubicBezTo>
                  <a:cubicBezTo>
                    <a:pt x="66" y="294"/>
                    <a:pt x="66" y="294"/>
                    <a:pt x="66" y="294"/>
                  </a:cubicBezTo>
                  <a:cubicBezTo>
                    <a:pt x="67" y="295"/>
                    <a:pt x="67" y="295"/>
                    <a:pt x="67" y="295"/>
                  </a:cubicBezTo>
                  <a:cubicBezTo>
                    <a:pt x="67" y="297"/>
                    <a:pt x="67" y="297"/>
                    <a:pt x="67" y="297"/>
                  </a:cubicBezTo>
                  <a:cubicBezTo>
                    <a:pt x="67" y="297"/>
                    <a:pt x="67" y="299"/>
                    <a:pt x="67" y="299"/>
                  </a:cubicBezTo>
                  <a:cubicBezTo>
                    <a:pt x="66" y="301"/>
                    <a:pt x="63" y="302"/>
                    <a:pt x="61" y="302"/>
                  </a:cubicBezTo>
                  <a:cubicBezTo>
                    <a:pt x="59" y="302"/>
                    <a:pt x="58" y="302"/>
                    <a:pt x="58" y="301"/>
                  </a:cubicBezTo>
                  <a:cubicBezTo>
                    <a:pt x="56" y="303"/>
                    <a:pt x="56" y="305"/>
                    <a:pt x="55" y="305"/>
                  </a:cubicBezTo>
                  <a:cubicBezTo>
                    <a:pt x="54" y="305"/>
                    <a:pt x="54" y="304"/>
                    <a:pt x="53" y="303"/>
                  </a:cubicBezTo>
                  <a:cubicBezTo>
                    <a:pt x="50" y="307"/>
                    <a:pt x="54" y="306"/>
                    <a:pt x="53" y="308"/>
                  </a:cubicBezTo>
                  <a:cubicBezTo>
                    <a:pt x="53" y="308"/>
                    <a:pt x="53" y="308"/>
                    <a:pt x="52" y="308"/>
                  </a:cubicBezTo>
                  <a:cubicBezTo>
                    <a:pt x="52" y="308"/>
                    <a:pt x="52" y="308"/>
                    <a:pt x="52" y="308"/>
                  </a:cubicBezTo>
                  <a:cubicBezTo>
                    <a:pt x="52" y="308"/>
                    <a:pt x="52" y="308"/>
                    <a:pt x="52" y="308"/>
                  </a:cubicBezTo>
                  <a:cubicBezTo>
                    <a:pt x="52" y="308"/>
                    <a:pt x="52" y="308"/>
                    <a:pt x="51" y="308"/>
                  </a:cubicBezTo>
                  <a:cubicBezTo>
                    <a:pt x="51" y="309"/>
                    <a:pt x="50" y="310"/>
                    <a:pt x="49" y="311"/>
                  </a:cubicBezTo>
                  <a:cubicBezTo>
                    <a:pt x="48" y="312"/>
                    <a:pt x="45" y="312"/>
                    <a:pt x="45" y="315"/>
                  </a:cubicBezTo>
                  <a:cubicBezTo>
                    <a:pt x="45" y="316"/>
                    <a:pt x="46" y="316"/>
                    <a:pt x="46" y="317"/>
                  </a:cubicBezTo>
                  <a:cubicBezTo>
                    <a:pt x="46" y="318"/>
                    <a:pt x="44" y="319"/>
                    <a:pt x="44" y="319"/>
                  </a:cubicBezTo>
                  <a:cubicBezTo>
                    <a:pt x="42" y="321"/>
                    <a:pt x="39" y="322"/>
                    <a:pt x="38" y="324"/>
                  </a:cubicBezTo>
                  <a:cubicBezTo>
                    <a:pt x="38" y="325"/>
                    <a:pt x="37" y="329"/>
                    <a:pt x="37" y="330"/>
                  </a:cubicBezTo>
                  <a:cubicBezTo>
                    <a:pt x="37" y="331"/>
                    <a:pt x="40" y="334"/>
                    <a:pt x="40" y="335"/>
                  </a:cubicBezTo>
                  <a:cubicBezTo>
                    <a:pt x="39" y="335"/>
                    <a:pt x="39" y="336"/>
                    <a:pt x="38" y="336"/>
                  </a:cubicBezTo>
                  <a:cubicBezTo>
                    <a:pt x="37" y="336"/>
                    <a:pt x="35" y="335"/>
                    <a:pt x="35" y="335"/>
                  </a:cubicBezTo>
                  <a:cubicBezTo>
                    <a:pt x="35" y="336"/>
                    <a:pt x="35" y="336"/>
                    <a:pt x="35" y="336"/>
                  </a:cubicBezTo>
                  <a:cubicBezTo>
                    <a:pt x="34" y="336"/>
                    <a:pt x="34" y="335"/>
                    <a:pt x="34" y="334"/>
                  </a:cubicBezTo>
                  <a:cubicBezTo>
                    <a:pt x="34" y="335"/>
                    <a:pt x="34" y="335"/>
                    <a:pt x="33" y="335"/>
                  </a:cubicBezTo>
                  <a:cubicBezTo>
                    <a:pt x="33" y="335"/>
                    <a:pt x="32" y="334"/>
                    <a:pt x="32" y="333"/>
                  </a:cubicBezTo>
                  <a:cubicBezTo>
                    <a:pt x="32" y="334"/>
                    <a:pt x="32" y="334"/>
                    <a:pt x="32" y="334"/>
                  </a:cubicBezTo>
                  <a:cubicBezTo>
                    <a:pt x="32" y="334"/>
                    <a:pt x="31" y="331"/>
                    <a:pt x="30" y="330"/>
                  </a:cubicBezTo>
                  <a:cubicBezTo>
                    <a:pt x="29" y="328"/>
                    <a:pt x="30" y="329"/>
                    <a:pt x="30" y="327"/>
                  </a:cubicBezTo>
                  <a:cubicBezTo>
                    <a:pt x="30" y="326"/>
                    <a:pt x="30" y="324"/>
                    <a:pt x="31" y="324"/>
                  </a:cubicBezTo>
                  <a:cubicBezTo>
                    <a:pt x="31" y="324"/>
                    <a:pt x="30" y="323"/>
                    <a:pt x="31" y="322"/>
                  </a:cubicBezTo>
                  <a:cubicBezTo>
                    <a:pt x="29" y="321"/>
                    <a:pt x="31" y="321"/>
                    <a:pt x="32" y="319"/>
                  </a:cubicBezTo>
                  <a:cubicBezTo>
                    <a:pt x="32" y="319"/>
                    <a:pt x="32" y="319"/>
                    <a:pt x="32" y="319"/>
                  </a:cubicBezTo>
                  <a:cubicBezTo>
                    <a:pt x="31" y="319"/>
                    <a:pt x="32" y="317"/>
                    <a:pt x="33" y="316"/>
                  </a:cubicBezTo>
                  <a:cubicBezTo>
                    <a:pt x="32" y="316"/>
                    <a:pt x="32" y="313"/>
                    <a:pt x="33" y="313"/>
                  </a:cubicBezTo>
                  <a:cubicBezTo>
                    <a:pt x="34" y="313"/>
                    <a:pt x="34" y="313"/>
                    <a:pt x="34" y="314"/>
                  </a:cubicBezTo>
                  <a:cubicBezTo>
                    <a:pt x="34" y="313"/>
                    <a:pt x="35" y="312"/>
                    <a:pt x="35" y="312"/>
                  </a:cubicBezTo>
                  <a:cubicBezTo>
                    <a:pt x="35" y="312"/>
                    <a:pt x="35" y="312"/>
                    <a:pt x="35" y="312"/>
                  </a:cubicBezTo>
                  <a:cubicBezTo>
                    <a:pt x="35" y="311"/>
                    <a:pt x="34" y="312"/>
                    <a:pt x="34" y="311"/>
                  </a:cubicBezTo>
                  <a:cubicBezTo>
                    <a:pt x="34" y="310"/>
                    <a:pt x="36" y="308"/>
                    <a:pt x="37" y="308"/>
                  </a:cubicBezTo>
                  <a:cubicBezTo>
                    <a:pt x="37" y="308"/>
                    <a:pt x="37" y="308"/>
                    <a:pt x="37" y="308"/>
                  </a:cubicBezTo>
                  <a:cubicBezTo>
                    <a:pt x="37" y="307"/>
                    <a:pt x="37" y="306"/>
                    <a:pt x="38" y="306"/>
                  </a:cubicBezTo>
                  <a:cubicBezTo>
                    <a:pt x="38" y="306"/>
                    <a:pt x="38" y="307"/>
                    <a:pt x="38" y="308"/>
                  </a:cubicBezTo>
                  <a:cubicBezTo>
                    <a:pt x="39" y="306"/>
                    <a:pt x="42" y="303"/>
                    <a:pt x="42" y="301"/>
                  </a:cubicBezTo>
                  <a:cubicBezTo>
                    <a:pt x="41" y="301"/>
                    <a:pt x="40" y="305"/>
                    <a:pt x="39" y="305"/>
                  </a:cubicBezTo>
                  <a:cubicBezTo>
                    <a:pt x="39" y="305"/>
                    <a:pt x="38" y="304"/>
                    <a:pt x="38" y="304"/>
                  </a:cubicBezTo>
                  <a:cubicBezTo>
                    <a:pt x="39" y="302"/>
                    <a:pt x="40" y="300"/>
                    <a:pt x="41" y="299"/>
                  </a:cubicBezTo>
                  <a:cubicBezTo>
                    <a:pt x="43" y="296"/>
                    <a:pt x="44" y="293"/>
                    <a:pt x="46" y="290"/>
                  </a:cubicBezTo>
                  <a:cubicBezTo>
                    <a:pt x="48" y="287"/>
                    <a:pt x="50" y="284"/>
                    <a:pt x="52" y="280"/>
                  </a:cubicBezTo>
                  <a:cubicBezTo>
                    <a:pt x="54" y="276"/>
                    <a:pt x="56" y="273"/>
                    <a:pt x="58" y="269"/>
                  </a:cubicBezTo>
                  <a:cubicBezTo>
                    <a:pt x="60" y="266"/>
                    <a:pt x="64" y="260"/>
                    <a:pt x="64" y="257"/>
                  </a:cubicBezTo>
                  <a:cubicBezTo>
                    <a:pt x="64" y="253"/>
                    <a:pt x="60" y="251"/>
                    <a:pt x="60" y="247"/>
                  </a:cubicBezTo>
                  <a:cubicBezTo>
                    <a:pt x="59" y="242"/>
                    <a:pt x="61" y="236"/>
                    <a:pt x="60" y="231"/>
                  </a:cubicBezTo>
                  <a:cubicBezTo>
                    <a:pt x="60" y="229"/>
                    <a:pt x="59" y="228"/>
                    <a:pt x="60" y="226"/>
                  </a:cubicBezTo>
                  <a:cubicBezTo>
                    <a:pt x="61" y="224"/>
                    <a:pt x="62" y="225"/>
                    <a:pt x="63" y="224"/>
                  </a:cubicBezTo>
                  <a:cubicBezTo>
                    <a:pt x="60" y="223"/>
                    <a:pt x="68" y="216"/>
                    <a:pt x="68" y="215"/>
                  </a:cubicBezTo>
                  <a:cubicBezTo>
                    <a:pt x="71" y="213"/>
                    <a:pt x="72" y="213"/>
                    <a:pt x="72" y="210"/>
                  </a:cubicBezTo>
                  <a:cubicBezTo>
                    <a:pt x="73" y="208"/>
                    <a:pt x="74" y="206"/>
                    <a:pt x="73" y="204"/>
                  </a:cubicBezTo>
                  <a:cubicBezTo>
                    <a:pt x="73" y="204"/>
                    <a:pt x="74" y="203"/>
                    <a:pt x="73" y="203"/>
                  </a:cubicBezTo>
                  <a:cubicBezTo>
                    <a:pt x="73" y="203"/>
                    <a:pt x="73" y="203"/>
                    <a:pt x="72" y="203"/>
                  </a:cubicBezTo>
                  <a:cubicBezTo>
                    <a:pt x="71" y="203"/>
                    <a:pt x="71" y="205"/>
                    <a:pt x="71" y="205"/>
                  </a:cubicBezTo>
                  <a:cubicBezTo>
                    <a:pt x="71" y="205"/>
                    <a:pt x="70" y="205"/>
                    <a:pt x="70" y="205"/>
                  </a:cubicBezTo>
                  <a:cubicBezTo>
                    <a:pt x="70" y="205"/>
                    <a:pt x="70" y="205"/>
                    <a:pt x="69" y="204"/>
                  </a:cubicBezTo>
                  <a:cubicBezTo>
                    <a:pt x="69" y="204"/>
                    <a:pt x="68" y="203"/>
                    <a:pt x="68" y="202"/>
                  </a:cubicBezTo>
                  <a:cubicBezTo>
                    <a:pt x="67" y="201"/>
                    <a:pt x="66" y="199"/>
                    <a:pt x="66" y="197"/>
                  </a:cubicBezTo>
                  <a:cubicBezTo>
                    <a:pt x="66" y="197"/>
                    <a:pt x="66" y="197"/>
                    <a:pt x="66" y="197"/>
                  </a:cubicBezTo>
                  <a:cubicBezTo>
                    <a:pt x="66" y="197"/>
                    <a:pt x="66" y="197"/>
                    <a:pt x="66" y="197"/>
                  </a:cubicBezTo>
                  <a:cubicBezTo>
                    <a:pt x="66" y="197"/>
                    <a:pt x="66" y="197"/>
                    <a:pt x="66" y="197"/>
                  </a:cubicBezTo>
                  <a:cubicBezTo>
                    <a:pt x="66" y="197"/>
                    <a:pt x="66" y="197"/>
                    <a:pt x="66" y="196"/>
                  </a:cubicBezTo>
                  <a:cubicBezTo>
                    <a:pt x="66" y="196"/>
                    <a:pt x="66" y="195"/>
                    <a:pt x="66" y="195"/>
                  </a:cubicBezTo>
                  <a:cubicBezTo>
                    <a:pt x="66" y="195"/>
                    <a:pt x="66" y="195"/>
                    <a:pt x="66" y="195"/>
                  </a:cubicBezTo>
                  <a:cubicBezTo>
                    <a:pt x="66" y="194"/>
                    <a:pt x="66" y="193"/>
                    <a:pt x="66" y="192"/>
                  </a:cubicBezTo>
                  <a:cubicBezTo>
                    <a:pt x="56" y="215"/>
                    <a:pt x="56" y="215"/>
                    <a:pt x="56" y="215"/>
                  </a:cubicBezTo>
                  <a:cubicBezTo>
                    <a:pt x="0" y="352"/>
                    <a:pt x="0" y="352"/>
                    <a:pt x="0" y="352"/>
                  </a:cubicBezTo>
                  <a:cubicBezTo>
                    <a:pt x="133" y="374"/>
                    <a:pt x="133" y="374"/>
                    <a:pt x="133" y="374"/>
                  </a:cubicBezTo>
                  <a:cubicBezTo>
                    <a:pt x="176" y="271"/>
                    <a:pt x="176" y="271"/>
                    <a:pt x="176" y="271"/>
                  </a:cubicBezTo>
                  <a:cubicBezTo>
                    <a:pt x="175" y="269"/>
                    <a:pt x="175" y="267"/>
                    <a:pt x="175" y="265"/>
                  </a:cubicBezTo>
                  <a:cubicBezTo>
                    <a:pt x="176" y="264"/>
                    <a:pt x="177" y="264"/>
                    <a:pt x="177" y="263"/>
                  </a:cubicBezTo>
                  <a:cubicBezTo>
                    <a:pt x="178" y="261"/>
                    <a:pt x="178" y="261"/>
                    <a:pt x="178" y="261"/>
                  </a:cubicBezTo>
                  <a:cubicBezTo>
                    <a:pt x="178" y="260"/>
                    <a:pt x="179" y="260"/>
                    <a:pt x="180" y="258"/>
                  </a:cubicBezTo>
                  <a:cubicBezTo>
                    <a:pt x="180" y="257"/>
                    <a:pt x="180" y="256"/>
                    <a:pt x="179" y="255"/>
                  </a:cubicBezTo>
                  <a:cubicBezTo>
                    <a:pt x="178" y="255"/>
                    <a:pt x="177" y="255"/>
                    <a:pt x="176" y="255"/>
                  </a:cubicBezTo>
                  <a:cubicBezTo>
                    <a:pt x="176" y="254"/>
                    <a:pt x="176" y="253"/>
                    <a:pt x="176" y="252"/>
                  </a:cubicBezTo>
                  <a:cubicBezTo>
                    <a:pt x="175" y="250"/>
                    <a:pt x="174" y="249"/>
                    <a:pt x="172" y="249"/>
                  </a:cubicBezTo>
                  <a:cubicBezTo>
                    <a:pt x="172" y="249"/>
                    <a:pt x="171" y="249"/>
                    <a:pt x="170" y="249"/>
                  </a:cubicBezTo>
                  <a:cubicBezTo>
                    <a:pt x="170" y="250"/>
                    <a:pt x="169" y="250"/>
                    <a:pt x="168" y="250"/>
                  </a:cubicBezTo>
                  <a:cubicBezTo>
                    <a:pt x="168" y="250"/>
                    <a:pt x="168" y="250"/>
                    <a:pt x="168" y="250"/>
                  </a:cubicBezTo>
                  <a:cubicBezTo>
                    <a:pt x="166" y="250"/>
                    <a:pt x="165" y="248"/>
                    <a:pt x="163" y="248"/>
                  </a:cubicBezTo>
                  <a:cubicBezTo>
                    <a:pt x="161" y="247"/>
                    <a:pt x="160" y="248"/>
                    <a:pt x="158" y="247"/>
                  </a:cubicBezTo>
                  <a:cubicBezTo>
                    <a:pt x="156" y="244"/>
                    <a:pt x="155" y="240"/>
                    <a:pt x="155" y="236"/>
                  </a:cubicBezTo>
                  <a:cubicBezTo>
                    <a:pt x="155" y="234"/>
                    <a:pt x="154" y="231"/>
                    <a:pt x="154" y="228"/>
                  </a:cubicBezTo>
                  <a:cubicBezTo>
                    <a:pt x="154" y="224"/>
                    <a:pt x="157" y="221"/>
                    <a:pt x="158" y="218"/>
                  </a:cubicBezTo>
                  <a:cubicBezTo>
                    <a:pt x="160" y="214"/>
                    <a:pt x="159" y="212"/>
                    <a:pt x="162" y="209"/>
                  </a:cubicBezTo>
                  <a:cubicBezTo>
                    <a:pt x="163" y="207"/>
                    <a:pt x="167" y="203"/>
                    <a:pt x="169" y="202"/>
                  </a:cubicBezTo>
                  <a:cubicBezTo>
                    <a:pt x="171" y="201"/>
                    <a:pt x="174" y="201"/>
                    <a:pt x="175" y="199"/>
                  </a:cubicBezTo>
                  <a:cubicBezTo>
                    <a:pt x="177" y="197"/>
                    <a:pt x="177" y="194"/>
                    <a:pt x="179" y="193"/>
                  </a:cubicBezTo>
                  <a:cubicBezTo>
                    <a:pt x="181" y="192"/>
                    <a:pt x="187" y="190"/>
                    <a:pt x="185" y="186"/>
                  </a:cubicBezTo>
                  <a:cubicBezTo>
                    <a:pt x="185" y="186"/>
                    <a:pt x="184" y="186"/>
                    <a:pt x="184" y="186"/>
                  </a:cubicBezTo>
                  <a:cubicBezTo>
                    <a:pt x="184" y="186"/>
                    <a:pt x="184" y="186"/>
                    <a:pt x="184" y="186"/>
                  </a:cubicBezTo>
                  <a:cubicBezTo>
                    <a:pt x="184" y="186"/>
                    <a:pt x="184" y="186"/>
                    <a:pt x="184" y="186"/>
                  </a:cubicBezTo>
                  <a:cubicBezTo>
                    <a:pt x="183" y="186"/>
                    <a:pt x="183" y="186"/>
                    <a:pt x="182" y="185"/>
                  </a:cubicBezTo>
                  <a:cubicBezTo>
                    <a:pt x="182" y="185"/>
                    <a:pt x="183" y="182"/>
                    <a:pt x="183" y="182"/>
                  </a:cubicBezTo>
                  <a:cubicBezTo>
                    <a:pt x="184" y="181"/>
                    <a:pt x="183" y="181"/>
                    <a:pt x="184" y="180"/>
                  </a:cubicBezTo>
                  <a:cubicBezTo>
                    <a:pt x="184" y="179"/>
                    <a:pt x="185" y="179"/>
                    <a:pt x="185" y="178"/>
                  </a:cubicBezTo>
                  <a:cubicBezTo>
                    <a:pt x="186" y="177"/>
                    <a:pt x="186" y="175"/>
                    <a:pt x="187" y="173"/>
                  </a:cubicBezTo>
                  <a:cubicBezTo>
                    <a:pt x="188" y="172"/>
                    <a:pt x="187" y="171"/>
                    <a:pt x="189" y="171"/>
                  </a:cubicBezTo>
                  <a:cubicBezTo>
                    <a:pt x="189" y="171"/>
                    <a:pt x="189" y="171"/>
                    <a:pt x="189" y="171"/>
                  </a:cubicBezTo>
                  <a:cubicBezTo>
                    <a:pt x="190" y="171"/>
                    <a:pt x="190" y="172"/>
                    <a:pt x="191" y="172"/>
                  </a:cubicBezTo>
                  <a:cubicBezTo>
                    <a:pt x="192" y="172"/>
                    <a:pt x="195" y="175"/>
                    <a:pt x="197" y="175"/>
                  </a:cubicBezTo>
                  <a:cubicBezTo>
                    <a:pt x="197" y="175"/>
                    <a:pt x="197" y="175"/>
                    <a:pt x="197" y="175"/>
                  </a:cubicBezTo>
                  <a:cubicBezTo>
                    <a:pt x="200" y="174"/>
                    <a:pt x="200" y="168"/>
                    <a:pt x="199" y="166"/>
                  </a:cubicBezTo>
                  <a:cubicBezTo>
                    <a:pt x="199" y="165"/>
                    <a:pt x="195" y="163"/>
                    <a:pt x="199" y="161"/>
                  </a:cubicBezTo>
                  <a:cubicBezTo>
                    <a:pt x="199" y="161"/>
                    <a:pt x="199" y="161"/>
                    <a:pt x="199" y="161"/>
                  </a:cubicBezTo>
                  <a:cubicBezTo>
                    <a:pt x="200" y="161"/>
                    <a:pt x="201" y="163"/>
                    <a:pt x="202" y="163"/>
                  </a:cubicBezTo>
                  <a:cubicBezTo>
                    <a:pt x="202" y="161"/>
                    <a:pt x="202" y="161"/>
                    <a:pt x="202" y="161"/>
                  </a:cubicBezTo>
                  <a:cubicBezTo>
                    <a:pt x="203" y="161"/>
                    <a:pt x="203" y="161"/>
                    <a:pt x="203" y="161"/>
                  </a:cubicBezTo>
                  <a:cubicBezTo>
                    <a:pt x="203" y="161"/>
                    <a:pt x="203" y="162"/>
                    <a:pt x="204" y="162"/>
                  </a:cubicBezTo>
                  <a:cubicBezTo>
                    <a:pt x="205" y="162"/>
                    <a:pt x="205" y="162"/>
                    <a:pt x="205" y="162"/>
                  </a:cubicBezTo>
                  <a:cubicBezTo>
                    <a:pt x="205" y="161"/>
                    <a:pt x="205" y="161"/>
                    <a:pt x="205" y="161"/>
                  </a:cubicBezTo>
                  <a:cubicBezTo>
                    <a:pt x="207" y="161"/>
                    <a:pt x="208" y="160"/>
                    <a:pt x="209" y="159"/>
                  </a:cubicBezTo>
                  <a:cubicBezTo>
                    <a:pt x="212" y="158"/>
                    <a:pt x="214" y="156"/>
                    <a:pt x="217" y="156"/>
                  </a:cubicBezTo>
                  <a:cubicBezTo>
                    <a:pt x="217" y="156"/>
                    <a:pt x="217" y="156"/>
                    <a:pt x="217" y="156"/>
                  </a:cubicBezTo>
                  <a:cubicBezTo>
                    <a:pt x="218" y="156"/>
                    <a:pt x="219" y="156"/>
                    <a:pt x="219" y="156"/>
                  </a:cubicBezTo>
                  <a:cubicBezTo>
                    <a:pt x="220" y="156"/>
                    <a:pt x="220" y="156"/>
                    <a:pt x="220" y="154"/>
                  </a:cubicBezTo>
                  <a:cubicBezTo>
                    <a:pt x="221" y="152"/>
                    <a:pt x="220" y="151"/>
                    <a:pt x="222" y="149"/>
                  </a:cubicBezTo>
                  <a:cubicBezTo>
                    <a:pt x="222" y="148"/>
                    <a:pt x="225" y="147"/>
                    <a:pt x="226" y="147"/>
                  </a:cubicBezTo>
                  <a:cubicBezTo>
                    <a:pt x="226" y="147"/>
                    <a:pt x="226" y="147"/>
                    <a:pt x="226" y="147"/>
                  </a:cubicBezTo>
                  <a:cubicBezTo>
                    <a:pt x="226" y="147"/>
                    <a:pt x="226" y="148"/>
                    <a:pt x="226" y="148"/>
                  </a:cubicBezTo>
                  <a:cubicBezTo>
                    <a:pt x="228" y="144"/>
                    <a:pt x="228" y="144"/>
                    <a:pt x="228" y="144"/>
                  </a:cubicBezTo>
                  <a:cubicBezTo>
                    <a:pt x="227" y="145"/>
                    <a:pt x="224" y="146"/>
                    <a:pt x="223" y="146"/>
                  </a:cubicBezTo>
                  <a:cubicBezTo>
                    <a:pt x="223" y="146"/>
                    <a:pt x="223" y="146"/>
                    <a:pt x="223" y="146"/>
                  </a:cubicBezTo>
                  <a:cubicBezTo>
                    <a:pt x="222" y="145"/>
                    <a:pt x="221" y="144"/>
                    <a:pt x="221" y="143"/>
                  </a:cubicBezTo>
                  <a:cubicBezTo>
                    <a:pt x="220" y="142"/>
                    <a:pt x="221" y="142"/>
                    <a:pt x="222" y="141"/>
                  </a:cubicBezTo>
                  <a:cubicBezTo>
                    <a:pt x="222" y="141"/>
                    <a:pt x="222" y="141"/>
                    <a:pt x="222" y="141"/>
                  </a:cubicBezTo>
                  <a:cubicBezTo>
                    <a:pt x="220" y="141"/>
                    <a:pt x="223" y="134"/>
                    <a:pt x="224" y="133"/>
                  </a:cubicBezTo>
                  <a:cubicBezTo>
                    <a:pt x="225" y="132"/>
                    <a:pt x="226" y="132"/>
                    <a:pt x="227" y="132"/>
                  </a:cubicBezTo>
                  <a:cubicBezTo>
                    <a:pt x="228" y="132"/>
                    <a:pt x="230" y="130"/>
                    <a:pt x="231" y="130"/>
                  </a:cubicBezTo>
                  <a:cubicBezTo>
                    <a:pt x="231" y="130"/>
                    <a:pt x="231" y="130"/>
                    <a:pt x="231" y="131"/>
                  </a:cubicBezTo>
                  <a:cubicBezTo>
                    <a:pt x="232" y="130"/>
                    <a:pt x="232" y="130"/>
                    <a:pt x="233" y="129"/>
                  </a:cubicBezTo>
                  <a:cubicBezTo>
                    <a:pt x="233" y="129"/>
                    <a:pt x="234" y="129"/>
                    <a:pt x="234" y="128"/>
                  </a:cubicBezTo>
                  <a:cubicBezTo>
                    <a:pt x="277" y="23"/>
                    <a:pt x="277" y="23"/>
                    <a:pt x="277" y="23"/>
                  </a:cubicBezTo>
                  <a:cubicBezTo>
                    <a:pt x="144" y="0"/>
                    <a:pt x="144" y="0"/>
                    <a:pt x="144" y="0"/>
                  </a:cubicBezTo>
                </a:path>
              </a:pathLst>
            </a:custGeom>
            <a:solidFill>
              <a:srgbClr val="9ED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31"/>
            <p:cNvSpPr>
              <a:spLocks noEditPoints="1"/>
            </p:cNvSpPr>
            <p:nvPr/>
          </p:nvSpPr>
          <p:spPr bwMode="auto">
            <a:xfrm>
              <a:off x="5457825" y="2578100"/>
              <a:ext cx="374650" cy="914400"/>
            </a:xfrm>
            <a:custGeom>
              <a:avLst/>
              <a:gdLst>
                <a:gd name="T0" fmla="*/ 0 w 88"/>
                <a:gd name="T1" fmla="*/ 215 h 215"/>
                <a:gd name="T2" fmla="*/ 10 w 88"/>
                <a:gd name="T3" fmla="*/ 192 h 215"/>
                <a:gd name="T4" fmla="*/ 15 w 88"/>
                <a:gd name="T5" fmla="*/ 179 h 215"/>
                <a:gd name="T6" fmla="*/ 13 w 88"/>
                <a:gd name="T7" fmla="*/ 185 h 215"/>
                <a:gd name="T8" fmla="*/ 23 w 88"/>
                <a:gd name="T9" fmla="*/ 159 h 215"/>
                <a:gd name="T10" fmla="*/ 17 w 88"/>
                <a:gd name="T11" fmla="*/ 175 h 215"/>
                <a:gd name="T12" fmla="*/ 23 w 88"/>
                <a:gd name="T13" fmla="*/ 159 h 215"/>
                <a:gd name="T14" fmla="*/ 56 w 88"/>
                <a:gd name="T15" fmla="*/ 79 h 215"/>
                <a:gd name="T16" fmla="*/ 47 w 88"/>
                <a:gd name="T17" fmla="*/ 102 h 215"/>
                <a:gd name="T18" fmla="*/ 57 w 88"/>
                <a:gd name="T19" fmla="*/ 76 h 215"/>
                <a:gd name="T20" fmla="*/ 57 w 88"/>
                <a:gd name="T21" fmla="*/ 77 h 215"/>
                <a:gd name="T22" fmla="*/ 57 w 88"/>
                <a:gd name="T23" fmla="*/ 76 h 215"/>
                <a:gd name="T24" fmla="*/ 59 w 88"/>
                <a:gd name="T25" fmla="*/ 72 h 215"/>
                <a:gd name="T26" fmla="*/ 63 w 88"/>
                <a:gd name="T27" fmla="*/ 62 h 215"/>
                <a:gd name="T28" fmla="*/ 64 w 88"/>
                <a:gd name="T29" fmla="*/ 59 h 215"/>
                <a:gd name="T30" fmla="*/ 64 w 88"/>
                <a:gd name="T31" fmla="*/ 59 h 215"/>
                <a:gd name="T32" fmla="*/ 64 w 88"/>
                <a:gd name="T33" fmla="*/ 59 h 215"/>
                <a:gd name="T34" fmla="*/ 68 w 88"/>
                <a:gd name="T35" fmla="*/ 51 h 215"/>
                <a:gd name="T36" fmla="*/ 69 w 88"/>
                <a:gd name="T37" fmla="*/ 47 h 215"/>
                <a:gd name="T38" fmla="*/ 72 w 88"/>
                <a:gd name="T39" fmla="*/ 40 h 215"/>
                <a:gd name="T40" fmla="*/ 70 w 88"/>
                <a:gd name="T41" fmla="*/ 44 h 215"/>
                <a:gd name="T42" fmla="*/ 72 w 88"/>
                <a:gd name="T43" fmla="*/ 40 h 215"/>
                <a:gd name="T44" fmla="*/ 73 w 88"/>
                <a:gd name="T45" fmla="*/ 38 h 215"/>
                <a:gd name="T46" fmla="*/ 73 w 88"/>
                <a:gd name="T47" fmla="*/ 37 h 215"/>
                <a:gd name="T48" fmla="*/ 75 w 88"/>
                <a:gd name="T49" fmla="*/ 34 h 215"/>
                <a:gd name="T50" fmla="*/ 74 w 88"/>
                <a:gd name="T51" fmla="*/ 35 h 215"/>
                <a:gd name="T52" fmla="*/ 75 w 88"/>
                <a:gd name="T53" fmla="*/ 34 h 215"/>
                <a:gd name="T54" fmla="*/ 75 w 88"/>
                <a:gd name="T55" fmla="*/ 32 h 215"/>
                <a:gd name="T56" fmla="*/ 75 w 88"/>
                <a:gd name="T57" fmla="*/ 33 h 215"/>
                <a:gd name="T58" fmla="*/ 79 w 88"/>
                <a:gd name="T59" fmla="*/ 23 h 215"/>
                <a:gd name="T60" fmla="*/ 77 w 88"/>
                <a:gd name="T61" fmla="*/ 27 h 215"/>
                <a:gd name="T62" fmla="*/ 79 w 88"/>
                <a:gd name="T63" fmla="*/ 23 h 215"/>
                <a:gd name="T64" fmla="*/ 88 w 88"/>
                <a:gd name="T65" fmla="*/ 0 h 215"/>
                <a:gd name="T66" fmla="*/ 81 w 88"/>
                <a:gd name="T67" fmla="*/ 18 h 215"/>
                <a:gd name="T68" fmla="*/ 88 w 88"/>
                <a:gd name="T6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215">
                  <a:moveTo>
                    <a:pt x="10" y="192"/>
                  </a:moveTo>
                  <a:cubicBezTo>
                    <a:pt x="0" y="215"/>
                    <a:pt x="0" y="215"/>
                    <a:pt x="0" y="215"/>
                  </a:cubicBezTo>
                  <a:cubicBezTo>
                    <a:pt x="10" y="192"/>
                    <a:pt x="10" y="192"/>
                    <a:pt x="10" y="192"/>
                  </a:cubicBezTo>
                  <a:cubicBezTo>
                    <a:pt x="10" y="192"/>
                    <a:pt x="10" y="192"/>
                    <a:pt x="10" y="192"/>
                  </a:cubicBezTo>
                  <a:moveTo>
                    <a:pt x="15" y="179"/>
                  </a:moveTo>
                  <a:cubicBezTo>
                    <a:pt x="15" y="179"/>
                    <a:pt x="15" y="179"/>
                    <a:pt x="15" y="179"/>
                  </a:cubicBezTo>
                  <a:cubicBezTo>
                    <a:pt x="13" y="185"/>
                    <a:pt x="13" y="185"/>
                    <a:pt x="13" y="185"/>
                  </a:cubicBezTo>
                  <a:cubicBezTo>
                    <a:pt x="13" y="185"/>
                    <a:pt x="13" y="185"/>
                    <a:pt x="13" y="185"/>
                  </a:cubicBezTo>
                  <a:cubicBezTo>
                    <a:pt x="15" y="179"/>
                    <a:pt x="15" y="179"/>
                    <a:pt x="15" y="179"/>
                  </a:cubicBezTo>
                  <a:moveTo>
                    <a:pt x="23" y="159"/>
                  </a:moveTo>
                  <a:cubicBezTo>
                    <a:pt x="17" y="175"/>
                    <a:pt x="17" y="175"/>
                    <a:pt x="17" y="175"/>
                  </a:cubicBezTo>
                  <a:cubicBezTo>
                    <a:pt x="17" y="175"/>
                    <a:pt x="17" y="175"/>
                    <a:pt x="17" y="175"/>
                  </a:cubicBezTo>
                  <a:cubicBezTo>
                    <a:pt x="23" y="159"/>
                    <a:pt x="23" y="159"/>
                    <a:pt x="23" y="159"/>
                  </a:cubicBezTo>
                  <a:cubicBezTo>
                    <a:pt x="23" y="159"/>
                    <a:pt x="23" y="159"/>
                    <a:pt x="23" y="159"/>
                  </a:cubicBezTo>
                  <a:moveTo>
                    <a:pt x="56" y="79"/>
                  </a:moveTo>
                  <a:cubicBezTo>
                    <a:pt x="56" y="79"/>
                    <a:pt x="56" y="79"/>
                    <a:pt x="56" y="79"/>
                  </a:cubicBezTo>
                  <a:cubicBezTo>
                    <a:pt x="47" y="102"/>
                    <a:pt x="47" y="102"/>
                    <a:pt x="47" y="102"/>
                  </a:cubicBezTo>
                  <a:cubicBezTo>
                    <a:pt x="47" y="102"/>
                    <a:pt x="47" y="102"/>
                    <a:pt x="47" y="102"/>
                  </a:cubicBezTo>
                  <a:cubicBezTo>
                    <a:pt x="56" y="79"/>
                    <a:pt x="56" y="79"/>
                    <a:pt x="56" y="79"/>
                  </a:cubicBezTo>
                  <a:moveTo>
                    <a:pt x="57" y="76"/>
                  </a:moveTo>
                  <a:cubicBezTo>
                    <a:pt x="57" y="77"/>
                    <a:pt x="57" y="77"/>
                    <a:pt x="57" y="77"/>
                  </a:cubicBezTo>
                  <a:cubicBezTo>
                    <a:pt x="57" y="77"/>
                    <a:pt x="57" y="77"/>
                    <a:pt x="57" y="77"/>
                  </a:cubicBezTo>
                  <a:cubicBezTo>
                    <a:pt x="57" y="76"/>
                    <a:pt x="57" y="76"/>
                    <a:pt x="57" y="76"/>
                  </a:cubicBezTo>
                  <a:cubicBezTo>
                    <a:pt x="57" y="76"/>
                    <a:pt x="57" y="76"/>
                    <a:pt x="57" y="76"/>
                  </a:cubicBezTo>
                  <a:moveTo>
                    <a:pt x="63" y="62"/>
                  </a:moveTo>
                  <a:cubicBezTo>
                    <a:pt x="59" y="72"/>
                    <a:pt x="59" y="72"/>
                    <a:pt x="59" y="72"/>
                  </a:cubicBezTo>
                  <a:cubicBezTo>
                    <a:pt x="59" y="72"/>
                    <a:pt x="59" y="72"/>
                    <a:pt x="59" y="72"/>
                  </a:cubicBezTo>
                  <a:cubicBezTo>
                    <a:pt x="63" y="62"/>
                    <a:pt x="63" y="62"/>
                    <a:pt x="63" y="62"/>
                  </a:cubicBezTo>
                  <a:cubicBezTo>
                    <a:pt x="63" y="62"/>
                    <a:pt x="63" y="62"/>
                    <a:pt x="63" y="62"/>
                  </a:cubicBezTo>
                  <a:moveTo>
                    <a:pt x="64" y="59"/>
                  </a:moveTo>
                  <a:cubicBezTo>
                    <a:pt x="64" y="59"/>
                    <a:pt x="64" y="59"/>
                    <a:pt x="64" y="59"/>
                  </a:cubicBezTo>
                  <a:cubicBezTo>
                    <a:pt x="64" y="59"/>
                    <a:pt x="64" y="59"/>
                    <a:pt x="64" y="59"/>
                  </a:cubicBezTo>
                  <a:cubicBezTo>
                    <a:pt x="64" y="59"/>
                    <a:pt x="64" y="59"/>
                    <a:pt x="64" y="59"/>
                  </a:cubicBezTo>
                  <a:cubicBezTo>
                    <a:pt x="64" y="59"/>
                    <a:pt x="64" y="59"/>
                    <a:pt x="64" y="59"/>
                  </a:cubicBezTo>
                  <a:moveTo>
                    <a:pt x="69" y="47"/>
                  </a:moveTo>
                  <a:cubicBezTo>
                    <a:pt x="68" y="51"/>
                    <a:pt x="68" y="51"/>
                    <a:pt x="68" y="51"/>
                  </a:cubicBezTo>
                  <a:cubicBezTo>
                    <a:pt x="68" y="51"/>
                    <a:pt x="68" y="51"/>
                    <a:pt x="68" y="51"/>
                  </a:cubicBezTo>
                  <a:cubicBezTo>
                    <a:pt x="69" y="47"/>
                    <a:pt x="69" y="47"/>
                    <a:pt x="69" y="47"/>
                  </a:cubicBezTo>
                  <a:cubicBezTo>
                    <a:pt x="69" y="47"/>
                    <a:pt x="69" y="47"/>
                    <a:pt x="69" y="47"/>
                  </a:cubicBezTo>
                  <a:moveTo>
                    <a:pt x="72" y="40"/>
                  </a:moveTo>
                  <a:cubicBezTo>
                    <a:pt x="70" y="44"/>
                    <a:pt x="70" y="44"/>
                    <a:pt x="70" y="44"/>
                  </a:cubicBezTo>
                  <a:cubicBezTo>
                    <a:pt x="70" y="44"/>
                    <a:pt x="70" y="44"/>
                    <a:pt x="70" y="44"/>
                  </a:cubicBezTo>
                  <a:cubicBezTo>
                    <a:pt x="72" y="40"/>
                    <a:pt x="72" y="40"/>
                    <a:pt x="72" y="40"/>
                  </a:cubicBezTo>
                  <a:cubicBezTo>
                    <a:pt x="72" y="40"/>
                    <a:pt x="72" y="40"/>
                    <a:pt x="72" y="40"/>
                  </a:cubicBezTo>
                  <a:moveTo>
                    <a:pt x="73" y="37"/>
                  </a:moveTo>
                  <a:cubicBezTo>
                    <a:pt x="73" y="38"/>
                    <a:pt x="73" y="38"/>
                    <a:pt x="73" y="38"/>
                  </a:cubicBezTo>
                  <a:cubicBezTo>
                    <a:pt x="73" y="38"/>
                    <a:pt x="73" y="38"/>
                    <a:pt x="73" y="38"/>
                  </a:cubicBezTo>
                  <a:cubicBezTo>
                    <a:pt x="73" y="37"/>
                    <a:pt x="73" y="37"/>
                    <a:pt x="73" y="37"/>
                  </a:cubicBezTo>
                  <a:cubicBezTo>
                    <a:pt x="73" y="37"/>
                    <a:pt x="73" y="37"/>
                    <a:pt x="73" y="37"/>
                  </a:cubicBezTo>
                  <a:moveTo>
                    <a:pt x="75" y="34"/>
                  </a:moveTo>
                  <a:cubicBezTo>
                    <a:pt x="74" y="35"/>
                    <a:pt x="74" y="35"/>
                    <a:pt x="74" y="35"/>
                  </a:cubicBezTo>
                  <a:cubicBezTo>
                    <a:pt x="74" y="35"/>
                    <a:pt x="74" y="35"/>
                    <a:pt x="74" y="35"/>
                  </a:cubicBezTo>
                  <a:cubicBezTo>
                    <a:pt x="75" y="34"/>
                    <a:pt x="75" y="34"/>
                    <a:pt x="75" y="34"/>
                  </a:cubicBezTo>
                  <a:cubicBezTo>
                    <a:pt x="75" y="34"/>
                    <a:pt x="75" y="34"/>
                    <a:pt x="75" y="34"/>
                  </a:cubicBezTo>
                  <a:moveTo>
                    <a:pt x="75" y="32"/>
                  </a:moveTo>
                  <a:cubicBezTo>
                    <a:pt x="75" y="32"/>
                    <a:pt x="75" y="32"/>
                    <a:pt x="75" y="32"/>
                  </a:cubicBezTo>
                  <a:cubicBezTo>
                    <a:pt x="75" y="33"/>
                    <a:pt x="75" y="33"/>
                    <a:pt x="75" y="33"/>
                  </a:cubicBezTo>
                  <a:cubicBezTo>
                    <a:pt x="75" y="33"/>
                    <a:pt x="75" y="33"/>
                    <a:pt x="75" y="33"/>
                  </a:cubicBezTo>
                  <a:cubicBezTo>
                    <a:pt x="75" y="32"/>
                    <a:pt x="75" y="32"/>
                    <a:pt x="75" y="32"/>
                  </a:cubicBezTo>
                  <a:moveTo>
                    <a:pt x="79" y="23"/>
                  </a:moveTo>
                  <a:cubicBezTo>
                    <a:pt x="77" y="27"/>
                    <a:pt x="77" y="27"/>
                    <a:pt x="77" y="27"/>
                  </a:cubicBezTo>
                  <a:cubicBezTo>
                    <a:pt x="77" y="27"/>
                    <a:pt x="77" y="27"/>
                    <a:pt x="77" y="27"/>
                  </a:cubicBezTo>
                  <a:cubicBezTo>
                    <a:pt x="79" y="23"/>
                    <a:pt x="79" y="23"/>
                    <a:pt x="79" y="23"/>
                  </a:cubicBezTo>
                  <a:cubicBezTo>
                    <a:pt x="79" y="23"/>
                    <a:pt x="79" y="23"/>
                    <a:pt x="79" y="23"/>
                  </a:cubicBezTo>
                  <a:moveTo>
                    <a:pt x="88" y="0"/>
                  </a:moveTo>
                  <a:cubicBezTo>
                    <a:pt x="88" y="0"/>
                    <a:pt x="88" y="0"/>
                    <a:pt x="88" y="0"/>
                  </a:cubicBezTo>
                  <a:cubicBezTo>
                    <a:pt x="81" y="18"/>
                    <a:pt x="81" y="18"/>
                    <a:pt x="81" y="18"/>
                  </a:cubicBezTo>
                  <a:cubicBezTo>
                    <a:pt x="81" y="18"/>
                    <a:pt x="81" y="18"/>
                    <a:pt x="81" y="18"/>
                  </a:cubicBezTo>
                  <a:cubicBezTo>
                    <a:pt x="88" y="0"/>
                    <a:pt x="88" y="0"/>
                    <a:pt x="88" y="0"/>
                  </a:cubicBezTo>
                  <a:cubicBezTo>
                    <a:pt x="88" y="0"/>
                    <a:pt x="88" y="0"/>
                    <a:pt x="88" y="0"/>
                  </a:cubicBezTo>
                </a:path>
              </a:pathLst>
            </a:custGeom>
            <a:solidFill>
              <a:srgbClr val="F3F5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32"/>
            <p:cNvSpPr>
              <a:spLocks noEditPoints="1"/>
            </p:cNvSpPr>
            <p:nvPr/>
          </p:nvSpPr>
          <p:spPr bwMode="auto">
            <a:xfrm>
              <a:off x="5786438" y="2676525"/>
              <a:ext cx="611188" cy="1492250"/>
            </a:xfrm>
            <a:custGeom>
              <a:avLst/>
              <a:gdLst>
                <a:gd name="T0" fmla="*/ 43 w 144"/>
                <a:gd name="T1" fmla="*/ 248 h 351"/>
                <a:gd name="T2" fmla="*/ 0 w 144"/>
                <a:gd name="T3" fmla="*/ 351 h 351"/>
                <a:gd name="T4" fmla="*/ 0 w 144"/>
                <a:gd name="T5" fmla="*/ 351 h 351"/>
                <a:gd name="T6" fmla="*/ 43 w 144"/>
                <a:gd name="T7" fmla="*/ 248 h 351"/>
                <a:gd name="T8" fmla="*/ 43 w 144"/>
                <a:gd name="T9" fmla="*/ 248 h 351"/>
                <a:gd name="T10" fmla="*/ 72 w 144"/>
                <a:gd name="T11" fmla="*/ 177 h 351"/>
                <a:gd name="T12" fmla="*/ 72 w 144"/>
                <a:gd name="T13" fmla="*/ 177 h 351"/>
                <a:gd name="T14" fmla="*/ 71 w 144"/>
                <a:gd name="T15" fmla="*/ 178 h 351"/>
                <a:gd name="T16" fmla="*/ 71 w 144"/>
                <a:gd name="T17" fmla="*/ 178 h 351"/>
                <a:gd name="T18" fmla="*/ 72 w 144"/>
                <a:gd name="T19" fmla="*/ 177 h 351"/>
                <a:gd name="T20" fmla="*/ 79 w 144"/>
                <a:gd name="T21" fmla="*/ 160 h 351"/>
                <a:gd name="T22" fmla="*/ 74 w 144"/>
                <a:gd name="T23" fmla="*/ 172 h 351"/>
                <a:gd name="T24" fmla="*/ 74 w 144"/>
                <a:gd name="T25" fmla="*/ 172 h 351"/>
                <a:gd name="T26" fmla="*/ 79 w 144"/>
                <a:gd name="T27" fmla="*/ 160 h 351"/>
                <a:gd name="T28" fmla="*/ 79 w 144"/>
                <a:gd name="T29" fmla="*/ 160 h 351"/>
                <a:gd name="T30" fmla="*/ 90 w 144"/>
                <a:gd name="T31" fmla="*/ 132 h 351"/>
                <a:gd name="T32" fmla="*/ 90 w 144"/>
                <a:gd name="T33" fmla="*/ 133 h 351"/>
                <a:gd name="T34" fmla="*/ 90 w 144"/>
                <a:gd name="T35" fmla="*/ 133 h 351"/>
                <a:gd name="T36" fmla="*/ 90 w 144"/>
                <a:gd name="T37" fmla="*/ 132 h 351"/>
                <a:gd name="T38" fmla="*/ 90 w 144"/>
                <a:gd name="T39" fmla="*/ 132 h 351"/>
                <a:gd name="T40" fmla="*/ 91 w 144"/>
                <a:gd name="T41" fmla="*/ 129 h 351"/>
                <a:gd name="T42" fmla="*/ 91 w 144"/>
                <a:gd name="T43" fmla="*/ 129 h 351"/>
                <a:gd name="T44" fmla="*/ 91 w 144"/>
                <a:gd name="T45" fmla="*/ 130 h 351"/>
                <a:gd name="T46" fmla="*/ 91 w 144"/>
                <a:gd name="T47" fmla="*/ 130 h 351"/>
                <a:gd name="T48" fmla="*/ 91 w 144"/>
                <a:gd name="T49" fmla="*/ 129 h 351"/>
                <a:gd name="T50" fmla="*/ 95 w 144"/>
                <a:gd name="T51" fmla="*/ 121 h 351"/>
                <a:gd name="T52" fmla="*/ 95 w 144"/>
                <a:gd name="T53" fmla="*/ 121 h 351"/>
                <a:gd name="T54" fmla="*/ 93 w 144"/>
                <a:gd name="T55" fmla="*/ 125 h 351"/>
                <a:gd name="T56" fmla="*/ 93 w 144"/>
                <a:gd name="T57" fmla="*/ 125 h 351"/>
                <a:gd name="T58" fmla="*/ 95 w 144"/>
                <a:gd name="T59" fmla="*/ 121 h 351"/>
                <a:gd name="T60" fmla="*/ 144 w 144"/>
                <a:gd name="T61" fmla="*/ 0 h 351"/>
                <a:gd name="T62" fmla="*/ 144 w 144"/>
                <a:gd name="T63" fmla="*/ 0 h 351"/>
                <a:gd name="T64" fmla="*/ 101 w 144"/>
                <a:gd name="T65" fmla="*/ 105 h 351"/>
                <a:gd name="T66" fmla="*/ 101 w 144"/>
                <a:gd name="T67" fmla="*/ 105 h 351"/>
                <a:gd name="T68" fmla="*/ 144 w 144"/>
                <a:gd name="T69"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51">
                  <a:moveTo>
                    <a:pt x="43" y="248"/>
                  </a:moveTo>
                  <a:cubicBezTo>
                    <a:pt x="0" y="351"/>
                    <a:pt x="0" y="351"/>
                    <a:pt x="0" y="351"/>
                  </a:cubicBezTo>
                  <a:cubicBezTo>
                    <a:pt x="0" y="351"/>
                    <a:pt x="0" y="351"/>
                    <a:pt x="0" y="351"/>
                  </a:cubicBezTo>
                  <a:cubicBezTo>
                    <a:pt x="43" y="248"/>
                    <a:pt x="43" y="248"/>
                    <a:pt x="43" y="248"/>
                  </a:cubicBezTo>
                  <a:cubicBezTo>
                    <a:pt x="43" y="248"/>
                    <a:pt x="43" y="248"/>
                    <a:pt x="43" y="248"/>
                  </a:cubicBezTo>
                  <a:moveTo>
                    <a:pt x="72" y="177"/>
                  </a:moveTo>
                  <a:cubicBezTo>
                    <a:pt x="72" y="177"/>
                    <a:pt x="72" y="177"/>
                    <a:pt x="72" y="177"/>
                  </a:cubicBezTo>
                  <a:cubicBezTo>
                    <a:pt x="71" y="178"/>
                    <a:pt x="71" y="178"/>
                    <a:pt x="71" y="178"/>
                  </a:cubicBezTo>
                  <a:cubicBezTo>
                    <a:pt x="71" y="178"/>
                    <a:pt x="71" y="178"/>
                    <a:pt x="71" y="178"/>
                  </a:cubicBezTo>
                  <a:cubicBezTo>
                    <a:pt x="72" y="177"/>
                    <a:pt x="72" y="177"/>
                    <a:pt x="72" y="177"/>
                  </a:cubicBezTo>
                  <a:moveTo>
                    <a:pt x="79" y="160"/>
                  </a:moveTo>
                  <a:cubicBezTo>
                    <a:pt x="74" y="172"/>
                    <a:pt x="74" y="172"/>
                    <a:pt x="74" y="172"/>
                  </a:cubicBezTo>
                  <a:cubicBezTo>
                    <a:pt x="74" y="172"/>
                    <a:pt x="74" y="172"/>
                    <a:pt x="74" y="172"/>
                  </a:cubicBezTo>
                  <a:cubicBezTo>
                    <a:pt x="79" y="160"/>
                    <a:pt x="79" y="160"/>
                    <a:pt x="79" y="160"/>
                  </a:cubicBezTo>
                  <a:cubicBezTo>
                    <a:pt x="79" y="160"/>
                    <a:pt x="79" y="160"/>
                    <a:pt x="79" y="160"/>
                  </a:cubicBezTo>
                  <a:moveTo>
                    <a:pt x="90" y="132"/>
                  </a:moveTo>
                  <a:cubicBezTo>
                    <a:pt x="90" y="133"/>
                    <a:pt x="90" y="133"/>
                    <a:pt x="90" y="133"/>
                  </a:cubicBezTo>
                  <a:cubicBezTo>
                    <a:pt x="90" y="133"/>
                    <a:pt x="90" y="133"/>
                    <a:pt x="90" y="133"/>
                  </a:cubicBezTo>
                  <a:cubicBezTo>
                    <a:pt x="90" y="132"/>
                    <a:pt x="90" y="132"/>
                    <a:pt x="90" y="132"/>
                  </a:cubicBezTo>
                  <a:cubicBezTo>
                    <a:pt x="90" y="132"/>
                    <a:pt x="90" y="132"/>
                    <a:pt x="90" y="132"/>
                  </a:cubicBezTo>
                  <a:moveTo>
                    <a:pt x="91" y="129"/>
                  </a:moveTo>
                  <a:cubicBezTo>
                    <a:pt x="91" y="129"/>
                    <a:pt x="91" y="129"/>
                    <a:pt x="91" y="129"/>
                  </a:cubicBezTo>
                  <a:cubicBezTo>
                    <a:pt x="91" y="130"/>
                    <a:pt x="91" y="130"/>
                    <a:pt x="91" y="130"/>
                  </a:cubicBezTo>
                  <a:cubicBezTo>
                    <a:pt x="91" y="130"/>
                    <a:pt x="91" y="130"/>
                    <a:pt x="91" y="130"/>
                  </a:cubicBezTo>
                  <a:cubicBezTo>
                    <a:pt x="91" y="129"/>
                    <a:pt x="91" y="129"/>
                    <a:pt x="91" y="129"/>
                  </a:cubicBezTo>
                  <a:moveTo>
                    <a:pt x="95" y="121"/>
                  </a:moveTo>
                  <a:cubicBezTo>
                    <a:pt x="95" y="121"/>
                    <a:pt x="95" y="121"/>
                    <a:pt x="95" y="121"/>
                  </a:cubicBezTo>
                  <a:cubicBezTo>
                    <a:pt x="93" y="125"/>
                    <a:pt x="93" y="125"/>
                    <a:pt x="93" y="125"/>
                  </a:cubicBezTo>
                  <a:cubicBezTo>
                    <a:pt x="93" y="125"/>
                    <a:pt x="93" y="125"/>
                    <a:pt x="93" y="125"/>
                  </a:cubicBezTo>
                  <a:cubicBezTo>
                    <a:pt x="95" y="121"/>
                    <a:pt x="95" y="121"/>
                    <a:pt x="95" y="121"/>
                  </a:cubicBezTo>
                  <a:moveTo>
                    <a:pt x="144" y="0"/>
                  </a:moveTo>
                  <a:cubicBezTo>
                    <a:pt x="144" y="0"/>
                    <a:pt x="144" y="0"/>
                    <a:pt x="144" y="0"/>
                  </a:cubicBezTo>
                  <a:cubicBezTo>
                    <a:pt x="101" y="105"/>
                    <a:pt x="101" y="105"/>
                    <a:pt x="101" y="105"/>
                  </a:cubicBezTo>
                  <a:cubicBezTo>
                    <a:pt x="101" y="105"/>
                    <a:pt x="101" y="105"/>
                    <a:pt x="101" y="105"/>
                  </a:cubicBezTo>
                  <a:cubicBezTo>
                    <a:pt x="144" y="0"/>
                    <a:pt x="144" y="0"/>
                    <a:pt x="144" y="0"/>
                  </a:cubicBezTo>
                </a:path>
              </a:pathLst>
            </a:custGeom>
            <a:solidFill>
              <a:srgbClr val="F3F5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33"/>
            <p:cNvSpPr>
              <a:spLocks noEditPoints="1"/>
            </p:cNvSpPr>
            <p:nvPr/>
          </p:nvSpPr>
          <p:spPr bwMode="auto">
            <a:xfrm>
              <a:off x="5343525" y="2649538"/>
              <a:ext cx="871538" cy="1358900"/>
            </a:xfrm>
            <a:custGeom>
              <a:avLst/>
              <a:gdLst>
                <a:gd name="T0" fmla="*/ 4 w 205"/>
                <a:gd name="T1" fmla="*/ 309 h 319"/>
                <a:gd name="T2" fmla="*/ 54 w 205"/>
                <a:gd name="T3" fmla="*/ 189 h 319"/>
                <a:gd name="T4" fmla="*/ 44 w 205"/>
                <a:gd name="T5" fmla="*/ 187 h 319"/>
                <a:gd name="T6" fmla="*/ 8 w 205"/>
                <a:gd name="T7" fmla="*/ 291 h 319"/>
                <a:gd name="T8" fmla="*/ 5 w 205"/>
                <a:gd name="T9" fmla="*/ 317 h 319"/>
                <a:gd name="T10" fmla="*/ 26 w 205"/>
                <a:gd name="T11" fmla="*/ 288 h 319"/>
                <a:gd name="T12" fmla="*/ 77 w 205"/>
                <a:gd name="T13" fmla="*/ 249 h 319"/>
                <a:gd name="T14" fmla="*/ 67 w 205"/>
                <a:gd name="T15" fmla="*/ 193 h 319"/>
                <a:gd name="T16" fmla="*/ 41 w 205"/>
                <a:gd name="T17" fmla="*/ 183 h 319"/>
                <a:gd name="T18" fmla="*/ 44 w 205"/>
                <a:gd name="T19" fmla="*/ 158 h 319"/>
                <a:gd name="T20" fmla="*/ 168 w 205"/>
                <a:gd name="T21" fmla="*/ 158 h 319"/>
                <a:gd name="T22" fmla="*/ 133 w 205"/>
                <a:gd name="T23" fmla="*/ 192 h 319"/>
                <a:gd name="T24" fmla="*/ 147 w 205"/>
                <a:gd name="T25" fmla="*/ 254 h 319"/>
                <a:gd name="T26" fmla="*/ 158 w 205"/>
                <a:gd name="T27" fmla="*/ 172 h 319"/>
                <a:gd name="T28" fmla="*/ 194 w 205"/>
                <a:gd name="T29" fmla="*/ 139 h 319"/>
                <a:gd name="T30" fmla="*/ 197 w 205"/>
                <a:gd name="T31" fmla="*/ 130 h 319"/>
                <a:gd name="T32" fmla="*/ 105 w 205"/>
                <a:gd name="T33" fmla="*/ 122 h 319"/>
                <a:gd name="T34" fmla="*/ 175 w 205"/>
                <a:gd name="T35" fmla="*/ 122 h 319"/>
                <a:gd name="T36" fmla="*/ 176 w 205"/>
                <a:gd name="T37" fmla="*/ 122 h 319"/>
                <a:gd name="T38" fmla="*/ 176 w 205"/>
                <a:gd name="T39" fmla="*/ 124 h 319"/>
                <a:gd name="T40" fmla="*/ 176 w 205"/>
                <a:gd name="T41" fmla="*/ 143 h 319"/>
                <a:gd name="T42" fmla="*/ 108 w 205"/>
                <a:gd name="T43" fmla="*/ 113 h 319"/>
                <a:gd name="T44" fmla="*/ 107 w 205"/>
                <a:gd name="T45" fmla="*/ 118 h 319"/>
                <a:gd name="T46" fmla="*/ 198 w 205"/>
                <a:gd name="T47" fmla="*/ 115 h 319"/>
                <a:gd name="T48" fmla="*/ 170 w 205"/>
                <a:gd name="T49" fmla="*/ 80 h 319"/>
                <a:gd name="T50" fmla="*/ 79 w 205"/>
                <a:gd name="T51" fmla="*/ 100 h 319"/>
                <a:gd name="T52" fmla="*/ 53 w 205"/>
                <a:gd name="T53" fmla="*/ 145 h 319"/>
                <a:gd name="T54" fmla="*/ 92 w 205"/>
                <a:gd name="T55" fmla="*/ 120 h 319"/>
                <a:gd name="T56" fmla="*/ 92 w 205"/>
                <a:gd name="T57" fmla="*/ 116 h 319"/>
                <a:gd name="T58" fmla="*/ 110 w 205"/>
                <a:gd name="T59" fmla="*/ 107 h 319"/>
                <a:gd name="T60" fmla="*/ 101 w 205"/>
                <a:gd name="T61" fmla="*/ 89 h 319"/>
                <a:gd name="T62" fmla="*/ 84 w 205"/>
                <a:gd name="T63" fmla="*/ 60 h 319"/>
                <a:gd name="T64" fmla="*/ 91 w 205"/>
                <a:gd name="T65" fmla="*/ 68 h 319"/>
                <a:gd name="T66" fmla="*/ 100 w 205"/>
                <a:gd name="T67" fmla="*/ 50 h 319"/>
                <a:gd name="T68" fmla="*/ 86 w 205"/>
                <a:gd name="T69" fmla="*/ 55 h 319"/>
                <a:gd name="T70" fmla="*/ 92 w 205"/>
                <a:gd name="T71" fmla="*/ 47 h 319"/>
                <a:gd name="T72" fmla="*/ 95 w 205"/>
                <a:gd name="T73" fmla="*/ 34 h 319"/>
                <a:gd name="T74" fmla="*/ 100 w 205"/>
                <a:gd name="T75" fmla="*/ 48 h 319"/>
                <a:gd name="T76" fmla="*/ 98 w 205"/>
                <a:gd name="T77" fmla="*/ 66 h 319"/>
                <a:gd name="T78" fmla="*/ 110 w 205"/>
                <a:gd name="T79" fmla="*/ 67 h 319"/>
                <a:gd name="T80" fmla="*/ 113 w 205"/>
                <a:gd name="T81" fmla="*/ 55 h 319"/>
                <a:gd name="T82" fmla="*/ 107 w 205"/>
                <a:gd name="T83" fmla="*/ 43 h 319"/>
                <a:gd name="T84" fmla="*/ 95 w 205"/>
                <a:gd name="T85" fmla="*/ 42 h 319"/>
                <a:gd name="T86" fmla="*/ 99 w 205"/>
                <a:gd name="T87" fmla="*/ 31 h 319"/>
                <a:gd name="T88" fmla="*/ 124 w 205"/>
                <a:gd name="T89" fmla="*/ 29 h 319"/>
                <a:gd name="T90" fmla="*/ 132 w 205"/>
                <a:gd name="T91" fmla="*/ 22 h 319"/>
                <a:gd name="T92" fmla="*/ 133 w 205"/>
                <a:gd name="T93" fmla="*/ 57 h 319"/>
                <a:gd name="T94" fmla="*/ 127 w 205"/>
                <a:gd name="T95" fmla="*/ 89 h 319"/>
                <a:gd name="T96" fmla="*/ 163 w 205"/>
                <a:gd name="T97" fmla="*/ 81 h 319"/>
                <a:gd name="T98" fmla="*/ 172 w 205"/>
                <a:gd name="T99" fmla="*/ 67 h 319"/>
                <a:gd name="T100" fmla="*/ 185 w 205"/>
                <a:gd name="T101" fmla="*/ 54 h 319"/>
                <a:gd name="T102" fmla="*/ 194 w 205"/>
                <a:gd name="T103" fmla="*/ 38 h 319"/>
                <a:gd name="T104" fmla="*/ 172 w 205"/>
                <a:gd name="T105" fmla="*/ 20 h 319"/>
                <a:gd name="T106" fmla="*/ 143 w 205"/>
                <a:gd name="T107" fmla="*/ 16 h 319"/>
                <a:gd name="T108" fmla="*/ 108 w 205"/>
                <a:gd name="T109" fmla="*/ 2 h 319"/>
                <a:gd name="T110" fmla="*/ 116 w 205"/>
                <a:gd name="T111" fmla="*/ 9 h 319"/>
                <a:gd name="T112" fmla="*/ 102 w 205"/>
                <a:gd name="T113" fmla="*/ 17 h 319"/>
                <a:gd name="T114" fmla="*/ 100 w 205"/>
                <a:gd name="T115" fmla="*/ 21 h 319"/>
                <a:gd name="T116" fmla="*/ 112 w 205"/>
                <a:gd name="T117" fmla="*/ 23 h 319"/>
                <a:gd name="T118" fmla="*/ 141 w 205"/>
                <a:gd name="T119" fmla="*/ 13 h 319"/>
                <a:gd name="T120" fmla="*/ 110 w 205"/>
                <a:gd name="T12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5" h="319">
                  <a:moveTo>
                    <a:pt x="37" y="180"/>
                  </a:moveTo>
                  <a:cubicBezTo>
                    <a:pt x="37" y="180"/>
                    <a:pt x="37" y="180"/>
                    <a:pt x="37" y="180"/>
                  </a:cubicBezTo>
                  <a:cubicBezTo>
                    <a:pt x="37" y="180"/>
                    <a:pt x="37" y="180"/>
                    <a:pt x="37" y="180"/>
                  </a:cubicBezTo>
                  <a:moveTo>
                    <a:pt x="5" y="312"/>
                  </a:moveTo>
                  <a:cubicBezTo>
                    <a:pt x="5" y="312"/>
                    <a:pt x="5" y="312"/>
                    <a:pt x="5" y="312"/>
                  </a:cubicBezTo>
                  <a:cubicBezTo>
                    <a:pt x="5" y="312"/>
                    <a:pt x="5" y="312"/>
                    <a:pt x="5" y="312"/>
                  </a:cubicBezTo>
                  <a:moveTo>
                    <a:pt x="2" y="311"/>
                  </a:moveTo>
                  <a:cubicBezTo>
                    <a:pt x="2" y="311"/>
                    <a:pt x="2" y="310"/>
                    <a:pt x="2" y="310"/>
                  </a:cubicBezTo>
                  <a:cubicBezTo>
                    <a:pt x="2" y="310"/>
                    <a:pt x="2" y="311"/>
                    <a:pt x="2" y="311"/>
                  </a:cubicBezTo>
                  <a:moveTo>
                    <a:pt x="8" y="310"/>
                  </a:moveTo>
                  <a:cubicBezTo>
                    <a:pt x="8" y="310"/>
                    <a:pt x="8" y="310"/>
                    <a:pt x="7" y="310"/>
                  </a:cubicBezTo>
                  <a:cubicBezTo>
                    <a:pt x="7" y="310"/>
                    <a:pt x="7" y="310"/>
                    <a:pt x="7" y="310"/>
                  </a:cubicBezTo>
                  <a:cubicBezTo>
                    <a:pt x="8" y="310"/>
                    <a:pt x="8" y="310"/>
                    <a:pt x="8" y="310"/>
                  </a:cubicBezTo>
                  <a:cubicBezTo>
                    <a:pt x="8" y="310"/>
                    <a:pt x="8" y="310"/>
                    <a:pt x="8" y="310"/>
                  </a:cubicBezTo>
                  <a:moveTo>
                    <a:pt x="3" y="309"/>
                  </a:moveTo>
                  <a:cubicBezTo>
                    <a:pt x="3" y="309"/>
                    <a:pt x="3" y="309"/>
                    <a:pt x="3" y="309"/>
                  </a:cubicBezTo>
                  <a:cubicBezTo>
                    <a:pt x="3" y="309"/>
                    <a:pt x="4" y="309"/>
                    <a:pt x="4" y="309"/>
                  </a:cubicBezTo>
                  <a:cubicBezTo>
                    <a:pt x="4" y="309"/>
                    <a:pt x="4" y="309"/>
                    <a:pt x="3" y="309"/>
                  </a:cubicBezTo>
                  <a:cubicBezTo>
                    <a:pt x="3" y="309"/>
                    <a:pt x="3" y="309"/>
                    <a:pt x="3" y="309"/>
                  </a:cubicBezTo>
                  <a:moveTo>
                    <a:pt x="3" y="307"/>
                  </a:moveTo>
                  <a:cubicBezTo>
                    <a:pt x="3" y="307"/>
                    <a:pt x="3" y="307"/>
                    <a:pt x="3" y="307"/>
                  </a:cubicBezTo>
                  <a:cubicBezTo>
                    <a:pt x="3" y="307"/>
                    <a:pt x="3" y="307"/>
                    <a:pt x="3" y="307"/>
                  </a:cubicBezTo>
                  <a:cubicBezTo>
                    <a:pt x="3" y="307"/>
                    <a:pt x="3" y="307"/>
                    <a:pt x="3" y="307"/>
                  </a:cubicBezTo>
                  <a:cubicBezTo>
                    <a:pt x="3" y="307"/>
                    <a:pt x="3" y="307"/>
                    <a:pt x="3" y="307"/>
                  </a:cubicBezTo>
                  <a:moveTo>
                    <a:pt x="75" y="220"/>
                  </a:moveTo>
                  <a:cubicBezTo>
                    <a:pt x="75" y="219"/>
                    <a:pt x="75" y="219"/>
                    <a:pt x="75" y="219"/>
                  </a:cubicBezTo>
                  <a:cubicBezTo>
                    <a:pt x="75" y="219"/>
                    <a:pt x="75" y="219"/>
                    <a:pt x="75" y="220"/>
                  </a:cubicBezTo>
                  <a:moveTo>
                    <a:pt x="66" y="192"/>
                  </a:moveTo>
                  <a:cubicBezTo>
                    <a:pt x="66" y="192"/>
                    <a:pt x="66" y="192"/>
                    <a:pt x="66" y="192"/>
                  </a:cubicBezTo>
                  <a:cubicBezTo>
                    <a:pt x="66" y="192"/>
                    <a:pt x="67" y="192"/>
                    <a:pt x="66" y="192"/>
                  </a:cubicBezTo>
                  <a:moveTo>
                    <a:pt x="54" y="189"/>
                  </a:moveTo>
                  <a:cubicBezTo>
                    <a:pt x="54" y="189"/>
                    <a:pt x="54" y="188"/>
                    <a:pt x="55" y="187"/>
                  </a:cubicBezTo>
                  <a:cubicBezTo>
                    <a:pt x="54" y="189"/>
                    <a:pt x="54" y="189"/>
                    <a:pt x="54" y="189"/>
                  </a:cubicBezTo>
                  <a:cubicBezTo>
                    <a:pt x="54" y="189"/>
                    <a:pt x="54" y="189"/>
                    <a:pt x="54" y="189"/>
                  </a:cubicBezTo>
                  <a:moveTo>
                    <a:pt x="40" y="168"/>
                  </a:moveTo>
                  <a:cubicBezTo>
                    <a:pt x="37" y="175"/>
                    <a:pt x="37" y="175"/>
                    <a:pt x="37" y="175"/>
                  </a:cubicBezTo>
                  <a:cubicBezTo>
                    <a:pt x="37" y="175"/>
                    <a:pt x="37" y="175"/>
                    <a:pt x="37" y="175"/>
                  </a:cubicBezTo>
                  <a:cubicBezTo>
                    <a:pt x="37" y="175"/>
                    <a:pt x="37" y="175"/>
                    <a:pt x="37" y="175"/>
                  </a:cubicBezTo>
                  <a:cubicBezTo>
                    <a:pt x="37" y="175"/>
                    <a:pt x="37" y="175"/>
                    <a:pt x="37" y="175"/>
                  </a:cubicBezTo>
                  <a:cubicBezTo>
                    <a:pt x="37" y="176"/>
                    <a:pt x="37" y="177"/>
                    <a:pt x="37" y="178"/>
                  </a:cubicBezTo>
                  <a:cubicBezTo>
                    <a:pt x="37" y="178"/>
                    <a:pt x="37" y="178"/>
                    <a:pt x="37" y="178"/>
                  </a:cubicBezTo>
                  <a:cubicBezTo>
                    <a:pt x="37" y="178"/>
                    <a:pt x="37" y="179"/>
                    <a:pt x="37" y="179"/>
                  </a:cubicBezTo>
                  <a:cubicBezTo>
                    <a:pt x="37" y="180"/>
                    <a:pt x="37" y="180"/>
                    <a:pt x="37" y="180"/>
                  </a:cubicBezTo>
                  <a:cubicBezTo>
                    <a:pt x="37" y="180"/>
                    <a:pt x="37" y="180"/>
                    <a:pt x="37" y="180"/>
                  </a:cubicBezTo>
                  <a:cubicBezTo>
                    <a:pt x="37" y="182"/>
                    <a:pt x="38" y="184"/>
                    <a:pt x="39" y="185"/>
                  </a:cubicBezTo>
                  <a:cubicBezTo>
                    <a:pt x="39" y="186"/>
                    <a:pt x="40" y="187"/>
                    <a:pt x="40" y="187"/>
                  </a:cubicBezTo>
                  <a:cubicBezTo>
                    <a:pt x="41" y="188"/>
                    <a:pt x="41" y="188"/>
                    <a:pt x="41" y="188"/>
                  </a:cubicBezTo>
                  <a:cubicBezTo>
                    <a:pt x="41" y="188"/>
                    <a:pt x="42" y="188"/>
                    <a:pt x="42" y="188"/>
                  </a:cubicBezTo>
                  <a:cubicBezTo>
                    <a:pt x="42" y="188"/>
                    <a:pt x="42" y="186"/>
                    <a:pt x="43" y="186"/>
                  </a:cubicBezTo>
                  <a:cubicBezTo>
                    <a:pt x="44" y="186"/>
                    <a:pt x="44" y="186"/>
                    <a:pt x="44" y="186"/>
                  </a:cubicBezTo>
                  <a:cubicBezTo>
                    <a:pt x="45" y="186"/>
                    <a:pt x="44" y="187"/>
                    <a:pt x="44" y="187"/>
                  </a:cubicBezTo>
                  <a:cubicBezTo>
                    <a:pt x="45" y="189"/>
                    <a:pt x="44" y="191"/>
                    <a:pt x="43" y="193"/>
                  </a:cubicBezTo>
                  <a:cubicBezTo>
                    <a:pt x="43" y="196"/>
                    <a:pt x="42" y="196"/>
                    <a:pt x="39" y="198"/>
                  </a:cubicBezTo>
                  <a:cubicBezTo>
                    <a:pt x="39" y="199"/>
                    <a:pt x="31" y="206"/>
                    <a:pt x="34" y="207"/>
                  </a:cubicBezTo>
                  <a:cubicBezTo>
                    <a:pt x="33" y="208"/>
                    <a:pt x="32" y="207"/>
                    <a:pt x="31" y="209"/>
                  </a:cubicBezTo>
                  <a:cubicBezTo>
                    <a:pt x="30" y="211"/>
                    <a:pt x="31" y="212"/>
                    <a:pt x="31" y="214"/>
                  </a:cubicBezTo>
                  <a:cubicBezTo>
                    <a:pt x="32" y="219"/>
                    <a:pt x="30" y="225"/>
                    <a:pt x="31" y="230"/>
                  </a:cubicBezTo>
                  <a:cubicBezTo>
                    <a:pt x="31" y="234"/>
                    <a:pt x="35" y="236"/>
                    <a:pt x="35" y="240"/>
                  </a:cubicBezTo>
                  <a:cubicBezTo>
                    <a:pt x="35" y="243"/>
                    <a:pt x="31" y="249"/>
                    <a:pt x="29" y="252"/>
                  </a:cubicBezTo>
                  <a:cubicBezTo>
                    <a:pt x="27" y="256"/>
                    <a:pt x="25" y="259"/>
                    <a:pt x="23" y="263"/>
                  </a:cubicBezTo>
                  <a:cubicBezTo>
                    <a:pt x="21" y="267"/>
                    <a:pt x="19" y="270"/>
                    <a:pt x="17" y="273"/>
                  </a:cubicBezTo>
                  <a:cubicBezTo>
                    <a:pt x="15" y="276"/>
                    <a:pt x="14" y="279"/>
                    <a:pt x="12" y="282"/>
                  </a:cubicBezTo>
                  <a:cubicBezTo>
                    <a:pt x="11" y="283"/>
                    <a:pt x="10" y="285"/>
                    <a:pt x="9" y="287"/>
                  </a:cubicBezTo>
                  <a:cubicBezTo>
                    <a:pt x="9" y="287"/>
                    <a:pt x="10" y="288"/>
                    <a:pt x="10" y="288"/>
                  </a:cubicBezTo>
                  <a:cubicBezTo>
                    <a:pt x="11" y="288"/>
                    <a:pt x="12" y="284"/>
                    <a:pt x="13" y="284"/>
                  </a:cubicBezTo>
                  <a:cubicBezTo>
                    <a:pt x="13" y="286"/>
                    <a:pt x="10" y="289"/>
                    <a:pt x="9" y="291"/>
                  </a:cubicBezTo>
                  <a:cubicBezTo>
                    <a:pt x="9" y="290"/>
                    <a:pt x="9" y="289"/>
                    <a:pt x="9" y="289"/>
                  </a:cubicBezTo>
                  <a:cubicBezTo>
                    <a:pt x="8" y="289"/>
                    <a:pt x="8" y="290"/>
                    <a:pt x="8" y="291"/>
                  </a:cubicBezTo>
                  <a:cubicBezTo>
                    <a:pt x="8" y="291"/>
                    <a:pt x="8" y="291"/>
                    <a:pt x="8" y="291"/>
                  </a:cubicBezTo>
                  <a:cubicBezTo>
                    <a:pt x="7" y="291"/>
                    <a:pt x="5" y="293"/>
                    <a:pt x="5" y="294"/>
                  </a:cubicBezTo>
                  <a:cubicBezTo>
                    <a:pt x="5" y="295"/>
                    <a:pt x="6" y="294"/>
                    <a:pt x="6" y="295"/>
                  </a:cubicBezTo>
                  <a:cubicBezTo>
                    <a:pt x="6" y="295"/>
                    <a:pt x="6" y="295"/>
                    <a:pt x="6" y="295"/>
                  </a:cubicBezTo>
                  <a:cubicBezTo>
                    <a:pt x="6" y="295"/>
                    <a:pt x="5" y="296"/>
                    <a:pt x="5" y="297"/>
                  </a:cubicBezTo>
                  <a:cubicBezTo>
                    <a:pt x="5" y="296"/>
                    <a:pt x="5" y="296"/>
                    <a:pt x="4" y="296"/>
                  </a:cubicBezTo>
                  <a:cubicBezTo>
                    <a:pt x="3" y="296"/>
                    <a:pt x="3" y="299"/>
                    <a:pt x="4" y="299"/>
                  </a:cubicBezTo>
                  <a:cubicBezTo>
                    <a:pt x="3" y="300"/>
                    <a:pt x="2" y="302"/>
                    <a:pt x="3" y="302"/>
                  </a:cubicBezTo>
                  <a:cubicBezTo>
                    <a:pt x="3" y="302"/>
                    <a:pt x="3" y="302"/>
                    <a:pt x="3" y="302"/>
                  </a:cubicBezTo>
                  <a:cubicBezTo>
                    <a:pt x="2" y="304"/>
                    <a:pt x="0" y="304"/>
                    <a:pt x="2" y="305"/>
                  </a:cubicBezTo>
                  <a:cubicBezTo>
                    <a:pt x="1" y="306"/>
                    <a:pt x="2" y="307"/>
                    <a:pt x="2" y="307"/>
                  </a:cubicBezTo>
                  <a:cubicBezTo>
                    <a:pt x="1" y="307"/>
                    <a:pt x="1" y="309"/>
                    <a:pt x="1" y="310"/>
                  </a:cubicBezTo>
                  <a:cubicBezTo>
                    <a:pt x="1" y="312"/>
                    <a:pt x="0" y="311"/>
                    <a:pt x="1" y="313"/>
                  </a:cubicBezTo>
                  <a:cubicBezTo>
                    <a:pt x="2" y="314"/>
                    <a:pt x="3" y="317"/>
                    <a:pt x="3" y="317"/>
                  </a:cubicBezTo>
                  <a:cubicBezTo>
                    <a:pt x="3" y="317"/>
                    <a:pt x="3" y="317"/>
                    <a:pt x="3" y="316"/>
                  </a:cubicBezTo>
                  <a:cubicBezTo>
                    <a:pt x="3" y="317"/>
                    <a:pt x="4" y="318"/>
                    <a:pt x="4" y="318"/>
                  </a:cubicBezTo>
                  <a:cubicBezTo>
                    <a:pt x="5" y="318"/>
                    <a:pt x="5" y="318"/>
                    <a:pt x="5" y="317"/>
                  </a:cubicBezTo>
                  <a:cubicBezTo>
                    <a:pt x="5" y="318"/>
                    <a:pt x="5" y="319"/>
                    <a:pt x="6" y="319"/>
                  </a:cubicBezTo>
                  <a:cubicBezTo>
                    <a:pt x="6" y="319"/>
                    <a:pt x="6" y="319"/>
                    <a:pt x="6" y="318"/>
                  </a:cubicBezTo>
                  <a:cubicBezTo>
                    <a:pt x="6" y="318"/>
                    <a:pt x="8" y="319"/>
                    <a:pt x="9" y="319"/>
                  </a:cubicBezTo>
                  <a:cubicBezTo>
                    <a:pt x="10" y="319"/>
                    <a:pt x="10" y="318"/>
                    <a:pt x="11" y="318"/>
                  </a:cubicBezTo>
                  <a:cubicBezTo>
                    <a:pt x="11" y="317"/>
                    <a:pt x="8" y="314"/>
                    <a:pt x="8" y="313"/>
                  </a:cubicBezTo>
                  <a:cubicBezTo>
                    <a:pt x="8" y="312"/>
                    <a:pt x="9" y="308"/>
                    <a:pt x="9" y="307"/>
                  </a:cubicBezTo>
                  <a:cubicBezTo>
                    <a:pt x="10" y="305"/>
                    <a:pt x="13" y="304"/>
                    <a:pt x="15" y="302"/>
                  </a:cubicBezTo>
                  <a:cubicBezTo>
                    <a:pt x="15" y="302"/>
                    <a:pt x="17" y="301"/>
                    <a:pt x="17" y="300"/>
                  </a:cubicBezTo>
                  <a:cubicBezTo>
                    <a:pt x="17" y="299"/>
                    <a:pt x="16" y="299"/>
                    <a:pt x="16" y="298"/>
                  </a:cubicBezTo>
                  <a:cubicBezTo>
                    <a:pt x="16" y="295"/>
                    <a:pt x="19" y="295"/>
                    <a:pt x="20" y="294"/>
                  </a:cubicBezTo>
                  <a:cubicBezTo>
                    <a:pt x="21" y="293"/>
                    <a:pt x="22" y="292"/>
                    <a:pt x="22" y="291"/>
                  </a:cubicBezTo>
                  <a:cubicBezTo>
                    <a:pt x="23" y="291"/>
                    <a:pt x="23" y="291"/>
                    <a:pt x="23" y="291"/>
                  </a:cubicBezTo>
                  <a:cubicBezTo>
                    <a:pt x="23" y="291"/>
                    <a:pt x="23" y="291"/>
                    <a:pt x="23" y="291"/>
                  </a:cubicBezTo>
                  <a:cubicBezTo>
                    <a:pt x="23" y="291"/>
                    <a:pt x="23" y="291"/>
                    <a:pt x="23" y="291"/>
                  </a:cubicBezTo>
                  <a:cubicBezTo>
                    <a:pt x="24" y="291"/>
                    <a:pt x="24" y="291"/>
                    <a:pt x="24" y="291"/>
                  </a:cubicBezTo>
                  <a:cubicBezTo>
                    <a:pt x="25" y="289"/>
                    <a:pt x="21" y="290"/>
                    <a:pt x="24" y="286"/>
                  </a:cubicBezTo>
                  <a:cubicBezTo>
                    <a:pt x="25" y="287"/>
                    <a:pt x="25" y="288"/>
                    <a:pt x="26" y="288"/>
                  </a:cubicBezTo>
                  <a:cubicBezTo>
                    <a:pt x="27" y="288"/>
                    <a:pt x="27" y="286"/>
                    <a:pt x="29" y="284"/>
                  </a:cubicBezTo>
                  <a:cubicBezTo>
                    <a:pt x="29" y="285"/>
                    <a:pt x="30" y="285"/>
                    <a:pt x="32" y="285"/>
                  </a:cubicBezTo>
                  <a:cubicBezTo>
                    <a:pt x="34" y="285"/>
                    <a:pt x="37" y="284"/>
                    <a:pt x="38" y="282"/>
                  </a:cubicBezTo>
                  <a:cubicBezTo>
                    <a:pt x="38" y="282"/>
                    <a:pt x="38" y="280"/>
                    <a:pt x="38" y="280"/>
                  </a:cubicBezTo>
                  <a:cubicBezTo>
                    <a:pt x="38" y="278"/>
                    <a:pt x="38" y="278"/>
                    <a:pt x="38" y="278"/>
                  </a:cubicBezTo>
                  <a:cubicBezTo>
                    <a:pt x="37" y="277"/>
                    <a:pt x="37" y="277"/>
                    <a:pt x="37" y="277"/>
                  </a:cubicBezTo>
                  <a:cubicBezTo>
                    <a:pt x="37" y="277"/>
                    <a:pt x="37" y="277"/>
                    <a:pt x="37" y="277"/>
                  </a:cubicBezTo>
                  <a:cubicBezTo>
                    <a:pt x="38" y="278"/>
                    <a:pt x="40" y="279"/>
                    <a:pt x="41" y="279"/>
                  </a:cubicBezTo>
                  <a:cubicBezTo>
                    <a:pt x="43" y="279"/>
                    <a:pt x="46" y="277"/>
                    <a:pt x="48" y="274"/>
                  </a:cubicBezTo>
                  <a:cubicBezTo>
                    <a:pt x="48" y="275"/>
                    <a:pt x="48" y="275"/>
                    <a:pt x="48" y="275"/>
                  </a:cubicBezTo>
                  <a:cubicBezTo>
                    <a:pt x="49" y="275"/>
                    <a:pt x="53" y="271"/>
                    <a:pt x="53" y="270"/>
                  </a:cubicBezTo>
                  <a:cubicBezTo>
                    <a:pt x="55" y="269"/>
                    <a:pt x="56" y="265"/>
                    <a:pt x="58" y="264"/>
                  </a:cubicBezTo>
                  <a:cubicBezTo>
                    <a:pt x="59" y="262"/>
                    <a:pt x="62" y="262"/>
                    <a:pt x="64" y="262"/>
                  </a:cubicBezTo>
                  <a:cubicBezTo>
                    <a:pt x="64" y="262"/>
                    <a:pt x="65" y="262"/>
                    <a:pt x="65" y="262"/>
                  </a:cubicBezTo>
                  <a:cubicBezTo>
                    <a:pt x="66" y="262"/>
                    <a:pt x="66" y="262"/>
                    <a:pt x="66" y="262"/>
                  </a:cubicBezTo>
                  <a:cubicBezTo>
                    <a:pt x="67" y="262"/>
                    <a:pt x="68" y="262"/>
                    <a:pt x="70" y="260"/>
                  </a:cubicBezTo>
                  <a:cubicBezTo>
                    <a:pt x="73" y="257"/>
                    <a:pt x="75" y="253"/>
                    <a:pt x="77" y="249"/>
                  </a:cubicBezTo>
                  <a:cubicBezTo>
                    <a:pt x="80" y="242"/>
                    <a:pt x="87" y="243"/>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3"/>
                    <a:pt x="86" y="229"/>
                    <a:pt x="86" y="228"/>
                  </a:cubicBezTo>
                  <a:cubicBezTo>
                    <a:pt x="85" y="227"/>
                    <a:pt x="82" y="224"/>
                    <a:pt x="80" y="224"/>
                  </a:cubicBezTo>
                  <a:cubicBezTo>
                    <a:pt x="80" y="224"/>
                    <a:pt x="80" y="224"/>
                    <a:pt x="79" y="224"/>
                  </a:cubicBezTo>
                  <a:cubicBezTo>
                    <a:pt x="81" y="222"/>
                    <a:pt x="78" y="218"/>
                    <a:pt x="76" y="218"/>
                  </a:cubicBezTo>
                  <a:cubicBezTo>
                    <a:pt x="76" y="218"/>
                    <a:pt x="76" y="219"/>
                    <a:pt x="76" y="219"/>
                  </a:cubicBezTo>
                  <a:cubicBezTo>
                    <a:pt x="77" y="217"/>
                    <a:pt x="75" y="216"/>
                    <a:pt x="74" y="216"/>
                  </a:cubicBezTo>
                  <a:cubicBezTo>
                    <a:pt x="77" y="214"/>
                    <a:pt x="76" y="206"/>
                    <a:pt x="74" y="204"/>
                  </a:cubicBezTo>
                  <a:cubicBezTo>
                    <a:pt x="72" y="202"/>
                    <a:pt x="70" y="203"/>
                    <a:pt x="70" y="201"/>
                  </a:cubicBezTo>
                  <a:cubicBezTo>
                    <a:pt x="69" y="198"/>
                    <a:pt x="69" y="196"/>
                    <a:pt x="67" y="195"/>
                  </a:cubicBezTo>
                  <a:cubicBezTo>
                    <a:pt x="68" y="195"/>
                    <a:pt x="68" y="194"/>
                    <a:pt x="67" y="193"/>
                  </a:cubicBezTo>
                  <a:cubicBezTo>
                    <a:pt x="70" y="193"/>
                    <a:pt x="67" y="191"/>
                    <a:pt x="66" y="191"/>
                  </a:cubicBezTo>
                  <a:cubicBezTo>
                    <a:pt x="64" y="190"/>
                    <a:pt x="63" y="191"/>
                    <a:pt x="61" y="189"/>
                  </a:cubicBezTo>
                  <a:cubicBezTo>
                    <a:pt x="61" y="188"/>
                    <a:pt x="60" y="188"/>
                    <a:pt x="60" y="188"/>
                  </a:cubicBezTo>
                  <a:cubicBezTo>
                    <a:pt x="60" y="188"/>
                    <a:pt x="60" y="188"/>
                    <a:pt x="60" y="188"/>
                  </a:cubicBezTo>
                  <a:cubicBezTo>
                    <a:pt x="59" y="188"/>
                    <a:pt x="59" y="187"/>
                    <a:pt x="60" y="187"/>
                  </a:cubicBezTo>
                  <a:cubicBezTo>
                    <a:pt x="59" y="185"/>
                    <a:pt x="59" y="185"/>
                    <a:pt x="59" y="185"/>
                  </a:cubicBezTo>
                  <a:cubicBezTo>
                    <a:pt x="59" y="185"/>
                    <a:pt x="58" y="185"/>
                    <a:pt x="58" y="185"/>
                  </a:cubicBezTo>
                  <a:cubicBezTo>
                    <a:pt x="57" y="185"/>
                    <a:pt x="56" y="185"/>
                    <a:pt x="55" y="186"/>
                  </a:cubicBezTo>
                  <a:cubicBezTo>
                    <a:pt x="55" y="184"/>
                    <a:pt x="58" y="185"/>
                    <a:pt x="57" y="183"/>
                  </a:cubicBezTo>
                  <a:cubicBezTo>
                    <a:pt x="57" y="183"/>
                    <a:pt x="56" y="183"/>
                    <a:pt x="56" y="183"/>
                  </a:cubicBezTo>
                  <a:cubicBezTo>
                    <a:pt x="55" y="183"/>
                    <a:pt x="54" y="184"/>
                    <a:pt x="53" y="184"/>
                  </a:cubicBezTo>
                  <a:cubicBezTo>
                    <a:pt x="50" y="184"/>
                    <a:pt x="49" y="185"/>
                    <a:pt x="46" y="188"/>
                  </a:cubicBezTo>
                  <a:cubicBezTo>
                    <a:pt x="46" y="186"/>
                    <a:pt x="46" y="185"/>
                    <a:pt x="45" y="184"/>
                  </a:cubicBezTo>
                  <a:cubicBezTo>
                    <a:pt x="45" y="184"/>
                    <a:pt x="44" y="184"/>
                    <a:pt x="44" y="184"/>
                  </a:cubicBezTo>
                  <a:cubicBezTo>
                    <a:pt x="44" y="184"/>
                    <a:pt x="43" y="184"/>
                    <a:pt x="43" y="184"/>
                  </a:cubicBezTo>
                  <a:cubicBezTo>
                    <a:pt x="43" y="184"/>
                    <a:pt x="43" y="184"/>
                    <a:pt x="42" y="184"/>
                  </a:cubicBezTo>
                  <a:cubicBezTo>
                    <a:pt x="42" y="184"/>
                    <a:pt x="41" y="184"/>
                    <a:pt x="41" y="183"/>
                  </a:cubicBezTo>
                  <a:cubicBezTo>
                    <a:pt x="39" y="181"/>
                    <a:pt x="41" y="178"/>
                    <a:pt x="43" y="175"/>
                  </a:cubicBezTo>
                  <a:cubicBezTo>
                    <a:pt x="44" y="172"/>
                    <a:pt x="44" y="173"/>
                    <a:pt x="44" y="171"/>
                  </a:cubicBezTo>
                  <a:cubicBezTo>
                    <a:pt x="43" y="170"/>
                    <a:pt x="41" y="169"/>
                    <a:pt x="40" y="168"/>
                  </a:cubicBezTo>
                  <a:cubicBezTo>
                    <a:pt x="40" y="168"/>
                    <a:pt x="40" y="168"/>
                    <a:pt x="40" y="168"/>
                  </a:cubicBezTo>
                  <a:cubicBezTo>
                    <a:pt x="40" y="168"/>
                    <a:pt x="40" y="168"/>
                    <a:pt x="40" y="168"/>
                  </a:cubicBezTo>
                  <a:cubicBezTo>
                    <a:pt x="40" y="168"/>
                    <a:pt x="40" y="168"/>
                    <a:pt x="40" y="168"/>
                  </a:cubicBezTo>
                  <a:moveTo>
                    <a:pt x="44" y="158"/>
                  </a:moveTo>
                  <a:cubicBezTo>
                    <a:pt x="42" y="162"/>
                    <a:pt x="42" y="162"/>
                    <a:pt x="42" y="162"/>
                  </a:cubicBezTo>
                  <a:cubicBezTo>
                    <a:pt x="42" y="162"/>
                    <a:pt x="42" y="162"/>
                    <a:pt x="42" y="162"/>
                  </a:cubicBezTo>
                  <a:cubicBezTo>
                    <a:pt x="42" y="162"/>
                    <a:pt x="42" y="162"/>
                    <a:pt x="42" y="162"/>
                  </a:cubicBezTo>
                  <a:cubicBezTo>
                    <a:pt x="42" y="162"/>
                    <a:pt x="42" y="162"/>
                    <a:pt x="42" y="162"/>
                  </a:cubicBezTo>
                  <a:cubicBezTo>
                    <a:pt x="42" y="162"/>
                    <a:pt x="42" y="162"/>
                    <a:pt x="42" y="162"/>
                  </a:cubicBezTo>
                  <a:cubicBezTo>
                    <a:pt x="43" y="161"/>
                    <a:pt x="45" y="160"/>
                    <a:pt x="44" y="158"/>
                  </a:cubicBezTo>
                  <a:cubicBezTo>
                    <a:pt x="44" y="158"/>
                    <a:pt x="44" y="158"/>
                    <a:pt x="44" y="158"/>
                  </a:cubicBezTo>
                  <a:cubicBezTo>
                    <a:pt x="44" y="158"/>
                    <a:pt x="44" y="158"/>
                    <a:pt x="44" y="158"/>
                  </a:cubicBezTo>
                  <a:cubicBezTo>
                    <a:pt x="44" y="158"/>
                    <a:pt x="44" y="158"/>
                    <a:pt x="44" y="158"/>
                  </a:cubicBezTo>
                  <a:cubicBezTo>
                    <a:pt x="44" y="158"/>
                    <a:pt x="44" y="158"/>
                    <a:pt x="44" y="158"/>
                  </a:cubicBezTo>
                  <a:moveTo>
                    <a:pt x="197" y="130"/>
                  </a:moveTo>
                  <a:cubicBezTo>
                    <a:pt x="196" y="130"/>
                    <a:pt x="193" y="131"/>
                    <a:pt x="193" y="132"/>
                  </a:cubicBezTo>
                  <a:cubicBezTo>
                    <a:pt x="191" y="134"/>
                    <a:pt x="192" y="135"/>
                    <a:pt x="191" y="137"/>
                  </a:cubicBezTo>
                  <a:cubicBezTo>
                    <a:pt x="191" y="139"/>
                    <a:pt x="191" y="139"/>
                    <a:pt x="190" y="139"/>
                  </a:cubicBezTo>
                  <a:cubicBezTo>
                    <a:pt x="190" y="139"/>
                    <a:pt x="189" y="139"/>
                    <a:pt x="188" y="139"/>
                  </a:cubicBezTo>
                  <a:cubicBezTo>
                    <a:pt x="188" y="139"/>
                    <a:pt x="188" y="139"/>
                    <a:pt x="188" y="139"/>
                  </a:cubicBezTo>
                  <a:cubicBezTo>
                    <a:pt x="185" y="139"/>
                    <a:pt x="183" y="141"/>
                    <a:pt x="180" y="142"/>
                  </a:cubicBezTo>
                  <a:cubicBezTo>
                    <a:pt x="179" y="143"/>
                    <a:pt x="178" y="144"/>
                    <a:pt x="176" y="144"/>
                  </a:cubicBezTo>
                  <a:cubicBezTo>
                    <a:pt x="176" y="145"/>
                    <a:pt x="176" y="145"/>
                    <a:pt x="176" y="145"/>
                  </a:cubicBezTo>
                  <a:cubicBezTo>
                    <a:pt x="175" y="145"/>
                    <a:pt x="175" y="145"/>
                    <a:pt x="175" y="145"/>
                  </a:cubicBezTo>
                  <a:cubicBezTo>
                    <a:pt x="174" y="145"/>
                    <a:pt x="174" y="144"/>
                    <a:pt x="174" y="144"/>
                  </a:cubicBezTo>
                  <a:cubicBezTo>
                    <a:pt x="174" y="144"/>
                    <a:pt x="174" y="144"/>
                    <a:pt x="173" y="144"/>
                  </a:cubicBezTo>
                  <a:cubicBezTo>
                    <a:pt x="173" y="146"/>
                    <a:pt x="173" y="146"/>
                    <a:pt x="173" y="146"/>
                  </a:cubicBezTo>
                  <a:cubicBezTo>
                    <a:pt x="172" y="146"/>
                    <a:pt x="171" y="144"/>
                    <a:pt x="170" y="144"/>
                  </a:cubicBezTo>
                  <a:cubicBezTo>
                    <a:pt x="170" y="144"/>
                    <a:pt x="170" y="144"/>
                    <a:pt x="170" y="144"/>
                  </a:cubicBezTo>
                  <a:cubicBezTo>
                    <a:pt x="166" y="146"/>
                    <a:pt x="170" y="148"/>
                    <a:pt x="170" y="149"/>
                  </a:cubicBezTo>
                  <a:cubicBezTo>
                    <a:pt x="171" y="151"/>
                    <a:pt x="171" y="157"/>
                    <a:pt x="168" y="158"/>
                  </a:cubicBezTo>
                  <a:cubicBezTo>
                    <a:pt x="168" y="158"/>
                    <a:pt x="168" y="158"/>
                    <a:pt x="168" y="158"/>
                  </a:cubicBezTo>
                  <a:cubicBezTo>
                    <a:pt x="166" y="158"/>
                    <a:pt x="163" y="155"/>
                    <a:pt x="162" y="155"/>
                  </a:cubicBezTo>
                  <a:cubicBezTo>
                    <a:pt x="161" y="155"/>
                    <a:pt x="161" y="154"/>
                    <a:pt x="160" y="154"/>
                  </a:cubicBezTo>
                  <a:cubicBezTo>
                    <a:pt x="160" y="154"/>
                    <a:pt x="160" y="154"/>
                    <a:pt x="160" y="154"/>
                  </a:cubicBezTo>
                  <a:cubicBezTo>
                    <a:pt x="158" y="154"/>
                    <a:pt x="159" y="155"/>
                    <a:pt x="158" y="156"/>
                  </a:cubicBezTo>
                  <a:cubicBezTo>
                    <a:pt x="157" y="158"/>
                    <a:pt x="157" y="160"/>
                    <a:pt x="156" y="161"/>
                  </a:cubicBezTo>
                  <a:cubicBezTo>
                    <a:pt x="156" y="162"/>
                    <a:pt x="155" y="162"/>
                    <a:pt x="155" y="163"/>
                  </a:cubicBezTo>
                  <a:cubicBezTo>
                    <a:pt x="154" y="164"/>
                    <a:pt x="155" y="164"/>
                    <a:pt x="154" y="165"/>
                  </a:cubicBezTo>
                  <a:cubicBezTo>
                    <a:pt x="154" y="165"/>
                    <a:pt x="153" y="168"/>
                    <a:pt x="153" y="168"/>
                  </a:cubicBezTo>
                  <a:cubicBezTo>
                    <a:pt x="154" y="169"/>
                    <a:pt x="154" y="169"/>
                    <a:pt x="155" y="169"/>
                  </a:cubicBezTo>
                  <a:cubicBezTo>
                    <a:pt x="155" y="169"/>
                    <a:pt x="155" y="169"/>
                    <a:pt x="155" y="169"/>
                  </a:cubicBezTo>
                  <a:cubicBezTo>
                    <a:pt x="155" y="169"/>
                    <a:pt x="155" y="169"/>
                    <a:pt x="155" y="169"/>
                  </a:cubicBezTo>
                  <a:cubicBezTo>
                    <a:pt x="155" y="169"/>
                    <a:pt x="156" y="169"/>
                    <a:pt x="156" y="169"/>
                  </a:cubicBezTo>
                  <a:cubicBezTo>
                    <a:pt x="158" y="173"/>
                    <a:pt x="152" y="175"/>
                    <a:pt x="150" y="176"/>
                  </a:cubicBezTo>
                  <a:cubicBezTo>
                    <a:pt x="148" y="177"/>
                    <a:pt x="148" y="180"/>
                    <a:pt x="146" y="182"/>
                  </a:cubicBezTo>
                  <a:cubicBezTo>
                    <a:pt x="145" y="184"/>
                    <a:pt x="142" y="184"/>
                    <a:pt x="140" y="185"/>
                  </a:cubicBezTo>
                  <a:cubicBezTo>
                    <a:pt x="138" y="186"/>
                    <a:pt x="134" y="190"/>
                    <a:pt x="133" y="192"/>
                  </a:cubicBezTo>
                  <a:cubicBezTo>
                    <a:pt x="130" y="195"/>
                    <a:pt x="131" y="197"/>
                    <a:pt x="129" y="201"/>
                  </a:cubicBezTo>
                  <a:cubicBezTo>
                    <a:pt x="128" y="204"/>
                    <a:pt x="125" y="207"/>
                    <a:pt x="125" y="211"/>
                  </a:cubicBezTo>
                  <a:cubicBezTo>
                    <a:pt x="125" y="214"/>
                    <a:pt x="126" y="217"/>
                    <a:pt x="126" y="219"/>
                  </a:cubicBezTo>
                  <a:cubicBezTo>
                    <a:pt x="126" y="223"/>
                    <a:pt x="127" y="227"/>
                    <a:pt x="129" y="230"/>
                  </a:cubicBezTo>
                  <a:cubicBezTo>
                    <a:pt x="131" y="231"/>
                    <a:pt x="132" y="230"/>
                    <a:pt x="134" y="231"/>
                  </a:cubicBezTo>
                  <a:cubicBezTo>
                    <a:pt x="136" y="231"/>
                    <a:pt x="137" y="233"/>
                    <a:pt x="139" y="233"/>
                  </a:cubicBezTo>
                  <a:cubicBezTo>
                    <a:pt x="139" y="233"/>
                    <a:pt x="139" y="233"/>
                    <a:pt x="139" y="233"/>
                  </a:cubicBezTo>
                  <a:cubicBezTo>
                    <a:pt x="140" y="233"/>
                    <a:pt x="141" y="233"/>
                    <a:pt x="141" y="232"/>
                  </a:cubicBezTo>
                  <a:cubicBezTo>
                    <a:pt x="142" y="232"/>
                    <a:pt x="143" y="232"/>
                    <a:pt x="143" y="232"/>
                  </a:cubicBezTo>
                  <a:cubicBezTo>
                    <a:pt x="145" y="232"/>
                    <a:pt x="146" y="233"/>
                    <a:pt x="147" y="235"/>
                  </a:cubicBezTo>
                  <a:cubicBezTo>
                    <a:pt x="147" y="236"/>
                    <a:pt x="147" y="237"/>
                    <a:pt x="147" y="238"/>
                  </a:cubicBezTo>
                  <a:cubicBezTo>
                    <a:pt x="148" y="238"/>
                    <a:pt x="149" y="238"/>
                    <a:pt x="150" y="238"/>
                  </a:cubicBezTo>
                  <a:cubicBezTo>
                    <a:pt x="151" y="239"/>
                    <a:pt x="151" y="240"/>
                    <a:pt x="151" y="241"/>
                  </a:cubicBezTo>
                  <a:cubicBezTo>
                    <a:pt x="150" y="243"/>
                    <a:pt x="149" y="243"/>
                    <a:pt x="149" y="244"/>
                  </a:cubicBezTo>
                  <a:cubicBezTo>
                    <a:pt x="148" y="246"/>
                    <a:pt x="148" y="246"/>
                    <a:pt x="148" y="246"/>
                  </a:cubicBezTo>
                  <a:cubicBezTo>
                    <a:pt x="148" y="247"/>
                    <a:pt x="147" y="247"/>
                    <a:pt x="146" y="248"/>
                  </a:cubicBezTo>
                  <a:cubicBezTo>
                    <a:pt x="146" y="250"/>
                    <a:pt x="146" y="252"/>
                    <a:pt x="147" y="254"/>
                  </a:cubicBezTo>
                  <a:cubicBezTo>
                    <a:pt x="147" y="254"/>
                    <a:pt x="147" y="254"/>
                    <a:pt x="147" y="254"/>
                  </a:cubicBezTo>
                  <a:cubicBezTo>
                    <a:pt x="147" y="254"/>
                    <a:pt x="147" y="254"/>
                    <a:pt x="147" y="254"/>
                  </a:cubicBezTo>
                  <a:cubicBezTo>
                    <a:pt x="175" y="184"/>
                    <a:pt x="175" y="184"/>
                    <a:pt x="175" y="184"/>
                  </a:cubicBezTo>
                  <a:cubicBezTo>
                    <a:pt x="175" y="184"/>
                    <a:pt x="175" y="184"/>
                    <a:pt x="175" y="184"/>
                  </a:cubicBezTo>
                  <a:cubicBezTo>
                    <a:pt x="175" y="184"/>
                    <a:pt x="175" y="184"/>
                    <a:pt x="175" y="184"/>
                  </a:cubicBezTo>
                  <a:cubicBezTo>
                    <a:pt x="175" y="184"/>
                    <a:pt x="175" y="184"/>
                    <a:pt x="175" y="184"/>
                  </a:cubicBezTo>
                  <a:cubicBezTo>
                    <a:pt x="175" y="183"/>
                    <a:pt x="176" y="183"/>
                    <a:pt x="176" y="183"/>
                  </a:cubicBezTo>
                  <a:cubicBezTo>
                    <a:pt x="176" y="183"/>
                    <a:pt x="176" y="183"/>
                    <a:pt x="176" y="183"/>
                  </a:cubicBezTo>
                  <a:cubicBezTo>
                    <a:pt x="176" y="183"/>
                    <a:pt x="176" y="183"/>
                    <a:pt x="176" y="183"/>
                  </a:cubicBezTo>
                  <a:cubicBezTo>
                    <a:pt x="178" y="178"/>
                    <a:pt x="178" y="178"/>
                    <a:pt x="178" y="178"/>
                  </a:cubicBezTo>
                  <a:cubicBezTo>
                    <a:pt x="178" y="178"/>
                    <a:pt x="178" y="178"/>
                    <a:pt x="178" y="178"/>
                  </a:cubicBezTo>
                  <a:cubicBezTo>
                    <a:pt x="178" y="178"/>
                    <a:pt x="178" y="178"/>
                    <a:pt x="178" y="178"/>
                  </a:cubicBezTo>
                  <a:cubicBezTo>
                    <a:pt x="178" y="176"/>
                    <a:pt x="168" y="174"/>
                    <a:pt x="166" y="174"/>
                  </a:cubicBezTo>
                  <a:cubicBezTo>
                    <a:pt x="166" y="174"/>
                    <a:pt x="166" y="174"/>
                    <a:pt x="166" y="174"/>
                  </a:cubicBezTo>
                  <a:cubicBezTo>
                    <a:pt x="164" y="174"/>
                    <a:pt x="162" y="175"/>
                    <a:pt x="161" y="175"/>
                  </a:cubicBezTo>
                  <a:cubicBezTo>
                    <a:pt x="161" y="175"/>
                    <a:pt x="161" y="175"/>
                    <a:pt x="161" y="175"/>
                  </a:cubicBezTo>
                  <a:cubicBezTo>
                    <a:pt x="159" y="175"/>
                    <a:pt x="157" y="173"/>
                    <a:pt x="158" y="172"/>
                  </a:cubicBezTo>
                  <a:cubicBezTo>
                    <a:pt x="158" y="172"/>
                    <a:pt x="160" y="172"/>
                    <a:pt x="161" y="172"/>
                  </a:cubicBezTo>
                  <a:cubicBezTo>
                    <a:pt x="162" y="172"/>
                    <a:pt x="163" y="172"/>
                    <a:pt x="164" y="171"/>
                  </a:cubicBezTo>
                  <a:cubicBezTo>
                    <a:pt x="166" y="169"/>
                    <a:pt x="167" y="166"/>
                    <a:pt x="169" y="165"/>
                  </a:cubicBezTo>
                  <a:cubicBezTo>
                    <a:pt x="171" y="164"/>
                    <a:pt x="172" y="164"/>
                    <a:pt x="174" y="163"/>
                  </a:cubicBezTo>
                  <a:cubicBezTo>
                    <a:pt x="175" y="162"/>
                    <a:pt x="174" y="162"/>
                    <a:pt x="175" y="162"/>
                  </a:cubicBezTo>
                  <a:cubicBezTo>
                    <a:pt x="175" y="162"/>
                    <a:pt x="175" y="162"/>
                    <a:pt x="176" y="162"/>
                  </a:cubicBezTo>
                  <a:cubicBezTo>
                    <a:pt x="176" y="162"/>
                    <a:pt x="177" y="163"/>
                    <a:pt x="177" y="163"/>
                  </a:cubicBezTo>
                  <a:cubicBezTo>
                    <a:pt x="177" y="163"/>
                    <a:pt x="177" y="163"/>
                    <a:pt x="178" y="163"/>
                  </a:cubicBezTo>
                  <a:cubicBezTo>
                    <a:pt x="178" y="163"/>
                    <a:pt x="179" y="163"/>
                    <a:pt x="180" y="163"/>
                  </a:cubicBezTo>
                  <a:cubicBezTo>
                    <a:pt x="181" y="162"/>
                    <a:pt x="181" y="162"/>
                    <a:pt x="182" y="162"/>
                  </a:cubicBezTo>
                  <a:cubicBezTo>
                    <a:pt x="182" y="162"/>
                    <a:pt x="182" y="162"/>
                    <a:pt x="183" y="162"/>
                  </a:cubicBezTo>
                  <a:cubicBezTo>
                    <a:pt x="183" y="163"/>
                    <a:pt x="183" y="165"/>
                    <a:pt x="183" y="166"/>
                  </a:cubicBezTo>
                  <a:cubicBezTo>
                    <a:pt x="183" y="166"/>
                    <a:pt x="183" y="166"/>
                    <a:pt x="183" y="166"/>
                  </a:cubicBezTo>
                  <a:cubicBezTo>
                    <a:pt x="183" y="166"/>
                    <a:pt x="183" y="166"/>
                    <a:pt x="183" y="166"/>
                  </a:cubicBezTo>
                  <a:cubicBezTo>
                    <a:pt x="194" y="139"/>
                    <a:pt x="194" y="139"/>
                    <a:pt x="194" y="139"/>
                  </a:cubicBezTo>
                  <a:cubicBezTo>
                    <a:pt x="194" y="139"/>
                    <a:pt x="194" y="139"/>
                    <a:pt x="194" y="139"/>
                  </a:cubicBezTo>
                  <a:cubicBezTo>
                    <a:pt x="194" y="139"/>
                    <a:pt x="194" y="139"/>
                    <a:pt x="194" y="139"/>
                  </a:cubicBezTo>
                  <a:cubicBezTo>
                    <a:pt x="194" y="139"/>
                    <a:pt x="194" y="138"/>
                    <a:pt x="194" y="138"/>
                  </a:cubicBezTo>
                  <a:cubicBezTo>
                    <a:pt x="194" y="138"/>
                    <a:pt x="194" y="138"/>
                    <a:pt x="194" y="138"/>
                  </a:cubicBezTo>
                  <a:cubicBezTo>
                    <a:pt x="194" y="138"/>
                    <a:pt x="194" y="138"/>
                    <a:pt x="194" y="138"/>
                  </a:cubicBezTo>
                  <a:cubicBezTo>
                    <a:pt x="194" y="138"/>
                    <a:pt x="194" y="138"/>
                    <a:pt x="194" y="138"/>
                  </a:cubicBezTo>
                  <a:cubicBezTo>
                    <a:pt x="195" y="136"/>
                    <a:pt x="195" y="136"/>
                    <a:pt x="195" y="136"/>
                  </a:cubicBezTo>
                  <a:cubicBezTo>
                    <a:pt x="195" y="136"/>
                    <a:pt x="195" y="136"/>
                    <a:pt x="195" y="136"/>
                  </a:cubicBezTo>
                  <a:cubicBezTo>
                    <a:pt x="195" y="136"/>
                    <a:pt x="195" y="136"/>
                    <a:pt x="195" y="136"/>
                  </a:cubicBezTo>
                  <a:cubicBezTo>
                    <a:pt x="195" y="136"/>
                    <a:pt x="195" y="136"/>
                    <a:pt x="195" y="136"/>
                  </a:cubicBezTo>
                  <a:cubicBezTo>
                    <a:pt x="195" y="136"/>
                    <a:pt x="195" y="136"/>
                    <a:pt x="195" y="136"/>
                  </a:cubicBezTo>
                  <a:cubicBezTo>
                    <a:pt x="195" y="135"/>
                    <a:pt x="195" y="135"/>
                    <a:pt x="195" y="135"/>
                  </a:cubicBezTo>
                  <a:cubicBezTo>
                    <a:pt x="195" y="135"/>
                    <a:pt x="195" y="135"/>
                    <a:pt x="195" y="135"/>
                  </a:cubicBezTo>
                  <a:cubicBezTo>
                    <a:pt x="195" y="135"/>
                    <a:pt x="195" y="135"/>
                    <a:pt x="195" y="135"/>
                  </a:cubicBezTo>
                  <a:cubicBezTo>
                    <a:pt x="197" y="131"/>
                    <a:pt x="197" y="131"/>
                    <a:pt x="197" y="131"/>
                  </a:cubicBezTo>
                  <a:cubicBezTo>
                    <a:pt x="197" y="131"/>
                    <a:pt x="197" y="131"/>
                    <a:pt x="197" y="131"/>
                  </a:cubicBezTo>
                  <a:cubicBezTo>
                    <a:pt x="197" y="131"/>
                    <a:pt x="197" y="131"/>
                    <a:pt x="197" y="131"/>
                  </a:cubicBezTo>
                  <a:cubicBezTo>
                    <a:pt x="197" y="131"/>
                    <a:pt x="197" y="130"/>
                    <a:pt x="197" y="130"/>
                  </a:cubicBezTo>
                  <a:cubicBezTo>
                    <a:pt x="197" y="130"/>
                    <a:pt x="197" y="130"/>
                    <a:pt x="197" y="130"/>
                  </a:cubicBezTo>
                  <a:moveTo>
                    <a:pt x="171" y="127"/>
                  </a:moveTo>
                  <a:cubicBezTo>
                    <a:pt x="170" y="127"/>
                    <a:pt x="170" y="128"/>
                    <a:pt x="170" y="129"/>
                  </a:cubicBezTo>
                  <a:cubicBezTo>
                    <a:pt x="170" y="129"/>
                    <a:pt x="170" y="129"/>
                    <a:pt x="170" y="129"/>
                  </a:cubicBezTo>
                  <a:cubicBezTo>
                    <a:pt x="168" y="129"/>
                    <a:pt x="167" y="129"/>
                    <a:pt x="167" y="132"/>
                  </a:cubicBezTo>
                  <a:cubicBezTo>
                    <a:pt x="166" y="133"/>
                    <a:pt x="164" y="135"/>
                    <a:pt x="166" y="136"/>
                  </a:cubicBezTo>
                  <a:cubicBezTo>
                    <a:pt x="166" y="136"/>
                    <a:pt x="167" y="136"/>
                    <a:pt x="167" y="136"/>
                  </a:cubicBezTo>
                  <a:cubicBezTo>
                    <a:pt x="168" y="136"/>
                    <a:pt x="170" y="136"/>
                    <a:pt x="170" y="136"/>
                  </a:cubicBezTo>
                  <a:cubicBezTo>
                    <a:pt x="172" y="135"/>
                    <a:pt x="172" y="133"/>
                    <a:pt x="173" y="131"/>
                  </a:cubicBezTo>
                  <a:cubicBezTo>
                    <a:pt x="173" y="131"/>
                    <a:pt x="173" y="131"/>
                    <a:pt x="173" y="131"/>
                  </a:cubicBezTo>
                  <a:cubicBezTo>
                    <a:pt x="173" y="131"/>
                    <a:pt x="174" y="131"/>
                    <a:pt x="174" y="131"/>
                  </a:cubicBezTo>
                  <a:cubicBezTo>
                    <a:pt x="174" y="131"/>
                    <a:pt x="174" y="131"/>
                    <a:pt x="174" y="131"/>
                  </a:cubicBezTo>
                  <a:cubicBezTo>
                    <a:pt x="174" y="131"/>
                    <a:pt x="174" y="131"/>
                    <a:pt x="174" y="129"/>
                  </a:cubicBezTo>
                  <a:cubicBezTo>
                    <a:pt x="174" y="128"/>
                    <a:pt x="174" y="128"/>
                    <a:pt x="173" y="128"/>
                  </a:cubicBezTo>
                  <a:cubicBezTo>
                    <a:pt x="172" y="128"/>
                    <a:pt x="172" y="127"/>
                    <a:pt x="171" y="127"/>
                  </a:cubicBezTo>
                  <a:moveTo>
                    <a:pt x="105" y="122"/>
                  </a:moveTo>
                  <a:cubicBezTo>
                    <a:pt x="105" y="122"/>
                    <a:pt x="105" y="122"/>
                    <a:pt x="104" y="123"/>
                  </a:cubicBezTo>
                  <a:cubicBezTo>
                    <a:pt x="105" y="123"/>
                    <a:pt x="105" y="122"/>
                    <a:pt x="10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6" y="122"/>
                  </a:moveTo>
                  <a:cubicBezTo>
                    <a:pt x="176" y="122"/>
                    <a:pt x="175" y="122"/>
                    <a:pt x="175" y="122"/>
                  </a:cubicBezTo>
                  <a:cubicBezTo>
                    <a:pt x="175"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81" y="120"/>
                  </a:moveTo>
                  <a:cubicBezTo>
                    <a:pt x="181" y="120"/>
                    <a:pt x="181" y="120"/>
                    <a:pt x="181" y="120"/>
                  </a:cubicBezTo>
                  <a:cubicBezTo>
                    <a:pt x="181" y="121"/>
                    <a:pt x="181" y="121"/>
                    <a:pt x="180" y="121"/>
                  </a:cubicBezTo>
                  <a:cubicBezTo>
                    <a:pt x="180" y="121"/>
                    <a:pt x="180" y="121"/>
                    <a:pt x="180" y="121"/>
                  </a:cubicBezTo>
                  <a:cubicBezTo>
                    <a:pt x="180" y="121"/>
                    <a:pt x="180" y="120"/>
                    <a:pt x="179" y="120"/>
                  </a:cubicBezTo>
                  <a:cubicBezTo>
                    <a:pt x="179" y="120"/>
                    <a:pt x="179" y="121"/>
                    <a:pt x="178" y="121"/>
                  </a:cubicBezTo>
                  <a:cubicBezTo>
                    <a:pt x="178" y="121"/>
                    <a:pt x="177" y="122"/>
                    <a:pt x="177" y="122"/>
                  </a:cubicBezTo>
                  <a:cubicBezTo>
                    <a:pt x="177" y="122"/>
                    <a:pt x="177" y="122"/>
                    <a:pt x="177"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5" y="123"/>
                    <a:pt x="175" y="124"/>
                    <a:pt x="176" y="124"/>
                  </a:cubicBezTo>
                  <a:cubicBezTo>
                    <a:pt x="175" y="124"/>
                    <a:pt x="174" y="125"/>
                    <a:pt x="175" y="126"/>
                  </a:cubicBezTo>
                  <a:cubicBezTo>
                    <a:pt x="172" y="126"/>
                    <a:pt x="174" y="128"/>
                    <a:pt x="175" y="128"/>
                  </a:cubicBezTo>
                  <a:cubicBezTo>
                    <a:pt x="175" y="128"/>
                    <a:pt x="175" y="128"/>
                    <a:pt x="175" y="128"/>
                  </a:cubicBezTo>
                  <a:cubicBezTo>
                    <a:pt x="175" y="129"/>
                    <a:pt x="174" y="131"/>
                    <a:pt x="175" y="131"/>
                  </a:cubicBezTo>
                  <a:cubicBezTo>
                    <a:pt x="175" y="131"/>
                    <a:pt x="176" y="131"/>
                    <a:pt x="176" y="131"/>
                  </a:cubicBezTo>
                  <a:cubicBezTo>
                    <a:pt x="175" y="132"/>
                    <a:pt x="177" y="132"/>
                    <a:pt x="176" y="134"/>
                  </a:cubicBezTo>
                  <a:cubicBezTo>
                    <a:pt x="176" y="134"/>
                    <a:pt x="175" y="134"/>
                    <a:pt x="175" y="134"/>
                  </a:cubicBezTo>
                  <a:cubicBezTo>
                    <a:pt x="175" y="134"/>
                    <a:pt x="175" y="134"/>
                    <a:pt x="175" y="134"/>
                  </a:cubicBezTo>
                  <a:cubicBezTo>
                    <a:pt x="175" y="134"/>
                    <a:pt x="175" y="134"/>
                    <a:pt x="175" y="134"/>
                  </a:cubicBezTo>
                  <a:cubicBezTo>
                    <a:pt x="175" y="134"/>
                    <a:pt x="175" y="134"/>
                    <a:pt x="175" y="134"/>
                  </a:cubicBezTo>
                  <a:cubicBezTo>
                    <a:pt x="174" y="134"/>
                    <a:pt x="172" y="135"/>
                    <a:pt x="173" y="136"/>
                  </a:cubicBezTo>
                  <a:cubicBezTo>
                    <a:pt x="171" y="138"/>
                    <a:pt x="170" y="137"/>
                    <a:pt x="173" y="139"/>
                  </a:cubicBezTo>
                  <a:cubicBezTo>
                    <a:pt x="173" y="139"/>
                    <a:pt x="173" y="139"/>
                    <a:pt x="173" y="139"/>
                  </a:cubicBezTo>
                  <a:cubicBezTo>
                    <a:pt x="171" y="139"/>
                    <a:pt x="169" y="141"/>
                    <a:pt x="170" y="142"/>
                  </a:cubicBezTo>
                  <a:cubicBezTo>
                    <a:pt x="172" y="142"/>
                    <a:pt x="172" y="142"/>
                    <a:pt x="172" y="142"/>
                  </a:cubicBezTo>
                  <a:cubicBezTo>
                    <a:pt x="172" y="142"/>
                    <a:pt x="172" y="142"/>
                    <a:pt x="172" y="142"/>
                  </a:cubicBezTo>
                  <a:cubicBezTo>
                    <a:pt x="174" y="142"/>
                    <a:pt x="175" y="142"/>
                    <a:pt x="176" y="143"/>
                  </a:cubicBezTo>
                  <a:cubicBezTo>
                    <a:pt x="176" y="143"/>
                    <a:pt x="176" y="143"/>
                    <a:pt x="176" y="143"/>
                  </a:cubicBezTo>
                  <a:cubicBezTo>
                    <a:pt x="177" y="143"/>
                    <a:pt x="181" y="142"/>
                    <a:pt x="179" y="141"/>
                  </a:cubicBezTo>
                  <a:cubicBezTo>
                    <a:pt x="180" y="140"/>
                    <a:pt x="181" y="140"/>
                    <a:pt x="181" y="139"/>
                  </a:cubicBezTo>
                  <a:cubicBezTo>
                    <a:pt x="182" y="138"/>
                    <a:pt x="181" y="137"/>
                    <a:pt x="180" y="137"/>
                  </a:cubicBezTo>
                  <a:cubicBezTo>
                    <a:pt x="180" y="137"/>
                    <a:pt x="180" y="137"/>
                    <a:pt x="180" y="137"/>
                  </a:cubicBezTo>
                  <a:cubicBezTo>
                    <a:pt x="179" y="135"/>
                    <a:pt x="182" y="129"/>
                    <a:pt x="179" y="128"/>
                  </a:cubicBezTo>
                  <a:cubicBezTo>
                    <a:pt x="182" y="126"/>
                    <a:pt x="183" y="123"/>
                    <a:pt x="180" y="123"/>
                  </a:cubicBezTo>
                  <a:cubicBezTo>
                    <a:pt x="180" y="123"/>
                    <a:pt x="181" y="122"/>
                    <a:pt x="182" y="121"/>
                  </a:cubicBezTo>
                  <a:cubicBezTo>
                    <a:pt x="182" y="120"/>
                    <a:pt x="182" y="120"/>
                    <a:pt x="181" y="120"/>
                  </a:cubicBezTo>
                  <a:moveTo>
                    <a:pt x="177" y="120"/>
                  </a:moveTo>
                  <a:cubicBezTo>
                    <a:pt x="176" y="120"/>
                    <a:pt x="174" y="121"/>
                    <a:pt x="175" y="122"/>
                  </a:cubicBezTo>
                  <a:cubicBezTo>
                    <a:pt x="177" y="120"/>
                    <a:pt x="177" y="120"/>
                    <a:pt x="177" y="120"/>
                  </a:cubicBezTo>
                  <a:cubicBezTo>
                    <a:pt x="177" y="120"/>
                    <a:pt x="177" y="120"/>
                    <a:pt x="177" y="120"/>
                  </a:cubicBezTo>
                  <a:moveTo>
                    <a:pt x="108" y="113"/>
                  </a:move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moveTo>
                    <a:pt x="108" y="112"/>
                  </a:moveTo>
                  <a:cubicBezTo>
                    <a:pt x="107" y="112"/>
                    <a:pt x="106" y="114"/>
                    <a:pt x="105" y="114"/>
                  </a:cubicBezTo>
                  <a:cubicBezTo>
                    <a:pt x="105" y="114"/>
                    <a:pt x="104" y="115"/>
                    <a:pt x="104" y="116"/>
                  </a:cubicBezTo>
                  <a:cubicBezTo>
                    <a:pt x="103" y="116"/>
                    <a:pt x="102" y="117"/>
                    <a:pt x="102" y="117"/>
                  </a:cubicBezTo>
                  <a:cubicBezTo>
                    <a:pt x="100" y="120"/>
                    <a:pt x="100" y="119"/>
                    <a:pt x="102" y="120"/>
                  </a:cubicBezTo>
                  <a:cubicBezTo>
                    <a:pt x="102" y="120"/>
                    <a:pt x="106" y="121"/>
                    <a:pt x="105" y="122"/>
                  </a:cubicBezTo>
                  <a:cubicBezTo>
                    <a:pt x="105" y="122"/>
                    <a:pt x="105" y="122"/>
                    <a:pt x="105" y="122"/>
                  </a:cubicBezTo>
                  <a:cubicBezTo>
                    <a:pt x="105" y="122"/>
                    <a:pt x="105" y="122"/>
                    <a:pt x="105" y="122"/>
                  </a:cubicBezTo>
                  <a:cubicBezTo>
                    <a:pt x="105" y="122"/>
                    <a:pt x="106" y="123"/>
                    <a:pt x="106" y="123"/>
                  </a:cubicBezTo>
                  <a:cubicBezTo>
                    <a:pt x="107" y="124"/>
                    <a:pt x="107" y="124"/>
                    <a:pt x="108" y="124"/>
                  </a:cubicBezTo>
                  <a:cubicBezTo>
                    <a:pt x="108" y="124"/>
                    <a:pt x="108" y="124"/>
                    <a:pt x="108" y="122"/>
                  </a:cubicBezTo>
                  <a:cubicBezTo>
                    <a:pt x="107" y="122"/>
                    <a:pt x="109" y="121"/>
                    <a:pt x="108" y="121"/>
                  </a:cubicBezTo>
                  <a:cubicBezTo>
                    <a:pt x="108" y="120"/>
                    <a:pt x="109" y="119"/>
                    <a:pt x="109" y="119"/>
                  </a:cubicBezTo>
                  <a:cubicBezTo>
                    <a:pt x="107" y="118"/>
                    <a:pt x="107" y="118"/>
                    <a:pt x="107" y="118"/>
                  </a:cubicBezTo>
                  <a:cubicBezTo>
                    <a:pt x="107" y="118"/>
                    <a:pt x="107" y="117"/>
                    <a:pt x="107" y="116"/>
                  </a:cubicBezTo>
                  <a:cubicBezTo>
                    <a:pt x="107" y="116"/>
                    <a:pt x="106" y="116"/>
                    <a:pt x="106" y="116"/>
                  </a:cubicBezTo>
                  <a:cubicBezTo>
                    <a:pt x="106" y="116"/>
                    <a:pt x="106" y="116"/>
                    <a:pt x="106" y="116"/>
                  </a:cubicBezTo>
                  <a:cubicBezTo>
                    <a:pt x="106" y="115"/>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9" y="113"/>
                    <a:pt x="108" y="112"/>
                    <a:pt x="108" y="112"/>
                  </a:cubicBezTo>
                  <a:cubicBezTo>
                    <a:pt x="108" y="112"/>
                    <a:pt x="108" y="112"/>
                    <a:pt x="108" y="112"/>
                  </a:cubicBezTo>
                  <a:moveTo>
                    <a:pt x="205" y="111"/>
                  </a:moveTo>
                  <a:cubicBezTo>
                    <a:pt x="205" y="111"/>
                    <a:pt x="205" y="111"/>
                    <a:pt x="205" y="111"/>
                  </a:cubicBezTo>
                  <a:cubicBezTo>
                    <a:pt x="205" y="111"/>
                    <a:pt x="205" y="111"/>
                    <a:pt x="205" y="111"/>
                  </a:cubicBezTo>
                  <a:cubicBezTo>
                    <a:pt x="205" y="112"/>
                    <a:pt x="204" y="112"/>
                    <a:pt x="204" y="112"/>
                  </a:cubicBezTo>
                  <a:cubicBezTo>
                    <a:pt x="203" y="113"/>
                    <a:pt x="203" y="113"/>
                    <a:pt x="202" y="114"/>
                  </a:cubicBezTo>
                  <a:cubicBezTo>
                    <a:pt x="202" y="113"/>
                    <a:pt x="202" y="113"/>
                    <a:pt x="202" y="113"/>
                  </a:cubicBezTo>
                  <a:cubicBezTo>
                    <a:pt x="201" y="113"/>
                    <a:pt x="199" y="115"/>
                    <a:pt x="198" y="115"/>
                  </a:cubicBezTo>
                  <a:cubicBezTo>
                    <a:pt x="197" y="115"/>
                    <a:pt x="196" y="115"/>
                    <a:pt x="195" y="116"/>
                  </a:cubicBezTo>
                  <a:cubicBezTo>
                    <a:pt x="194" y="117"/>
                    <a:pt x="191" y="124"/>
                    <a:pt x="193" y="124"/>
                  </a:cubicBezTo>
                  <a:cubicBezTo>
                    <a:pt x="193" y="124"/>
                    <a:pt x="193" y="124"/>
                    <a:pt x="193" y="124"/>
                  </a:cubicBezTo>
                  <a:cubicBezTo>
                    <a:pt x="192" y="125"/>
                    <a:pt x="191" y="125"/>
                    <a:pt x="192" y="126"/>
                  </a:cubicBezTo>
                  <a:cubicBezTo>
                    <a:pt x="192" y="127"/>
                    <a:pt x="193" y="128"/>
                    <a:pt x="194" y="129"/>
                  </a:cubicBezTo>
                  <a:cubicBezTo>
                    <a:pt x="194" y="129"/>
                    <a:pt x="194" y="129"/>
                    <a:pt x="194" y="129"/>
                  </a:cubicBezTo>
                  <a:cubicBezTo>
                    <a:pt x="195" y="129"/>
                    <a:pt x="198" y="128"/>
                    <a:pt x="199" y="127"/>
                  </a:cubicBezTo>
                  <a:cubicBezTo>
                    <a:pt x="199" y="127"/>
                    <a:pt x="199" y="127"/>
                    <a:pt x="199" y="127"/>
                  </a:cubicBezTo>
                  <a:cubicBezTo>
                    <a:pt x="199" y="127"/>
                    <a:pt x="199" y="127"/>
                    <a:pt x="199" y="127"/>
                  </a:cubicBezTo>
                  <a:cubicBezTo>
                    <a:pt x="205" y="111"/>
                    <a:pt x="205" y="111"/>
                    <a:pt x="205" y="111"/>
                  </a:cubicBezTo>
                  <a:moveTo>
                    <a:pt x="109" y="104"/>
                  </a:moveTo>
                  <a:cubicBezTo>
                    <a:pt x="109" y="104"/>
                    <a:pt x="109" y="104"/>
                    <a:pt x="109" y="104"/>
                  </a:cubicBezTo>
                  <a:cubicBezTo>
                    <a:pt x="109" y="104"/>
                    <a:pt x="109" y="104"/>
                    <a:pt x="109" y="104"/>
                  </a:cubicBezTo>
                  <a:cubicBezTo>
                    <a:pt x="109" y="104"/>
                    <a:pt x="109" y="104"/>
                    <a:pt x="109" y="104"/>
                  </a:cubicBezTo>
                  <a:moveTo>
                    <a:pt x="170" y="80"/>
                  </a:moveTo>
                  <a:cubicBezTo>
                    <a:pt x="170" y="80"/>
                    <a:pt x="170" y="80"/>
                    <a:pt x="170" y="80"/>
                  </a:cubicBezTo>
                  <a:cubicBezTo>
                    <a:pt x="170" y="80"/>
                    <a:pt x="170" y="80"/>
                    <a:pt x="170" y="80"/>
                  </a:cubicBezTo>
                  <a:cubicBezTo>
                    <a:pt x="170" y="80"/>
                    <a:pt x="170" y="80"/>
                    <a:pt x="170" y="80"/>
                  </a:cubicBezTo>
                  <a:cubicBezTo>
                    <a:pt x="170" y="80"/>
                    <a:pt x="170" y="80"/>
                    <a:pt x="170" y="80"/>
                  </a:cubicBezTo>
                  <a:cubicBezTo>
                    <a:pt x="170" y="80"/>
                    <a:pt x="170" y="80"/>
                    <a:pt x="170" y="80"/>
                  </a:cubicBezTo>
                  <a:moveTo>
                    <a:pt x="93" y="73"/>
                  </a:moveTo>
                  <a:cubicBezTo>
                    <a:pt x="92" y="73"/>
                    <a:pt x="92" y="73"/>
                    <a:pt x="91" y="74"/>
                  </a:cubicBezTo>
                  <a:cubicBezTo>
                    <a:pt x="91" y="74"/>
                    <a:pt x="91" y="74"/>
                    <a:pt x="91" y="74"/>
                  </a:cubicBezTo>
                  <a:cubicBezTo>
                    <a:pt x="92" y="74"/>
                    <a:pt x="91" y="75"/>
                    <a:pt x="91" y="75"/>
                  </a:cubicBezTo>
                  <a:cubicBezTo>
                    <a:pt x="91" y="76"/>
                    <a:pt x="91" y="76"/>
                    <a:pt x="91" y="76"/>
                  </a:cubicBezTo>
                  <a:cubicBezTo>
                    <a:pt x="91" y="76"/>
                    <a:pt x="91" y="76"/>
                    <a:pt x="91" y="76"/>
                  </a:cubicBezTo>
                  <a:cubicBezTo>
                    <a:pt x="90" y="78"/>
                    <a:pt x="90" y="78"/>
                    <a:pt x="90" y="78"/>
                  </a:cubicBezTo>
                  <a:cubicBezTo>
                    <a:pt x="90" y="79"/>
                    <a:pt x="90" y="80"/>
                    <a:pt x="90" y="81"/>
                  </a:cubicBezTo>
                  <a:cubicBezTo>
                    <a:pt x="90" y="81"/>
                    <a:pt x="88" y="82"/>
                    <a:pt x="88" y="82"/>
                  </a:cubicBezTo>
                  <a:cubicBezTo>
                    <a:pt x="86" y="85"/>
                    <a:pt x="90" y="87"/>
                    <a:pt x="86" y="91"/>
                  </a:cubicBezTo>
                  <a:cubicBezTo>
                    <a:pt x="85" y="92"/>
                    <a:pt x="82" y="92"/>
                    <a:pt x="82" y="92"/>
                  </a:cubicBezTo>
                  <a:cubicBezTo>
                    <a:pt x="82" y="93"/>
                    <a:pt x="81" y="95"/>
                    <a:pt x="81" y="96"/>
                  </a:cubicBezTo>
                  <a:cubicBezTo>
                    <a:pt x="81" y="97"/>
                    <a:pt x="79" y="101"/>
                    <a:pt x="79" y="101"/>
                  </a:cubicBezTo>
                  <a:cubicBezTo>
                    <a:pt x="79" y="100"/>
                    <a:pt x="79" y="100"/>
                    <a:pt x="79" y="100"/>
                  </a:cubicBezTo>
                  <a:cubicBezTo>
                    <a:pt x="79" y="100"/>
                    <a:pt x="79" y="100"/>
                    <a:pt x="79" y="101"/>
                  </a:cubicBezTo>
                  <a:cubicBezTo>
                    <a:pt x="78" y="101"/>
                    <a:pt x="78" y="101"/>
                    <a:pt x="78" y="101"/>
                  </a:cubicBezTo>
                  <a:cubicBezTo>
                    <a:pt x="78" y="101"/>
                    <a:pt x="78" y="101"/>
                    <a:pt x="78" y="101"/>
                  </a:cubicBezTo>
                  <a:cubicBezTo>
                    <a:pt x="77" y="100"/>
                    <a:pt x="77" y="99"/>
                    <a:pt x="77" y="98"/>
                  </a:cubicBezTo>
                  <a:cubicBezTo>
                    <a:pt x="77" y="96"/>
                    <a:pt x="77" y="96"/>
                    <a:pt x="77" y="94"/>
                  </a:cubicBezTo>
                  <a:cubicBezTo>
                    <a:pt x="78" y="92"/>
                    <a:pt x="79" y="91"/>
                    <a:pt x="78" y="90"/>
                  </a:cubicBezTo>
                  <a:cubicBezTo>
                    <a:pt x="78" y="89"/>
                    <a:pt x="76" y="89"/>
                    <a:pt x="76" y="88"/>
                  </a:cubicBezTo>
                  <a:cubicBezTo>
                    <a:pt x="75" y="87"/>
                    <a:pt x="74" y="86"/>
                    <a:pt x="74" y="85"/>
                  </a:cubicBezTo>
                  <a:cubicBezTo>
                    <a:pt x="74" y="85"/>
                    <a:pt x="74" y="85"/>
                    <a:pt x="74" y="85"/>
                  </a:cubicBezTo>
                  <a:cubicBezTo>
                    <a:pt x="74" y="85"/>
                    <a:pt x="74" y="85"/>
                    <a:pt x="74" y="85"/>
                  </a:cubicBezTo>
                  <a:cubicBezTo>
                    <a:pt x="74" y="85"/>
                    <a:pt x="74" y="85"/>
                    <a:pt x="74" y="85"/>
                  </a:cubicBezTo>
                  <a:cubicBezTo>
                    <a:pt x="50" y="142"/>
                    <a:pt x="50" y="142"/>
                    <a:pt x="50" y="142"/>
                  </a:cubicBezTo>
                  <a:cubicBezTo>
                    <a:pt x="50" y="142"/>
                    <a:pt x="50" y="142"/>
                    <a:pt x="50" y="142"/>
                  </a:cubicBezTo>
                  <a:cubicBezTo>
                    <a:pt x="50" y="142"/>
                    <a:pt x="50" y="142"/>
                    <a:pt x="50" y="142"/>
                  </a:cubicBezTo>
                  <a:cubicBezTo>
                    <a:pt x="50" y="142"/>
                    <a:pt x="50" y="142"/>
                    <a:pt x="50" y="142"/>
                  </a:cubicBezTo>
                  <a:cubicBezTo>
                    <a:pt x="51" y="143"/>
                    <a:pt x="52" y="144"/>
                    <a:pt x="52" y="144"/>
                  </a:cubicBezTo>
                  <a:cubicBezTo>
                    <a:pt x="53" y="145"/>
                    <a:pt x="53" y="145"/>
                    <a:pt x="53" y="145"/>
                  </a:cubicBezTo>
                  <a:cubicBezTo>
                    <a:pt x="53" y="145"/>
                    <a:pt x="54" y="145"/>
                    <a:pt x="54" y="145"/>
                  </a:cubicBezTo>
                  <a:cubicBezTo>
                    <a:pt x="54" y="145"/>
                    <a:pt x="54" y="145"/>
                    <a:pt x="54" y="145"/>
                  </a:cubicBezTo>
                  <a:cubicBezTo>
                    <a:pt x="54" y="145"/>
                    <a:pt x="55" y="145"/>
                    <a:pt x="54" y="147"/>
                  </a:cubicBezTo>
                  <a:cubicBezTo>
                    <a:pt x="54" y="149"/>
                    <a:pt x="53" y="155"/>
                    <a:pt x="54" y="155"/>
                  </a:cubicBezTo>
                  <a:cubicBezTo>
                    <a:pt x="55" y="155"/>
                    <a:pt x="55" y="155"/>
                    <a:pt x="56" y="154"/>
                  </a:cubicBezTo>
                  <a:cubicBezTo>
                    <a:pt x="60" y="150"/>
                    <a:pt x="55" y="144"/>
                    <a:pt x="62" y="141"/>
                  </a:cubicBezTo>
                  <a:cubicBezTo>
                    <a:pt x="63" y="140"/>
                    <a:pt x="68" y="139"/>
                    <a:pt x="68" y="137"/>
                  </a:cubicBezTo>
                  <a:cubicBezTo>
                    <a:pt x="68" y="138"/>
                    <a:pt x="68" y="138"/>
                    <a:pt x="69" y="138"/>
                  </a:cubicBezTo>
                  <a:cubicBezTo>
                    <a:pt x="70" y="138"/>
                    <a:pt x="71" y="134"/>
                    <a:pt x="70" y="134"/>
                  </a:cubicBezTo>
                  <a:cubicBezTo>
                    <a:pt x="70" y="133"/>
                    <a:pt x="71" y="134"/>
                    <a:pt x="71" y="133"/>
                  </a:cubicBezTo>
                  <a:cubicBezTo>
                    <a:pt x="73" y="132"/>
                    <a:pt x="74" y="129"/>
                    <a:pt x="76" y="128"/>
                  </a:cubicBezTo>
                  <a:cubicBezTo>
                    <a:pt x="77" y="128"/>
                    <a:pt x="80" y="128"/>
                    <a:pt x="81" y="127"/>
                  </a:cubicBezTo>
                  <a:cubicBezTo>
                    <a:pt x="82" y="126"/>
                    <a:pt x="82" y="124"/>
                    <a:pt x="83" y="123"/>
                  </a:cubicBezTo>
                  <a:cubicBezTo>
                    <a:pt x="84" y="123"/>
                    <a:pt x="85" y="122"/>
                    <a:pt x="86" y="122"/>
                  </a:cubicBezTo>
                  <a:cubicBezTo>
                    <a:pt x="86" y="123"/>
                    <a:pt x="86" y="123"/>
                    <a:pt x="86" y="123"/>
                  </a:cubicBezTo>
                  <a:cubicBezTo>
                    <a:pt x="87" y="123"/>
                    <a:pt x="88" y="122"/>
                    <a:pt x="88" y="122"/>
                  </a:cubicBezTo>
                  <a:cubicBezTo>
                    <a:pt x="92" y="120"/>
                    <a:pt x="92" y="120"/>
                    <a:pt x="92" y="120"/>
                  </a:cubicBezTo>
                  <a:cubicBezTo>
                    <a:pt x="92" y="121"/>
                    <a:pt x="91" y="121"/>
                    <a:pt x="91" y="121"/>
                  </a:cubicBezTo>
                  <a:cubicBezTo>
                    <a:pt x="93" y="123"/>
                    <a:pt x="93" y="123"/>
                    <a:pt x="93" y="123"/>
                  </a:cubicBezTo>
                  <a:cubicBezTo>
                    <a:pt x="93" y="123"/>
                    <a:pt x="92" y="123"/>
                    <a:pt x="92" y="123"/>
                  </a:cubicBezTo>
                  <a:cubicBezTo>
                    <a:pt x="92" y="123"/>
                    <a:pt x="92" y="123"/>
                    <a:pt x="91" y="122"/>
                  </a:cubicBezTo>
                  <a:cubicBezTo>
                    <a:pt x="91" y="122"/>
                    <a:pt x="91" y="122"/>
                    <a:pt x="90" y="122"/>
                  </a:cubicBezTo>
                  <a:cubicBezTo>
                    <a:pt x="90" y="122"/>
                    <a:pt x="89" y="123"/>
                    <a:pt x="89" y="123"/>
                  </a:cubicBezTo>
                  <a:cubicBezTo>
                    <a:pt x="88" y="125"/>
                    <a:pt x="88" y="125"/>
                    <a:pt x="89" y="125"/>
                  </a:cubicBezTo>
                  <a:cubicBezTo>
                    <a:pt x="90" y="125"/>
                    <a:pt x="91" y="124"/>
                    <a:pt x="92" y="124"/>
                  </a:cubicBezTo>
                  <a:cubicBezTo>
                    <a:pt x="92" y="124"/>
                    <a:pt x="98" y="123"/>
                    <a:pt x="98" y="123"/>
                  </a:cubicBezTo>
                  <a:cubicBezTo>
                    <a:pt x="98" y="122"/>
                    <a:pt x="97" y="122"/>
                    <a:pt x="98" y="121"/>
                  </a:cubicBezTo>
                  <a:cubicBezTo>
                    <a:pt x="98" y="122"/>
                    <a:pt x="96" y="122"/>
                    <a:pt x="95" y="122"/>
                  </a:cubicBezTo>
                  <a:cubicBezTo>
                    <a:pt x="94" y="122"/>
                    <a:pt x="94" y="122"/>
                    <a:pt x="94" y="122"/>
                  </a:cubicBezTo>
                  <a:cubicBezTo>
                    <a:pt x="93" y="122"/>
                    <a:pt x="93" y="120"/>
                    <a:pt x="93" y="120"/>
                  </a:cubicBezTo>
                  <a:cubicBezTo>
                    <a:pt x="92" y="118"/>
                    <a:pt x="93" y="118"/>
                    <a:pt x="94" y="117"/>
                  </a:cubicBezTo>
                  <a:cubicBezTo>
                    <a:pt x="94" y="116"/>
                    <a:pt x="94" y="116"/>
                    <a:pt x="93" y="116"/>
                  </a:cubicBezTo>
                  <a:cubicBezTo>
                    <a:pt x="93" y="116"/>
                    <a:pt x="93" y="116"/>
                    <a:pt x="93" y="116"/>
                  </a:cubicBezTo>
                  <a:cubicBezTo>
                    <a:pt x="93" y="116"/>
                    <a:pt x="93" y="116"/>
                    <a:pt x="92" y="116"/>
                  </a:cubicBezTo>
                  <a:cubicBezTo>
                    <a:pt x="92" y="116"/>
                    <a:pt x="92" y="116"/>
                    <a:pt x="92" y="116"/>
                  </a:cubicBezTo>
                  <a:cubicBezTo>
                    <a:pt x="92" y="116"/>
                    <a:pt x="98" y="114"/>
                    <a:pt x="93" y="113"/>
                  </a:cubicBezTo>
                  <a:cubicBezTo>
                    <a:pt x="93" y="112"/>
                    <a:pt x="92" y="112"/>
                    <a:pt x="92" y="112"/>
                  </a:cubicBezTo>
                  <a:cubicBezTo>
                    <a:pt x="91" y="112"/>
                    <a:pt x="90" y="113"/>
                    <a:pt x="90" y="113"/>
                  </a:cubicBezTo>
                  <a:cubicBezTo>
                    <a:pt x="89" y="113"/>
                    <a:pt x="86" y="115"/>
                    <a:pt x="85" y="115"/>
                  </a:cubicBezTo>
                  <a:cubicBezTo>
                    <a:pt x="85" y="115"/>
                    <a:pt x="85" y="115"/>
                    <a:pt x="85" y="115"/>
                  </a:cubicBezTo>
                  <a:cubicBezTo>
                    <a:pt x="85" y="115"/>
                    <a:pt x="85" y="115"/>
                    <a:pt x="85" y="115"/>
                  </a:cubicBezTo>
                  <a:cubicBezTo>
                    <a:pt x="86" y="115"/>
                    <a:pt x="90" y="112"/>
                    <a:pt x="90" y="111"/>
                  </a:cubicBezTo>
                  <a:cubicBezTo>
                    <a:pt x="92" y="111"/>
                    <a:pt x="93" y="110"/>
                    <a:pt x="94" y="110"/>
                  </a:cubicBezTo>
                  <a:cubicBezTo>
                    <a:pt x="95" y="110"/>
                    <a:pt x="95" y="110"/>
                    <a:pt x="96" y="111"/>
                  </a:cubicBezTo>
                  <a:cubicBezTo>
                    <a:pt x="98" y="111"/>
                    <a:pt x="100" y="113"/>
                    <a:pt x="102" y="113"/>
                  </a:cubicBezTo>
                  <a:cubicBezTo>
                    <a:pt x="102" y="113"/>
                    <a:pt x="102" y="113"/>
                    <a:pt x="102" y="113"/>
                  </a:cubicBezTo>
                  <a:cubicBezTo>
                    <a:pt x="102" y="113"/>
                    <a:pt x="109" y="111"/>
                    <a:pt x="109" y="110"/>
                  </a:cubicBezTo>
                  <a:cubicBezTo>
                    <a:pt x="109" y="110"/>
                    <a:pt x="109" y="110"/>
                    <a:pt x="109" y="110"/>
                  </a:cubicBezTo>
                  <a:cubicBezTo>
                    <a:pt x="109" y="110"/>
                    <a:pt x="109" y="110"/>
                    <a:pt x="109" y="110"/>
                  </a:cubicBezTo>
                  <a:cubicBezTo>
                    <a:pt x="109" y="110"/>
                    <a:pt x="110" y="109"/>
                    <a:pt x="110" y="108"/>
                  </a:cubicBezTo>
                  <a:cubicBezTo>
                    <a:pt x="110" y="107"/>
                    <a:pt x="110" y="107"/>
                    <a:pt x="110" y="107"/>
                  </a:cubicBezTo>
                  <a:cubicBezTo>
                    <a:pt x="109" y="107"/>
                    <a:pt x="109" y="107"/>
                    <a:pt x="109" y="107"/>
                  </a:cubicBezTo>
                  <a:cubicBezTo>
                    <a:pt x="109" y="107"/>
                    <a:pt x="109" y="107"/>
                    <a:pt x="109" y="107"/>
                  </a:cubicBezTo>
                  <a:cubicBezTo>
                    <a:pt x="109" y="107"/>
                    <a:pt x="109" y="107"/>
                    <a:pt x="108" y="107"/>
                  </a:cubicBezTo>
                  <a:cubicBezTo>
                    <a:pt x="108" y="107"/>
                    <a:pt x="109" y="105"/>
                    <a:pt x="107" y="105"/>
                  </a:cubicBezTo>
                  <a:cubicBezTo>
                    <a:pt x="105" y="105"/>
                    <a:pt x="105" y="105"/>
                    <a:pt x="105" y="105"/>
                  </a:cubicBezTo>
                  <a:cubicBezTo>
                    <a:pt x="104" y="104"/>
                    <a:pt x="109" y="104"/>
                    <a:pt x="109" y="104"/>
                  </a:cubicBezTo>
                  <a:cubicBezTo>
                    <a:pt x="109" y="104"/>
                    <a:pt x="105" y="97"/>
                    <a:pt x="105" y="96"/>
                  </a:cubicBezTo>
                  <a:cubicBezTo>
                    <a:pt x="105" y="96"/>
                    <a:pt x="105" y="96"/>
                    <a:pt x="105" y="96"/>
                  </a:cubicBezTo>
                  <a:cubicBezTo>
                    <a:pt x="105" y="96"/>
                    <a:pt x="105" y="96"/>
                    <a:pt x="105" y="96"/>
                  </a:cubicBezTo>
                  <a:cubicBezTo>
                    <a:pt x="105" y="96"/>
                    <a:pt x="106" y="96"/>
                    <a:pt x="106" y="96"/>
                  </a:cubicBezTo>
                  <a:cubicBezTo>
                    <a:pt x="106" y="96"/>
                    <a:pt x="107" y="96"/>
                    <a:pt x="107" y="96"/>
                  </a:cubicBezTo>
                  <a:cubicBezTo>
                    <a:pt x="107" y="95"/>
                    <a:pt x="107" y="93"/>
                    <a:pt x="107" y="93"/>
                  </a:cubicBezTo>
                  <a:cubicBezTo>
                    <a:pt x="107" y="92"/>
                    <a:pt x="107" y="85"/>
                    <a:pt x="106" y="85"/>
                  </a:cubicBezTo>
                  <a:cubicBezTo>
                    <a:pt x="106" y="85"/>
                    <a:pt x="106" y="85"/>
                    <a:pt x="106" y="85"/>
                  </a:cubicBezTo>
                  <a:cubicBezTo>
                    <a:pt x="105" y="85"/>
                    <a:pt x="104" y="88"/>
                    <a:pt x="103" y="89"/>
                  </a:cubicBezTo>
                  <a:cubicBezTo>
                    <a:pt x="103" y="89"/>
                    <a:pt x="103" y="89"/>
                    <a:pt x="103" y="89"/>
                  </a:cubicBezTo>
                  <a:cubicBezTo>
                    <a:pt x="102" y="89"/>
                    <a:pt x="101" y="89"/>
                    <a:pt x="101" y="89"/>
                  </a:cubicBezTo>
                  <a:cubicBezTo>
                    <a:pt x="100" y="89"/>
                    <a:pt x="100" y="88"/>
                    <a:pt x="100" y="87"/>
                  </a:cubicBezTo>
                  <a:cubicBezTo>
                    <a:pt x="99" y="85"/>
                    <a:pt x="100" y="85"/>
                    <a:pt x="101" y="82"/>
                  </a:cubicBezTo>
                  <a:cubicBezTo>
                    <a:pt x="101" y="82"/>
                    <a:pt x="101" y="82"/>
                    <a:pt x="101" y="82"/>
                  </a:cubicBezTo>
                  <a:cubicBezTo>
                    <a:pt x="100" y="82"/>
                    <a:pt x="99" y="79"/>
                    <a:pt x="99" y="79"/>
                  </a:cubicBezTo>
                  <a:cubicBezTo>
                    <a:pt x="98" y="78"/>
                    <a:pt x="98" y="77"/>
                    <a:pt x="98" y="76"/>
                  </a:cubicBezTo>
                  <a:cubicBezTo>
                    <a:pt x="97" y="75"/>
                    <a:pt x="97" y="76"/>
                    <a:pt x="96" y="75"/>
                  </a:cubicBezTo>
                  <a:cubicBezTo>
                    <a:pt x="95" y="75"/>
                    <a:pt x="94" y="73"/>
                    <a:pt x="93" y="73"/>
                  </a:cubicBezTo>
                  <a:moveTo>
                    <a:pt x="82" y="65"/>
                  </a:moveTo>
                  <a:cubicBezTo>
                    <a:pt x="82" y="65"/>
                    <a:pt x="82" y="65"/>
                    <a:pt x="82" y="65"/>
                  </a:cubicBezTo>
                  <a:cubicBezTo>
                    <a:pt x="82" y="65"/>
                    <a:pt x="82" y="65"/>
                    <a:pt x="82" y="65"/>
                  </a:cubicBezTo>
                  <a:moveTo>
                    <a:pt x="84" y="60"/>
                  </a:moveTo>
                  <a:cubicBezTo>
                    <a:pt x="83" y="62"/>
                    <a:pt x="83" y="62"/>
                    <a:pt x="83" y="62"/>
                  </a:cubicBezTo>
                  <a:cubicBezTo>
                    <a:pt x="83" y="62"/>
                    <a:pt x="83" y="62"/>
                    <a:pt x="83" y="62"/>
                  </a:cubicBezTo>
                  <a:cubicBezTo>
                    <a:pt x="83" y="62"/>
                    <a:pt x="83" y="62"/>
                    <a:pt x="83" y="62"/>
                  </a:cubicBezTo>
                  <a:cubicBezTo>
                    <a:pt x="83" y="62"/>
                    <a:pt x="83" y="62"/>
                    <a:pt x="83" y="62"/>
                  </a:cubicBezTo>
                  <a:cubicBezTo>
                    <a:pt x="84" y="62"/>
                    <a:pt x="84" y="61"/>
                    <a:pt x="84" y="60"/>
                  </a:cubicBezTo>
                  <a:cubicBezTo>
                    <a:pt x="84" y="60"/>
                    <a:pt x="84" y="60"/>
                    <a:pt x="84" y="60"/>
                  </a:cubicBezTo>
                  <a:cubicBezTo>
                    <a:pt x="84" y="60"/>
                    <a:pt x="84" y="60"/>
                    <a:pt x="84" y="60"/>
                  </a:cubicBezTo>
                  <a:cubicBezTo>
                    <a:pt x="84" y="60"/>
                    <a:pt x="84" y="60"/>
                    <a:pt x="84" y="60"/>
                  </a:cubicBezTo>
                  <a:cubicBezTo>
                    <a:pt x="84" y="60"/>
                    <a:pt x="84" y="60"/>
                    <a:pt x="84" y="60"/>
                  </a:cubicBezTo>
                  <a:moveTo>
                    <a:pt x="87" y="60"/>
                  </a:moveTo>
                  <a:cubicBezTo>
                    <a:pt x="86" y="60"/>
                    <a:pt x="86" y="61"/>
                    <a:pt x="85" y="62"/>
                  </a:cubicBezTo>
                  <a:cubicBezTo>
                    <a:pt x="85" y="62"/>
                    <a:pt x="85" y="62"/>
                    <a:pt x="85" y="62"/>
                  </a:cubicBezTo>
                  <a:cubicBezTo>
                    <a:pt x="85" y="62"/>
                    <a:pt x="84" y="63"/>
                    <a:pt x="83" y="63"/>
                  </a:cubicBezTo>
                  <a:cubicBezTo>
                    <a:pt x="83" y="64"/>
                    <a:pt x="82" y="65"/>
                    <a:pt x="82" y="65"/>
                  </a:cubicBezTo>
                  <a:cubicBezTo>
                    <a:pt x="82" y="65"/>
                    <a:pt x="82" y="65"/>
                    <a:pt x="82" y="65"/>
                  </a:cubicBezTo>
                  <a:cubicBezTo>
                    <a:pt x="82" y="66"/>
                    <a:pt x="85" y="67"/>
                    <a:pt x="85" y="67"/>
                  </a:cubicBezTo>
                  <a:cubicBezTo>
                    <a:pt x="86" y="67"/>
                    <a:pt x="86" y="67"/>
                    <a:pt x="86" y="66"/>
                  </a:cubicBezTo>
                  <a:cubicBezTo>
                    <a:pt x="87" y="66"/>
                    <a:pt x="87" y="66"/>
                    <a:pt x="87" y="66"/>
                  </a:cubicBezTo>
                  <a:cubicBezTo>
                    <a:pt x="88" y="66"/>
                    <a:pt x="88" y="66"/>
                    <a:pt x="88" y="67"/>
                  </a:cubicBezTo>
                  <a:cubicBezTo>
                    <a:pt x="88" y="67"/>
                    <a:pt x="89" y="68"/>
                    <a:pt x="90" y="68"/>
                  </a:cubicBezTo>
                  <a:cubicBezTo>
                    <a:pt x="90" y="68"/>
                    <a:pt x="90" y="68"/>
                    <a:pt x="91" y="68"/>
                  </a:cubicBezTo>
                  <a:cubicBezTo>
                    <a:pt x="90" y="68"/>
                    <a:pt x="90" y="68"/>
                    <a:pt x="90" y="68"/>
                  </a:cubicBezTo>
                  <a:cubicBezTo>
                    <a:pt x="90" y="68"/>
                    <a:pt x="90" y="68"/>
                    <a:pt x="91" y="68"/>
                  </a:cubicBezTo>
                  <a:cubicBezTo>
                    <a:pt x="91" y="68"/>
                    <a:pt x="91" y="68"/>
                    <a:pt x="91" y="68"/>
                  </a:cubicBezTo>
                  <a:cubicBezTo>
                    <a:pt x="91" y="68"/>
                    <a:pt x="91" y="68"/>
                    <a:pt x="91" y="68"/>
                  </a:cubicBezTo>
                  <a:cubicBezTo>
                    <a:pt x="91" y="68"/>
                    <a:pt x="91" y="68"/>
                    <a:pt x="91" y="68"/>
                  </a:cubicBezTo>
                  <a:cubicBezTo>
                    <a:pt x="91" y="67"/>
                    <a:pt x="88" y="60"/>
                    <a:pt x="87" y="60"/>
                  </a:cubicBezTo>
                  <a:cubicBezTo>
                    <a:pt x="87" y="60"/>
                    <a:pt x="87" y="60"/>
                    <a:pt x="87" y="60"/>
                  </a:cubicBezTo>
                  <a:moveTo>
                    <a:pt x="88" y="51"/>
                  </a:moveTo>
                  <a:cubicBezTo>
                    <a:pt x="88" y="51"/>
                    <a:pt x="88" y="51"/>
                    <a:pt x="88" y="51"/>
                  </a:cubicBezTo>
                  <a:cubicBezTo>
                    <a:pt x="88" y="51"/>
                    <a:pt x="88" y="51"/>
                    <a:pt x="88" y="51"/>
                  </a:cubicBezTo>
                  <a:moveTo>
                    <a:pt x="110" y="50"/>
                  </a:move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moveTo>
                    <a:pt x="100" y="50"/>
                  </a:moveTo>
                  <a:cubicBezTo>
                    <a:pt x="100" y="50"/>
                    <a:pt x="100" y="50"/>
                    <a:pt x="100" y="50"/>
                  </a:cubicBezTo>
                  <a:cubicBezTo>
                    <a:pt x="100" y="50"/>
                    <a:pt x="100" y="50"/>
                    <a:pt x="100" y="50"/>
                  </a:cubicBezTo>
                  <a:moveTo>
                    <a:pt x="89" y="56"/>
                  </a:moveTo>
                  <a:cubicBezTo>
                    <a:pt x="89" y="56"/>
                    <a:pt x="89" y="56"/>
                    <a:pt x="89" y="56"/>
                  </a:cubicBezTo>
                  <a:cubicBezTo>
                    <a:pt x="89" y="56"/>
                    <a:pt x="89" y="56"/>
                    <a:pt x="89" y="56"/>
                  </a:cubicBezTo>
                  <a:moveTo>
                    <a:pt x="92" y="47"/>
                  </a:moveTo>
                  <a:cubicBezTo>
                    <a:pt x="92" y="47"/>
                    <a:pt x="92" y="48"/>
                    <a:pt x="91" y="49"/>
                  </a:cubicBezTo>
                  <a:cubicBezTo>
                    <a:pt x="91" y="49"/>
                    <a:pt x="92" y="49"/>
                    <a:pt x="92" y="49"/>
                  </a:cubicBezTo>
                  <a:cubicBezTo>
                    <a:pt x="92" y="49"/>
                    <a:pt x="91" y="49"/>
                    <a:pt x="91" y="50"/>
                  </a:cubicBezTo>
                  <a:cubicBezTo>
                    <a:pt x="91" y="50"/>
                    <a:pt x="90" y="51"/>
                    <a:pt x="90" y="51"/>
                  </a:cubicBezTo>
                  <a:cubicBezTo>
                    <a:pt x="90" y="51"/>
                    <a:pt x="90" y="51"/>
                    <a:pt x="90" y="51"/>
                  </a:cubicBezTo>
                  <a:cubicBezTo>
                    <a:pt x="90" y="51"/>
                    <a:pt x="89" y="52"/>
                    <a:pt x="88" y="53"/>
                  </a:cubicBezTo>
                  <a:cubicBezTo>
                    <a:pt x="88" y="51"/>
                    <a:pt x="88" y="51"/>
                    <a:pt x="88" y="51"/>
                  </a:cubicBezTo>
                  <a:cubicBezTo>
                    <a:pt x="88" y="52"/>
                    <a:pt x="87"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4" y="59"/>
                    <a:pt x="84" y="59"/>
                    <a:pt x="84" y="59"/>
                  </a:cubicBezTo>
                  <a:cubicBezTo>
                    <a:pt x="84" y="59"/>
                    <a:pt x="84" y="59"/>
                    <a:pt x="84" y="59"/>
                  </a:cubicBezTo>
                  <a:cubicBezTo>
                    <a:pt x="84" y="59"/>
                    <a:pt x="84" y="59"/>
                    <a:pt x="84" y="59"/>
                  </a:cubicBezTo>
                  <a:cubicBezTo>
                    <a:pt x="84" y="59"/>
                    <a:pt x="84" y="59"/>
                    <a:pt x="84" y="59"/>
                  </a:cubicBezTo>
                  <a:cubicBezTo>
                    <a:pt x="84" y="59"/>
                    <a:pt x="85" y="59"/>
                    <a:pt x="85" y="59"/>
                  </a:cubicBezTo>
                  <a:cubicBezTo>
                    <a:pt x="86" y="59"/>
                    <a:pt x="87" y="59"/>
                    <a:pt x="86" y="57"/>
                  </a:cubicBezTo>
                  <a:cubicBezTo>
                    <a:pt x="89" y="59"/>
                    <a:pt x="89" y="59"/>
                    <a:pt x="89" y="59"/>
                  </a:cubicBezTo>
                  <a:cubicBezTo>
                    <a:pt x="89" y="59"/>
                    <a:pt x="89" y="59"/>
                    <a:pt x="89" y="59"/>
                  </a:cubicBezTo>
                  <a:cubicBezTo>
                    <a:pt x="89" y="59"/>
                    <a:pt x="89" y="58"/>
                    <a:pt x="89" y="57"/>
                  </a:cubicBezTo>
                  <a:cubicBezTo>
                    <a:pt x="89" y="58"/>
                    <a:pt x="90" y="58"/>
                    <a:pt x="91" y="58"/>
                  </a:cubicBezTo>
                  <a:cubicBezTo>
                    <a:pt x="91" y="58"/>
                    <a:pt x="92" y="58"/>
                    <a:pt x="92" y="58"/>
                  </a:cubicBezTo>
                  <a:cubicBezTo>
                    <a:pt x="95" y="56"/>
                    <a:pt x="93" y="56"/>
                    <a:pt x="94" y="53"/>
                  </a:cubicBezTo>
                  <a:cubicBezTo>
                    <a:pt x="94" y="53"/>
                    <a:pt x="94" y="53"/>
                    <a:pt x="94" y="53"/>
                  </a:cubicBezTo>
                  <a:cubicBezTo>
                    <a:pt x="94" y="53"/>
                    <a:pt x="96" y="53"/>
                    <a:pt x="96" y="51"/>
                  </a:cubicBezTo>
                  <a:cubicBezTo>
                    <a:pt x="96" y="50"/>
                    <a:pt x="94" y="49"/>
                    <a:pt x="93" y="48"/>
                  </a:cubicBezTo>
                  <a:cubicBezTo>
                    <a:pt x="93" y="48"/>
                    <a:pt x="92" y="47"/>
                    <a:pt x="92" y="47"/>
                  </a:cubicBezTo>
                  <a:moveTo>
                    <a:pt x="103" y="36"/>
                  </a:moveTo>
                  <a:cubicBezTo>
                    <a:pt x="103" y="36"/>
                    <a:pt x="103" y="36"/>
                    <a:pt x="103" y="37"/>
                  </a:cubicBezTo>
                  <a:cubicBezTo>
                    <a:pt x="103" y="37"/>
                    <a:pt x="103" y="37"/>
                    <a:pt x="103" y="37"/>
                  </a:cubicBezTo>
                  <a:cubicBezTo>
                    <a:pt x="102" y="37"/>
                    <a:pt x="103" y="40"/>
                    <a:pt x="103" y="41"/>
                  </a:cubicBezTo>
                  <a:cubicBezTo>
                    <a:pt x="107" y="41"/>
                    <a:pt x="107" y="41"/>
                    <a:pt x="107" y="41"/>
                  </a:cubicBezTo>
                  <a:cubicBezTo>
                    <a:pt x="108" y="40"/>
                    <a:pt x="104" y="36"/>
                    <a:pt x="103" y="36"/>
                  </a:cubicBezTo>
                  <a:moveTo>
                    <a:pt x="103" y="36"/>
                  </a:moveTo>
                  <a:cubicBezTo>
                    <a:pt x="103" y="36"/>
                    <a:pt x="103" y="36"/>
                    <a:pt x="103" y="37"/>
                  </a:cubicBezTo>
                  <a:cubicBezTo>
                    <a:pt x="103" y="37"/>
                    <a:pt x="103" y="37"/>
                    <a:pt x="103" y="37"/>
                  </a:cubicBezTo>
                  <a:cubicBezTo>
                    <a:pt x="103" y="37"/>
                    <a:pt x="103" y="37"/>
                    <a:pt x="103" y="37"/>
                  </a:cubicBezTo>
                  <a:cubicBezTo>
                    <a:pt x="103" y="37"/>
                    <a:pt x="103" y="37"/>
                    <a:pt x="103" y="37"/>
                  </a:cubicBezTo>
                  <a:cubicBezTo>
                    <a:pt x="103" y="36"/>
                    <a:pt x="103" y="36"/>
                    <a:pt x="103" y="36"/>
                  </a:cubicBezTo>
                  <a:moveTo>
                    <a:pt x="97" y="34"/>
                  </a:moveTo>
                  <a:cubicBezTo>
                    <a:pt x="96" y="34"/>
                    <a:pt x="95" y="34"/>
                    <a:pt x="95" y="34"/>
                  </a:cubicBezTo>
                  <a:cubicBezTo>
                    <a:pt x="95" y="34"/>
                    <a:pt x="95" y="34"/>
                    <a:pt x="95" y="34"/>
                  </a:cubicBezTo>
                  <a:cubicBezTo>
                    <a:pt x="95" y="34"/>
                    <a:pt x="95" y="34"/>
                    <a:pt x="95" y="34"/>
                  </a:cubicBezTo>
                  <a:cubicBezTo>
                    <a:pt x="95" y="34"/>
                    <a:pt x="95" y="34"/>
                    <a:pt x="95" y="34"/>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0" y="45"/>
                    <a:pt x="90" y="45"/>
                    <a:pt x="90" y="45"/>
                  </a:cubicBezTo>
                  <a:cubicBezTo>
                    <a:pt x="90" y="45"/>
                    <a:pt x="90" y="45"/>
                    <a:pt x="90" y="45"/>
                  </a:cubicBezTo>
                  <a:cubicBezTo>
                    <a:pt x="90" y="45"/>
                    <a:pt x="90" y="45"/>
                    <a:pt x="90" y="45"/>
                  </a:cubicBezTo>
                  <a:cubicBezTo>
                    <a:pt x="90" y="45"/>
                    <a:pt x="90" y="45"/>
                    <a:pt x="90" y="45"/>
                  </a:cubicBezTo>
                  <a:cubicBezTo>
                    <a:pt x="91" y="46"/>
                    <a:pt x="93" y="47"/>
                    <a:pt x="94" y="47"/>
                  </a:cubicBezTo>
                  <a:cubicBezTo>
                    <a:pt x="94" y="48"/>
                    <a:pt x="100" y="50"/>
                    <a:pt x="100" y="50"/>
                  </a:cubicBezTo>
                  <a:cubicBezTo>
                    <a:pt x="100" y="49"/>
                    <a:pt x="100" y="49"/>
                    <a:pt x="100" y="48"/>
                  </a:cubicBezTo>
                  <a:cubicBezTo>
                    <a:pt x="100" y="48"/>
                    <a:pt x="100" y="48"/>
                    <a:pt x="100" y="48"/>
                  </a:cubicBezTo>
                  <a:cubicBezTo>
                    <a:pt x="101" y="48"/>
                    <a:pt x="103" y="53"/>
                    <a:pt x="103" y="54"/>
                  </a:cubicBezTo>
                  <a:cubicBezTo>
                    <a:pt x="103" y="54"/>
                    <a:pt x="101" y="54"/>
                    <a:pt x="101" y="55"/>
                  </a:cubicBezTo>
                  <a:cubicBezTo>
                    <a:pt x="102" y="55"/>
                    <a:pt x="103" y="55"/>
                    <a:pt x="104" y="56"/>
                  </a:cubicBezTo>
                  <a:cubicBezTo>
                    <a:pt x="105" y="58"/>
                    <a:pt x="105" y="58"/>
                    <a:pt x="105" y="58"/>
                  </a:cubicBezTo>
                  <a:cubicBezTo>
                    <a:pt x="105" y="59"/>
                    <a:pt x="104" y="62"/>
                    <a:pt x="104" y="63"/>
                  </a:cubicBezTo>
                  <a:cubicBezTo>
                    <a:pt x="104" y="63"/>
                    <a:pt x="104" y="63"/>
                    <a:pt x="105" y="63"/>
                  </a:cubicBezTo>
                  <a:cubicBezTo>
                    <a:pt x="105" y="63"/>
                    <a:pt x="105" y="63"/>
                    <a:pt x="105" y="63"/>
                  </a:cubicBezTo>
                  <a:cubicBezTo>
                    <a:pt x="106" y="63"/>
                    <a:pt x="106" y="63"/>
                    <a:pt x="106" y="63"/>
                  </a:cubicBezTo>
                  <a:cubicBezTo>
                    <a:pt x="106" y="63"/>
                    <a:pt x="107" y="63"/>
                    <a:pt x="107" y="63"/>
                  </a:cubicBezTo>
                  <a:cubicBezTo>
                    <a:pt x="108" y="64"/>
                    <a:pt x="108" y="65"/>
                    <a:pt x="107" y="66"/>
                  </a:cubicBezTo>
                  <a:cubicBezTo>
                    <a:pt x="106" y="66"/>
                    <a:pt x="106" y="66"/>
                    <a:pt x="106" y="66"/>
                  </a:cubicBezTo>
                  <a:cubicBezTo>
                    <a:pt x="105" y="66"/>
                    <a:pt x="105" y="65"/>
                    <a:pt x="105" y="65"/>
                  </a:cubicBezTo>
                  <a:cubicBezTo>
                    <a:pt x="104" y="65"/>
                    <a:pt x="104" y="63"/>
                    <a:pt x="103" y="63"/>
                  </a:cubicBezTo>
                  <a:cubicBezTo>
                    <a:pt x="102" y="63"/>
                    <a:pt x="102" y="63"/>
                    <a:pt x="102" y="63"/>
                  </a:cubicBezTo>
                  <a:cubicBezTo>
                    <a:pt x="100" y="65"/>
                    <a:pt x="102" y="66"/>
                    <a:pt x="100" y="66"/>
                  </a:cubicBezTo>
                  <a:cubicBezTo>
                    <a:pt x="100" y="66"/>
                    <a:pt x="100" y="66"/>
                    <a:pt x="100" y="66"/>
                  </a:cubicBezTo>
                  <a:cubicBezTo>
                    <a:pt x="100" y="66"/>
                    <a:pt x="99" y="66"/>
                    <a:pt x="98" y="66"/>
                  </a:cubicBezTo>
                  <a:cubicBezTo>
                    <a:pt x="98" y="66"/>
                    <a:pt x="97" y="65"/>
                    <a:pt x="96" y="65"/>
                  </a:cubicBezTo>
                  <a:cubicBezTo>
                    <a:pt x="95" y="65"/>
                    <a:pt x="94" y="66"/>
                    <a:pt x="95" y="68"/>
                  </a:cubicBezTo>
                  <a:cubicBezTo>
                    <a:pt x="95" y="69"/>
                    <a:pt x="96" y="69"/>
                    <a:pt x="97" y="69"/>
                  </a:cubicBezTo>
                  <a:cubicBezTo>
                    <a:pt x="97" y="69"/>
                    <a:pt x="98" y="69"/>
                    <a:pt x="98" y="69"/>
                  </a:cubicBezTo>
                  <a:cubicBezTo>
                    <a:pt x="98" y="69"/>
                    <a:pt x="98" y="69"/>
                    <a:pt x="99" y="69"/>
                  </a:cubicBezTo>
                  <a:cubicBezTo>
                    <a:pt x="99" y="69"/>
                    <a:pt x="100" y="69"/>
                    <a:pt x="100" y="69"/>
                  </a:cubicBezTo>
                  <a:cubicBezTo>
                    <a:pt x="101" y="70"/>
                    <a:pt x="101" y="74"/>
                    <a:pt x="102" y="75"/>
                  </a:cubicBezTo>
                  <a:cubicBezTo>
                    <a:pt x="102" y="76"/>
                    <a:pt x="105" y="81"/>
                    <a:pt x="106" y="81"/>
                  </a:cubicBezTo>
                  <a:cubicBezTo>
                    <a:pt x="106" y="81"/>
                    <a:pt x="106" y="80"/>
                    <a:pt x="106" y="80"/>
                  </a:cubicBezTo>
                  <a:cubicBezTo>
                    <a:pt x="107" y="80"/>
                    <a:pt x="105" y="74"/>
                    <a:pt x="105" y="74"/>
                  </a:cubicBezTo>
                  <a:cubicBezTo>
                    <a:pt x="105" y="74"/>
                    <a:pt x="105" y="74"/>
                    <a:pt x="105" y="74"/>
                  </a:cubicBezTo>
                  <a:cubicBezTo>
                    <a:pt x="105" y="74"/>
                    <a:pt x="105" y="74"/>
                    <a:pt x="105" y="74"/>
                  </a:cubicBezTo>
                  <a:cubicBezTo>
                    <a:pt x="106" y="74"/>
                    <a:pt x="106" y="75"/>
                    <a:pt x="107" y="76"/>
                  </a:cubicBezTo>
                  <a:cubicBezTo>
                    <a:pt x="108" y="77"/>
                    <a:pt x="108" y="78"/>
                    <a:pt x="109" y="78"/>
                  </a:cubicBezTo>
                  <a:cubicBezTo>
                    <a:pt x="109" y="78"/>
                    <a:pt x="110" y="77"/>
                    <a:pt x="110" y="76"/>
                  </a:cubicBezTo>
                  <a:cubicBezTo>
                    <a:pt x="111" y="73"/>
                    <a:pt x="108" y="71"/>
                    <a:pt x="109" y="69"/>
                  </a:cubicBezTo>
                  <a:cubicBezTo>
                    <a:pt x="109" y="67"/>
                    <a:pt x="110" y="67"/>
                    <a:pt x="110" y="67"/>
                  </a:cubicBezTo>
                  <a:cubicBezTo>
                    <a:pt x="111" y="67"/>
                    <a:pt x="112" y="71"/>
                    <a:pt x="112" y="72"/>
                  </a:cubicBezTo>
                  <a:cubicBezTo>
                    <a:pt x="112" y="72"/>
                    <a:pt x="113" y="72"/>
                    <a:pt x="113" y="72"/>
                  </a:cubicBezTo>
                  <a:cubicBezTo>
                    <a:pt x="114" y="72"/>
                    <a:pt x="114" y="72"/>
                    <a:pt x="115" y="71"/>
                  </a:cubicBezTo>
                  <a:cubicBezTo>
                    <a:pt x="115" y="71"/>
                    <a:pt x="118" y="69"/>
                    <a:pt x="118" y="69"/>
                  </a:cubicBezTo>
                  <a:cubicBezTo>
                    <a:pt x="118" y="69"/>
                    <a:pt x="118" y="69"/>
                    <a:pt x="118" y="69"/>
                  </a:cubicBezTo>
                  <a:cubicBezTo>
                    <a:pt x="118" y="68"/>
                    <a:pt x="117" y="66"/>
                    <a:pt x="116" y="66"/>
                  </a:cubicBezTo>
                  <a:cubicBezTo>
                    <a:pt x="116" y="65"/>
                    <a:pt x="115" y="64"/>
                    <a:pt x="115" y="63"/>
                  </a:cubicBezTo>
                  <a:cubicBezTo>
                    <a:pt x="114" y="63"/>
                    <a:pt x="112" y="61"/>
                    <a:pt x="112" y="60"/>
                  </a:cubicBezTo>
                  <a:cubicBezTo>
                    <a:pt x="112" y="59"/>
                    <a:pt x="112" y="59"/>
                    <a:pt x="112" y="59"/>
                  </a:cubicBezTo>
                  <a:cubicBezTo>
                    <a:pt x="113" y="59"/>
                    <a:pt x="113" y="59"/>
                    <a:pt x="113" y="59"/>
                  </a:cubicBezTo>
                  <a:cubicBezTo>
                    <a:pt x="113" y="59"/>
                    <a:pt x="113" y="59"/>
                    <a:pt x="114" y="59"/>
                  </a:cubicBezTo>
                  <a:cubicBezTo>
                    <a:pt x="114" y="59"/>
                    <a:pt x="114" y="59"/>
                    <a:pt x="114" y="59"/>
                  </a:cubicBezTo>
                  <a:cubicBezTo>
                    <a:pt x="115" y="58"/>
                    <a:pt x="113" y="58"/>
                    <a:pt x="113" y="57"/>
                  </a:cubicBezTo>
                  <a:cubicBezTo>
                    <a:pt x="113" y="57"/>
                    <a:pt x="115" y="57"/>
                    <a:pt x="114" y="56"/>
                  </a:cubicBezTo>
                  <a:cubicBezTo>
                    <a:pt x="114" y="55"/>
                    <a:pt x="114" y="55"/>
                    <a:pt x="114" y="55"/>
                  </a:cubicBezTo>
                  <a:cubicBezTo>
                    <a:pt x="114" y="55"/>
                    <a:pt x="114" y="55"/>
                    <a:pt x="114" y="55"/>
                  </a:cubicBezTo>
                  <a:cubicBezTo>
                    <a:pt x="114" y="55"/>
                    <a:pt x="113" y="55"/>
                    <a:pt x="113" y="55"/>
                  </a:cubicBezTo>
                  <a:cubicBezTo>
                    <a:pt x="113" y="55"/>
                    <a:pt x="113" y="55"/>
                    <a:pt x="113" y="55"/>
                  </a:cubicBezTo>
                  <a:cubicBezTo>
                    <a:pt x="113" y="55"/>
                    <a:pt x="114" y="54"/>
                    <a:pt x="114" y="53"/>
                  </a:cubicBezTo>
                  <a:cubicBezTo>
                    <a:pt x="113" y="53"/>
                    <a:pt x="112" y="52"/>
                    <a:pt x="112" y="52"/>
                  </a:cubicBezTo>
                  <a:cubicBezTo>
                    <a:pt x="112" y="51"/>
                    <a:pt x="109"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1" y="50"/>
                    <a:pt x="111" y="50"/>
                    <a:pt x="111" y="49"/>
                  </a:cubicBezTo>
                  <a:cubicBezTo>
                    <a:pt x="111" y="48"/>
                    <a:pt x="111" y="48"/>
                    <a:pt x="111" y="48"/>
                  </a:cubicBezTo>
                  <a:cubicBezTo>
                    <a:pt x="111" y="48"/>
                    <a:pt x="110" y="48"/>
                    <a:pt x="110" y="48"/>
                  </a:cubicBezTo>
                  <a:cubicBezTo>
                    <a:pt x="110" y="48"/>
                    <a:pt x="110" y="49"/>
                    <a:pt x="110" y="49"/>
                  </a:cubicBezTo>
                  <a:cubicBezTo>
                    <a:pt x="110" y="49"/>
                    <a:pt x="109" y="49"/>
                    <a:pt x="109" y="48"/>
                  </a:cubicBezTo>
                  <a:cubicBezTo>
                    <a:pt x="109" y="48"/>
                    <a:pt x="108" y="46"/>
                    <a:pt x="108" y="45"/>
                  </a:cubicBezTo>
                  <a:cubicBezTo>
                    <a:pt x="108" y="45"/>
                    <a:pt x="108" y="44"/>
                    <a:pt x="107" y="43"/>
                  </a:cubicBezTo>
                  <a:cubicBezTo>
                    <a:pt x="107" y="42"/>
                    <a:pt x="106" y="42"/>
                    <a:pt x="106" y="42"/>
                  </a:cubicBezTo>
                  <a:cubicBezTo>
                    <a:pt x="106" y="42"/>
                    <a:pt x="106" y="42"/>
                    <a:pt x="106" y="42"/>
                  </a:cubicBezTo>
                  <a:cubicBezTo>
                    <a:pt x="105" y="42"/>
                    <a:pt x="105" y="42"/>
                    <a:pt x="104" y="42"/>
                  </a:cubicBezTo>
                  <a:cubicBezTo>
                    <a:pt x="104" y="43"/>
                    <a:pt x="104" y="43"/>
                    <a:pt x="103" y="43"/>
                  </a:cubicBezTo>
                  <a:cubicBezTo>
                    <a:pt x="103" y="43"/>
                    <a:pt x="103" y="43"/>
                    <a:pt x="103" y="43"/>
                  </a:cubicBezTo>
                  <a:cubicBezTo>
                    <a:pt x="103" y="43"/>
                    <a:pt x="103" y="42"/>
                    <a:pt x="103" y="42"/>
                  </a:cubicBezTo>
                  <a:cubicBezTo>
                    <a:pt x="103" y="42"/>
                    <a:pt x="103" y="42"/>
                    <a:pt x="103" y="42"/>
                  </a:cubicBezTo>
                  <a:cubicBezTo>
                    <a:pt x="103" y="42"/>
                    <a:pt x="102" y="42"/>
                    <a:pt x="102" y="42"/>
                  </a:cubicBezTo>
                  <a:cubicBezTo>
                    <a:pt x="102" y="42"/>
                    <a:pt x="101" y="42"/>
                    <a:pt x="101" y="42"/>
                  </a:cubicBezTo>
                  <a:cubicBezTo>
                    <a:pt x="101" y="42"/>
                    <a:pt x="101" y="42"/>
                    <a:pt x="101" y="42"/>
                  </a:cubicBezTo>
                  <a:cubicBezTo>
                    <a:pt x="101" y="42"/>
                    <a:pt x="101" y="42"/>
                    <a:pt x="101" y="42"/>
                  </a:cubicBezTo>
                  <a:cubicBezTo>
                    <a:pt x="101" y="42"/>
                    <a:pt x="102" y="38"/>
                    <a:pt x="102" y="37"/>
                  </a:cubicBezTo>
                  <a:cubicBezTo>
                    <a:pt x="102" y="36"/>
                    <a:pt x="101" y="36"/>
                    <a:pt x="101" y="36"/>
                  </a:cubicBezTo>
                  <a:cubicBezTo>
                    <a:pt x="100" y="36"/>
                    <a:pt x="99" y="36"/>
                    <a:pt x="99" y="36"/>
                  </a:cubicBezTo>
                  <a:cubicBezTo>
                    <a:pt x="96" y="36"/>
                    <a:pt x="96" y="36"/>
                    <a:pt x="96" y="39"/>
                  </a:cubicBezTo>
                  <a:cubicBezTo>
                    <a:pt x="95" y="40"/>
                    <a:pt x="95" y="39"/>
                    <a:pt x="94" y="40"/>
                  </a:cubicBezTo>
                  <a:cubicBezTo>
                    <a:pt x="94" y="41"/>
                    <a:pt x="95" y="41"/>
                    <a:pt x="95" y="42"/>
                  </a:cubicBezTo>
                  <a:cubicBezTo>
                    <a:pt x="95" y="42"/>
                    <a:pt x="95" y="42"/>
                    <a:pt x="95" y="42"/>
                  </a:cubicBezTo>
                  <a:cubicBezTo>
                    <a:pt x="94" y="42"/>
                    <a:pt x="94" y="39"/>
                    <a:pt x="94" y="39"/>
                  </a:cubicBezTo>
                  <a:cubicBezTo>
                    <a:pt x="95" y="36"/>
                    <a:pt x="97" y="36"/>
                    <a:pt x="98" y="34"/>
                  </a:cubicBezTo>
                  <a:cubicBezTo>
                    <a:pt x="98" y="34"/>
                    <a:pt x="97" y="34"/>
                    <a:pt x="97" y="34"/>
                  </a:cubicBezTo>
                  <a:moveTo>
                    <a:pt x="125" y="30"/>
                  </a:moveTo>
                  <a:cubicBezTo>
                    <a:pt x="125" y="30"/>
                    <a:pt x="125" y="30"/>
                    <a:pt x="125" y="30"/>
                  </a:cubicBezTo>
                  <a:cubicBezTo>
                    <a:pt x="125" y="30"/>
                    <a:pt x="125" y="30"/>
                    <a:pt x="125" y="30"/>
                  </a:cubicBezTo>
                  <a:moveTo>
                    <a:pt x="125" y="30"/>
                  </a:moveTo>
                  <a:cubicBezTo>
                    <a:pt x="125" y="30"/>
                    <a:pt x="125" y="30"/>
                    <a:pt x="125" y="30"/>
                  </a:cubicBezTo>
                  <a:cubicBezTo>
                    <a:pt x="125" y="30"/>
                    <a:pt x="125" y="30"/>
                    <a:pt x="125" y="30"/>
                  </a:cubicBezTo>
                  <a:moveTo>
                    <a:pt x="97" y="27"/>
                  </a:moveTo>
                  <a:cubicBezTo>
                    <a:pt x="96" y="30"/>
                    <a:pt x="96" y="30"/>
                    <a:pt x="96" y="30"/>
                  </a:cubicBezTo>
                  <a:cubicBezTo>
                    <a:pt x="96" y="30"/>
                    <a:pt x="96" y="30"/>
                    <a:pt x="96" y="30"/>
                  </a:cubicBezTo>
                  <a:cubicBezTo>
                    <a:pt x="96" y="30"/>
                    <a:pt x="96" y="30"/>
                    <a:pt x="96" y="30"/>
                  </a:cubicBezTo>
                  <a:cubicBezTo>
                    <a:pt x="96" y="30"/>
                    <a:pt x="96" y="30"/>
                    <a:pt x="96" y="30"/>
                  </a:cubicBezTo>
                  <a:cubicBezTo>
                    <a:pt x="96" y="30"/>
                    <a:pt x="97" y="31"/>
                    <a:pt x="97" y="31"/>
                  </a:cubicBezTo>
                  <a:cubicBezTo>
                    <a:pt x="98" y="31"/>
                    <a:pt x="98" y="31"/>
                    <a:pt x="99" y="31"/>
                  </a:cubicBezTo>
                  <a:cubicBezTo>
                    <a:pt x="99" y="31"/>
                    <a:pt x="99" y="31"/>
                    <a:pt x="100" y="31"/>
                  </a:cubicBezTo>
                  <a:cubicBezTo>
                    <a:pt x="100" y="31"/>
                    <a:pt x="100" y="31"/>
                    <a:pt x="100" y="31"/>
                  </a:cubicBezTo>
                  <a:cubicBezTo>
                    <a:pt x="101" y="31"/>
                    <a:pt x="101" y="31"/>
                    <a:pt x="101" y="31"/>
                  </a:cubicBezTo>
                  <a:cubicBezTo>
                    <a:pt x="102" y="32"/>
                    <a:pt x="103" y="34"/>
                    <a:pt x="104" y="34"/>
                  </a:cubicBezTo>
                  <a:cubicBezTo>
                    <a:pt x="104" y="34"/>
                    <a:pt x="105" y="33"/>
                    <a:pt x="105" y="33"/>
                  </a:cubicBezTo>
                  <a:cubicBezTo>
                    <a:pt x="110" y="31"/>
                    <a:pt x="103" y="28"/>
                    <a:pt x="102" y="28"/>
                  </a:cubicBezTo>
                  <a:cubicBezTo>
                    <a:pt x="101" y="28"/>
                    <a:pt x="99" y="27"/>
                    <a:pt x="97" y="27"/>
                  </a:cubicBezTo>
                  <a:cubicBezTo>
                    <a:pt x="97" y="27"/>
                    <a:pt x="97" y="27"/>
                    <a:pt x="97" y="27"/>
                  </a:cubicBezTo>
                  <a:cubicBezTo>
                    <a:pt x="97" y="27"/>
                    <a:pt x="97" y="27"/>
                    <a:pt x="97" y="27"/>
                  </a:cubicBezTo>
                  <a:cubicBezTo>
                    <a:pt x="97" y="27"/>
                    <a:pt x="97" y="27"/>
                    <a:pt x="97" y="27"/>
                  </a:cubicBezTo>
                  <a:moveTo>
                    <a:pt x="119" y="18"/>
                  </a:moveTo>
                  <a:cubicBezTo>
                    <a:pt x="119" y="18"/>
                    <a:pt x="119" y="18"/>
                    <a:pt x="119" y="18"/>
                  </a:cubicBezTo>
                  <a:cubicBezTo>
                    <a:pt x="119" y="18"/>
                    <a:pt x="119" y="18"/>
                    <a:pt x="119" y="18"/>
                  </a:cubicBezTo>
                  <a:cubicBezTo>
                    <a:pt x="119" y="18"/>
                    <a:pt x="119" y="18"/>
                    <a:pt x="119" y="18"/>
                  </a:cubicBezTo>
                  <a:cubicBezTo>
                    <a:pt x="119" y="18"/>
                    <a:pt x="119" y="18"/>
                    <a:pt x="119" y="18"/>
                  </a:cubicBezTo>
                  <a:moveTo>
                    <a:pt x="124" y="29"/>
                  </a:moveTo>
                  <a:cubicBezTo>
                    <a:pt x="124" y="29"/>
                    <a:pt x="124" y="29"/>
                    <a:pt x="124" y="29"/>
                  </a:cubicBezTo>
                  <a:cubicBezTo>
                    <a:pt x="125" y="29"/>
                    <a:pt x="125" y="29"/>
                    <a:pt x="125" y="29"/>
                  </a:cubicBezTo>
                  <a:cubicBezTo>
                    <a:pt x="126" y="29"/>
                    <a:pt x="127" y="29"/>
                    <a:pt x="126" y="30"/>
                  </a:cubicBezTo>
                  <a:cubicBezTo>
                    <a:pt x="126"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4" y="29"/>
                    <a:pt x="124" y="29"/>
                    <a:pt x="124" y="29"/>
                  </a:cubicBezTo>
                  <a:cubicBezTo>
                    <a:pt x="124" y="29"/>
                    <a:pt x="124" y="29"/>
                    <a:pt x="124" y="29"/>
                  </a:cubicBezTo>
                  <a:moveTo>
                    <a:pt x="141" y="15"/>
                  </a:moveTo>
                  <a:cubicBezTo>
                    <a:pt x="141" y="15"/>
                    <a:pt x="141" y="15"/>
                    <a:pt x="141" y="15"/>
                  </a:cubicBezTo>
                  <a:cubicBezTo>
                    <a:pt x="138" y="15"/>
                    <a:pt x="141" y="17"/>
                    <a:pt x="139" y="18"/>
                  </a:cubicBezTo>
                  <a:cubicBezTo>
                    <a:pt x="138" y="18"/>
                    <a:pt x="136" y="16"/>
                    <a:pt x="133" y="16"/>
                  </a:cubicBezTo>
                  <a:cubicBezTo>
                    <a:pt x="132" y="16"/>
                    <a:pt x="131" y="17"/>
                    <a:pt x="130" y="18"/>
                  </a:cubicBezTo>
                  <a:cubicBezTo>
                    <a:pt x="128" y="21"/>
                    <a:pt x="132" y="20"/>
                    <a:pt x="132" y="22"/>
                  </a:cubicBezTo>
                  <a:cubicBezTo>
                    <a:pt x="131" y="23"/>
                    <a:pt x="130" y="23"/>
                    <a:pt x="128" y="23"/>
                  </a:cubicBezTo>
                  <a:cubicBezTo>
                    <a:pt x="127" y="23"/>
                    <a:pt x="126" y="23"/>
                    <a:pt x="125" y="23"/>
                  </a:cubicBezTo>
                  <a:cubicBezTo>
                    <a:pt x="124" y="23"/>
                    <a:pt x="123" y="23"/>
                    <a:pt x="122" y="23"/>
                  </a:cubicBezTo>
                  <a:cubicBezTo>
                    <a:pt x="122" y="23"/>
                    <a:pt x="122" y="23"/>
                    <a:pt x="122" y="23"/>
                  </a:cubicBezTo>
                  <a:cubicBezTo>
                    <a:pt x="117" y="23"/>
                    <a:pt x="121" y="28"/>
                    <a:pt x="123" y="29"/>
                  </a:cubicBezTo>
                  <a:cubicBezTo>
                    <a:pt x="123" y="29"/>
                    <a:pt x="123" y="29"/>
                    <a:pt x="123" y="29"/>
                  </a:cubicBezTo>
                  <a:cubicBezTo>
                    <a:pt x="122" y="29"/>
                    <a:pt x="122" y="29"/>
                    <a:pt x="121" y="29"/>
                  </a:cubicBezTo>
                  <a:cubicBezTo>
                    <a:pt x="121" y="29"/>
                    <a:pt x="121" y="29"/>
                    <a:pt x="120" y="29"/>
                  </a:cubicBezTo>
                  <a:cubicBezTo>
                    <a:pt x="119" y="29"/>
                    <a:pt x="119" y="29"/>
                    <a:pt x="121" y="32"/>
                  </a:cubicBezTo>
                  <a:cubicBezTo>
                    <a:pt x="119" y="34"/>
                    <a:pt x="125" y="36"/>
                    <a:pt x="125" y="36"/>
                  </a:cubicBezTo>
                  <a:cubicBezTo>
                    <a:pt x="128" y="36"/>
                    <a:pt x="132" y="37"/>
                    <a:pt x="133" y="41"/>
                  </a:cubicBezTo>
                  <a:cubicBezTo>
                    <a:pt x="133" y="42"/>
                    <a:pt x="133" y="43"/>
                    <a:pt x="133" y="44"/>
                  </a:cubicBezTo>
                  <a:cubicBezTo>
                    <a:pt x="133" y="45"/>
                    <a:pt x="134" y="46"/>
                    <a:pt x="134" y="47"/>
                  </a:cubicBezTo>
                  <a:cubicBezTo>
                    <a:pt x="134" y="48"/>
                    <a:pt x="134" y="51"/>
                    <a:pt x="133" y="52"/>
                  </a:cubicBezTo>
                  <a:cubicBezTo>
                    <a:pt x="133" y="53"/>
                    <a:pt x="132" y="53"/>
                    <a:pt x="132" y="55"/>
                  </a:cubicBezTo>
                  <a:cubicBezTo>
                    <a:pt x="131" y="57"/>
                    <a:pt x="131" y="58"/>
                    <a:pt x="132" y="58"/>
                  </a:cubicBezTo>
                  <a:cubicBezTo>
                    <a:pt x="132" y="58"/>
                    <a:pt x="132" y="58"/>
                    <a:pt x="133" y="57"/>
                  </a:cubicBezTo>
                  <a:cubicBezTo>
                    <a:pt x="133" y="57"/>
                    <a:pt x="133" y="57"/>
                    <a:pt x="134" y="57"/>
                  </a:cubicBezTo>
                  <a:cubicBezTo>
                    <a:pt x="134" y="57"/>
                    <a:pt x="134" y="57"/>
                    <a:pt x="134" y="57"/>
                  </a:cubicBezTo>
                  <a:cubicBezTo>
                    <a:pt x="133" y="60"/>
                    <a:pt x="135" y="60"/>
                    <a:pt x="135" y="62"/>
                  </a:cubicBezTo>
                  <a:cubicBezTo>
                    <a:pt x="135" y="62"/>
                    <a:pt x="133" y="60"/>
                    <a:pt x="132" y="60"/>
                  </a:cubicBezTo>
                  <a:cubicBezTo>
                    <a:pt x="131" y="60"/>
                    <a:pt x="131" y="60"/>
                    <a:pt x="132" y="61"/>
                  </a:cubicBezTo>
                  <a:cubicBezTo>
                    <a:pt x="131" y="61"/>
                    <a:pt x="131" y="61"/>
                    <a:pt x="131" y="61"/>
                  </a:cubicBezTo>
                  <a:cubicBezTo>
                    <a:pt x="129" y="61"/>
                    <a:pt x="129" y="64"/>
                    <a:pt x="130" y="65"/>
                  </a:cubicBezTo>
                  <a:cubicBezTo>
                    <a:pt x="131" y="66"/>
                    <a:pt x="131" y="66"/>
                    <a:pt x="132" y="66"/>
                  </a:cubicBezTo>
                  <a:cubicBezTo>
                    <a:pt x="132" y="66"/>
                    <a:pt x="133" y="66"/>
                    <a:pt x="133" y="66"/>
                  </a:cubicBezTo>
                  <a:cubicBezTo>
                    <a:pt x="134" y="65"/>
                    <a:pt x="133" y="65"/>
                    <a:pt x="133" y="63"/>
                  </a:cubicBezTo>
                  <a:cubicBezTo>
                    <a:pt x="135" y="65"/>
                    <a:pt x="135" y="65"/>
                    <a:pt x="133" y="68"/>
                  </a:cubicBezTo>
                  <a:cubicBezTo>
                    <a:pt x="132" y="68"/>
                    <a:pt x="132" y="68"/>
                    <a:pt x="131" y="68"/>
                  </a:cubicBezTo>
                  <a:cubicBezTo>
                    <a:pt x="131" y="68"/>
                    <a:pt x="131" y="68"/>
                    <a:pt x="130" y="69"/>
                  </a:cubicBezTo>
                  <a:cubicBezTo>
                    <a:pt x="128" y="70"/>
                    <a:pt x="127" y="71"/>
                    <a:pt x="128" y="73"/>
                  </a:cubicBezTo>
                  <a:cubicBezTo>
                    <a:pt x="126" y="74"/>
                    <a:pt x="127" y="75"/>
                    <a:pt x="127" y="77"/>
                  </a:cubicBezTo>
                  <a:cubicBezTo>
                    <a:pt x="127" y="78"/>
                    <a:pt x="127" y="80"/>
                    <a:pt x="127" y="82"/>
                  </a:cubicBezTo>
                  <a:cubicBezTo>
                    <a:pt x="127" y="84"/>
                    <a:pt x="127" y="86"/>
                    <a:pt x="127" y="89"/>
                  </a:cubicBezTo>
                  <a:cubicBezTo>
                    <a:pt x="127" y="91"/>
                    <a:pt x="128" y="92"/>
                    <a:pt x="129" y="93"/>
                  </a:cubicBezTo>
                  <a:cubicBezTo>
                    <a:pt x="129" y="95"/>
                    <a:pt x="130" y="97"/>
                    <a:pt x="132" y="97"/>
                  </a:cubicBezTo>
                  <a:cubicBezTo>
                    <a:pt x="132" y="97"/>
                    <a:pt x="132" y="97"/>
                    <a:pt x="132" y="97"/>
                  </a:cubicBezTo>
                  <a:cubicBezTo>
                    <a:pt x="134" y="97"/>
                    <a:pt x="138" y="92"/>
                    <a:pt x="137" y="91"/>
                  </a:cubicBezTo>
                  <a:cubicBezTo>
                    <a:pt x="137" y="90"/>
                    <a:pt x="138" y="90"/>
                    <a:pt x="139" y="90"/>
                  </a:cubicBezTo>
                  <a:cubicBezTo>
                    <a:pt x="140" y="89"/>
                    <a:pt x="140" y="88"/>
                    <a:pt x="141" y="87"/>
                  </a:cubicBezTo>
                  <a:cubicBezTo>
                    <a:pt x="141" y="86"/>
                    <a:pt x="143" y="84"/>
                    <a:pt x="143" y="84"/>
                  </a:cubicBezTo>
                  <a:cubicBezTo>
                    <a:pt x="143" y="84"/>
                    <a:pt x="144" y="84"/>
                    <a:pt x="144" y="84"/>
                  </a:cubicBezTo>
                  <a:cubicBezTo>
                    <a:pt x="144" y="84"/>
                    <a:pt x="144" y="84"/>
                    <a:pt x="144" y="84"/>
                  </a:cubicBezTo>
                  <a:cubicBezTo>
                    <a:pt x="145" y="84"/>
                    <a:pt x="145" y="84"/>
                    <a:pt x="145" y="84"/>
                  </a:cubicBezTo>
                  <a:cubicBezTo>
                    <a:pt x="145" y="84"/>
                    <a:pt x="146" y="84"/>
                    <a:pt x="146" y="84"/>
                  </a:cubicBezTo>
                  <a:cubicBezTo>
                    <a:pt x="146" y="84"/>
                    <a:pt x="147" y="84"/>
                    <a:pt x="148" y="84"/>
                  </a:cubicBezTo>
                  <a:cubicBezTo>
                    <a:pt x="149" y="84"/>
                    <a:pt x="151" y="84"/>
                    <a:pt x="152" y="84"/>
                  </a:cubicBezTo>
                  <a:cubicBezTo>
                    <a:pt x="153" y="83"/>
                    <a:pt x="155" y="80"/>
                    <a:pt x="156" y="80"/>
                  </a:cubicBezTo>
                  <a:cubicBezTo>
                    <a:pt x="158" y="81"/>
                    <a:pt x="158" y="81"/>
                    <a:pt x="158" y="81"/>
                  </a:cubicBezTo>
                  <a:cubicBezTo>
                    <a:pt x="159" y="81"/>
                    <a:pt x="160" y="81"/>
                    <a:pt x="160" y="81"/>
                  </a:cubicBezTo>
                  <a:cubicBezTo>
                    <a:pt x="161" y="81"/>
                    <a:pt x="162" y="81"/>
                    <a:pt x="163" y="81"/>
                  </a:cubicBezTo>
                  <a:cubicBezTo>
                    <a:pt x="165" y="81"/>
                    <a:pt x="168" y="80"/>
                    <a:pt x="170" y="80"/>
                  </a:cubicBezTo>
                  <a:cubicBezTo>
                    <a:pt x="170" y="80"/>
                    <a:pt x="170" y="80"/>
                    <a:pt x="170" y="80"/>
                  </a:cubicBezTo>
                  <a:cubicBezTo>
                    <a:pt x="170" y="80"/>
                    <a:pt x="170" y="80"/>
                    <a:pt x="170" y="80"/>
                  </a:cubicBezTo>
                  <a:cubicBezTo>
                    <a:pt x="171" y="79"/>
                    <a:pt x="171" y="79"/>
                    <a:pt x="171" y="79"/>
                  </a:cubicBezTo>
                  <a:cubicBezTo>
                    <a:pt x="171" y="79"/>
                    <a:pt x="170" y="79"/>
                    <a:pt x="170" y="80"/>
                  </a:cubicBezTo>
                  <a:cubicBezTo>
                    <a:pt x="170" y="80"/>
                    <a:pt x="170" y="80"/>
                    <a:pt x="170" y="80"/>
                  </a:cubicBezTo>
                  <a:cubicBezTo>
                    <a:pt x="171" y="79"/>
                    <a:pt x="171" y="79"/>
                    <a:pt x="172" y="78"/>
                  </a:cubicBezTo>
                  <a:cubicBezTo>
                    <a:pt x="167" y="76"/>
                    <a:pt x="167" y="76"/>
                    <a:pt x="167" y="76"/>
                  </a:cubicBezTo>
                  <a:cubicBezTo>
                    <a:pt x="168" y="75"/>
                    <a:pt x="168" y="75"/>
                    <a:pt x="168" y="74"/>
                  </a:cubicBezTo>
                  <a:cubicBezTo>
                    <a:pt x="169" y="74"/>
                    <a:pt x="170" y="78"/>
                    <a:pt x="171" y="78"/>
                  </a:cubicBezTo>
                  <a:cubicBezTo>
                    <a:pt x="172" y="78"/>
                    <a:pt x="172" y="78"/>
                    <a:pt x="173" y="76"/>
                  </a:cubicBezTo>
                  <a:cubicBezTo>
                    <a:pt x="174" y="74"/>
                    <a:pt x="172" y="72"/>
                    <a:pt x="172" y="70"/>
                  </a:cubicBezTo>
                  <a:cubicBezTo>
                    <a:pt x="172" y="71"/>
                    <a:pt x="173" y="72"/>
                    <a:pt x="174" y="72"/>
                  </a:cubicBezTo>
                  <a:cubicBezTo>
                    <a:pt x="175" y="72"/>
                    <a:pt x="175" y="71"/>
                    <a:pt x="175" y="70"/>
                  </a:cubicBezTo>
                  <a:cubicBezTo>
                    <a:pt x="176" y="67"/>
                    <a:pt x="171" y="68"/>
                    <a:pt x="172" y="67"/>
                  </a:cubicBezTo>
                  <a:cubicBezTo>
                    <a:pt x="172" y="67"/>
                    <a:pt x="172" y="67"/>
                    <a:pt x="172" y="67"/>
                  </a:cubicBezTo>
                  <a:cubicBezTo>
                    <a:pt x="172" y="67"/>
                    <a:pt x="172" y="67"/>
                    <a:pt x="172" y="67"/>
                  </a:cubicBezTo>
                  <a:cubicBezTo>
                    <a:pt x="172" y="67"/>
                    <a:pt x="173" y="67"/>
                    <a:pt x="173" y="67"/>
                  </a:cubicBezTo>
                  <a:cubicBezTo>
                    <a:pt x="173" y="67"/>
                    <a:pt x="173" y="67"/>
                    <a:pt x="173" y="66"/>
                  </a:cubicBezTo>
                  <a:cubicBezTo>
                    <a:pt x="174" y="67"/>
                    <a:pt x="176" y="68"/>
                    <a:pt x="177" y="68"/>
                  </a:cubicBezTo>
                  <a:cubicBezTo>
                    <a:pt x="178" y="68"/>
                    <a:pt x="179" y="68"/>
                    <a:pt x="178" y="65"/>
                  </a:cubicBezTo>
                  <a:cubicBezTo>
                    <a:pt x="178" y="66"/>
                    <a:pt x="179" y="66"/>
                    <a:pt x="180" y="66"/>
                  </a:cubicBezTo>
                  <a:cubicBezTo>
                    <a:pt x="181" y="66"/>
                    <a:pt x="181" y="66"/>
                    <a:pt x="181" y="65"/>
                  </a:cubicBezTo>
                  <a:cubicBezTo>
                    <a:pt x="182" y="65"/>
                    <a:pt x="179" y="63"/>
                    <a:pt x="180" y="62"/>
                  </a:cubicBezTo>
                  <a:cubicBezTo>
                    <a:pt x="180" y="62"/>
                    <a:pt x="180" y="62"/>
                    <a:pt x="180" y="62"/>
                  </a:cubicBezTo>
                  <a:cubicBezTo>
                    <a:pt x="180" y="62"/>
                    <a:pt x="181" y="62"/>
                    <a:pt x="181" y="62"/>
                  </a:cubicBezTo>
                  <a:cubicBezTo>
                    <a:pt x="181" y="62"/>
                    <a:pt x="182" y="63"/>
                    <a:pt x="182" y="63"/>
                  </a:cubicBezTo>
                  <a:cubicBezTo>
                    <a:pt x="182" y="63"/>
                    <a:pt x="183" y="62"/>
                    <a:pt x="183" y="61"/>
                  </a:cubicBezTo>
                  <a:cubicBezTo>
                    <a:pt x="184" y="59"/>
                    <a:pt x="181" y="57"/>
                    <a:pt x="181" y="56"/>
                  </a:cubicBezTo>
                  <a:cubicBezTo>
                    <a:pt x="181" y="57"/>
                    <a:pt x="185" y="57"/>
                    <a:pt x="186" y="57"/>
                  </a:cubicBezTo>
                  <a:cubicBezTo>
                    <a:pt x="186" y="57"/>
                    <a:pt x="186" y="57"/>
                    <a:pt x="186" y="57"/>
                  </a:cubicBezTo>
                  <a:cubicBezTo>
                    <a:pt x="188" y="53"/>
                    <a:pt x="184" y="55"/>
                    <a:pt x="184" y="54"/>
                  </a:cubicBezTo>
                  <a:cubicBezTo>
                    <a:pt x="184" y="54"/>
                    <a:pt x="184" y="54"/>
                    <a:pt x="184" y="54"/>
                  </a:cubicBezTo>
                  <a:cubicBezTo>
                    <a:pt x="184" y="54"/>
                    <a:pt x="184" y="54"/>
                    <a:pt x="185" y="54"/>
                  </a:cubicBezTo>
                  <a:cubicBezTo>
                    <a:pt x="185" y="54"/>
                    <a:pt x="185" y="54"/>
                    <a:pt x="185" y="54"/>
                  </a:cubicBezTo>
                  <a:cubicBezTo>
                    <a:pt x="186" y="54"/>
                    <a:pt x="186" y="54"/>
                    <a:pt x="186" y="53"/>
                  </a:cubicBezTo>
                  <a:cubicBezTo>
                    <a:pt x="186" y="52"/>
                    <a:pt x="186" y="52"/>
                    <a:pt x="185" y="52"/>
                  </a:cubicBezTo>
                  <a:cubicBezTo>
                    <a:pt x="184" y="52"/>
                    <a:pt x="183" y="52"/>
                    <a:pt x="183" y="52"/>
                  </a:cubicBezTo>
                  <a:cubicBezTo>
                    <a:pt x="184" y="51"/>
                    <a:pt x="184" y="49"/>
                    <a:pt x="185" y="49"/>
                  </a:cubicBezTo>
                  <a:cubicBezTo>
                    <a:pt x="188" y="48"/>
                    <a:pt x="188" y="48"/>
                    <a:pt x="188" y="48"/>
                  </a:cubicBezTo>
                  <a:cubicBezTo>
                    <a:pt x="188" y="47"/>
                    <a:pt x="188" y="47"/>
                    <a:pt x="188" y="47"/>
                  </a:cubicBezTo>
                  <a:cubicBezTo>
                    <a:pt x="189" y="46"/>
                    <a:pt x="189" y="46"/>
                    <a:pt x="189" y="46"/>
                  </a:cubicBezTo>
                  <a:cubicBezTo>
                    <a:pt x="190" y="46"/>
                    <a:pt x="190" y="46"/>
                    <a:pt x="190" y="47"/>
                  </a:cubicBezTo>
                  <a:cubicBezTo>
                    <a:pt x="191" y="46"/>
                    <a:pt x="192" y="46"/>
                    <a:pt x="191" y="45"/>
                  </a:cubicBezTo>
                  <a:cubicBezTo>
                    <a:pt x="191" y="45"/>
                    <a:pt x="192" y="45"/>
                    <a:pt x="192" y="45"/>
                  </a:cubicBezTo>
                  <a:cubicBezTo>
                    <a:pt x="193" y="45"/>
                    <a:pt x="195" y="44"/>
                    <a:pt x="193" y="43"/>
                  </a:cubicBezTo>
                  <a:cubicBezTo>
                    <a:pt x="194" y="43"/>
                    <a:pt x="195" y="43"/>
                    <a:pt x="196" y="43"/>
                  </a:cubicBezTo>
                  <a:cubicBezTo>
                    <a:pt x="198" y="43"/>
                    <a:pt x="199" y="43"/>
                    <a:pt x="200" y="42"/>
                  </a:cubicBezTo>
                  <a:cubicBezTo>
                    <a:pt x="202" y="40"/>
                    <a:pt x="199" y="38"/>
                    <a:pt x="197" y="38"/>
                  </a:cubicBezTo>
                  <a:cubicBezTo>
                    <a:pt x="197" y="37"/>
                    <a:pt x="197" y="37"/>
                    <a:pt x="196" y="37"/>
                  </a:cubicBezTo>
                  <a:cubicBezTo>
                    <a:pt x="196" y="37"/>
                    <a:pt x="195" y="38"/>
                    <a:pt x="194" y="38"/>
                  </a:cubicBezTo>
                  <a:cubicBezTo>
                    <a:pt x="194" y="38"/>
                    <a:pt x="194" y="39"/>
                    <a:pt x="194" y="39"/>
                  </a:cubicBezTo>
                  <a:cubicBezTo>
                    <a:pt x="194" y="39"/>
                    <a:pt x="194" y="39"/>
                    <a:pt x="194" y="39"/>
                  </a:cubicBezTo>
                  <a:cubicBezTo>
                    <a:pt x="193" y="39"/>
                    <a:pt x="193" y="38"/>
                    <a:pt x="192" y="38"/>
                  </a:cubicBezTo>
                  <a:cubicBezTo>
                    <a:pt x="192" y="37"/>
                    <a:pt x="192" y="37"/>
                    <a:pt x="191" y="37"/>
                  </a:cubicBezTo>
                  <a:cubicBezTo>
                    <a:pt x="191" y="37"/>
                    <a:pt x="191" y="37"/>
                    <a:pt x="191" y="37"/>
                  </a:cubicBezTo>
                  <a:cubicBezTo>
                    <a:pt x="189" y="37"/>
                    <a:pt x="187" y="38"/>
                    <a:pt x="186" y="38"/>
                  </a:cubicBezTo>
                  <a:cubicBezTo>
                    <a:pt x="188" y="37"/>
                    <a:pt x="191" y="34"/>
                    <a:pt x="188" y="33"/>
                  </a:cubicBezTo>
                  <a:cubicBezTo>
                    <a:pt x="188" y="33"/>
                    <a:pt x="188" y="33"/>
                    <a:pt x="188" y="33"/>
                  </a:cubicBezTo>
                  <a:cubicBezTo>
                    <a:pt x="186" y="33"/>
                    <a:pt x="184" y="34"/>
                    <a:pt x="183" y="34"/>
                  </a:cubicBezTo>
                  <a:cubicBezTo>
                    <a:pt x="184" y="34"/>
                    <a:pt x="187" y="33"/>
                    <a:pt x="184" y="32"/>
                  </a:cubicBezTo>
                  <a:cubicBezTo>
                    <a:pt x="185" y="32"/>
                    <a:pt x="187" y="33"/>
                    <a:pt x="188" y="33"/>
                  </a:cubicBezTo>
                  <a:cubicBezTo>
                    <a:pt x="190" y="33"/>
                    <a:pt x="192" y="32"/>
                    <a:pt x="190" y="30"/>
                  </a:cubicBezTo>
                  <a:cubicBezTo>
                    <a:pt x="190" y="29"/>
                    <a:pt x="188" y="29"/>
                    <a:pt x="188" y="29"/>
                  </a:cubicBezTo>
                  <a:cubicBezTo>
                    <a:pt x="188" y="28"/>
                    <a:pt x="187" y="27"/>
                    <a:pt x="187" y="26"/>
                  </a:cubicBezTo>
                  <a:cubicBezTo>
                    <a:pt x="185" y="24"/>
                    <a:pt x="181" y="22"/>
                    <a:pt x="178" y="21"/>
                  </a:cubicBezTo>
                  <a:cubicBezTo>
                    <a:pt x="176" y="20"/>
                    <a:pt x="174" y="20"/>
                    <a:pt x="172" y="20"/>
                  </a:cubicBezTo>
                  <a:cubicBezTo>
                    <a:pt x="172" y="20"/>
                    <a:pt x="172" y="20"/>
                    <a:pt x="172" y="20"/>
                  </a:cubicBezTo>
                  <a:cubicBezTo>
                    <a:pt x="172" y="20"/>
                    <a:pt x="170" y="21"/>
                    <a:pt x="171" y="21"/>
                  </a:cubicBezTo>
                  <a:cubicBezTo>
                    <a:pt x="171" y="21"/>
                    <a:pt x="171" y="21"/>
                    <a:pt x="171" y="21"/>
                  </a:cubicBezTo>
                  <a:cubicBezTo>
                    <a:pt x="170" y="21"/>
                    <a:pt x="169" y="19"/>
                    <a:pt x="168" y="19"/>
                  </a:cubicBezTo>
                  <a:cubicBezTo>
                    <a:pt x="167" y="18"/>
                    <a:pt x="165" y="18"/>
                    <a:pt x="164" y="18"/>
                  </a:cubicBezTo>
                  <a:cubicBezTo>
                    <a:pt x="163" y="17"/>
                    <a:pt x="162" y="17"/>
                    <a:pt x="161" y="17"/>
                  </a:cubicBezTo>
                  <a:cubicBezTo>
                    <a:pt x="160" y="17"/>
                    <a:pt x="160" y="17"/>
                    <a:pt x="161" y="19"/>
                  </a:cubicBezTo>
                  <a:cubicBezTo>
                    <a:pt x="161" y="19"/>
                    <a:pt x="161" y="19"/>
                    <a:pt x="161" y="19"/>
                  </a:cubicBezTo>
                  <a:cubicBezTo>
                    <a:pt x="159" y="19"/>
                    <a:pt x="158" y="19"/>
                    <a:pt x="159" y="22"/>
                  </a:cubicBezTo>
                  <a:cubicBezTo>
                    <a:pt x="159" y="21"/>
                    <a:pt x="157" y="17"/>
                    <a:pt x="155" y="17"/>
                  </a:cubicBezTo>
                  <a:cubicBezTo>
                    <a:pt x="155" y="17"/>
                    <a:pt x="155" y="17"/>
                    <a:pt x="155" y="17"/>
                  </a:cubicBezTo>
                  <a:cubicBezTo>
                    <a:pt x="153" y="17"/>
                    <a:pt x="154" y="19"/>
                    <a:pt x="154" y="20"/>
                  </a:cubicBezTo>
                  <a:cubicBezTo>
                    <a:pt x="153" y="20"/>
                    <a:pt x="153" y="18"/>
                    <a:pt x="152" y="17"/>
                  </a:cubicBezTo>
                  <a:cubicBezTo>
                    <a:pt x="152" y="17"/>
                    <a:pt x="152" y="17"/>
                    <a:pt x="151" y="17"/>
                  </a:cubicBezTo>
                  <a:cubicBezTo>
                    <a:pt x="150" y="17"/>
                    <a:pt x="151" y="19"/>
                    <a:pt x="150" y="20"/>
                  </a:cubicBezTo>
                  <a:cubicBezTo>
                    <a:pt x="152" y="15"/>
                    <a:pt x="148" y="15"/>
                    <a:pt x="146" y="15"/>
                  </a:cubicBezTo>
                  <a:cubicBezTo>
                    <a:pt x="146" y="15"/>
                    <a:pt x="145" y="15"/>
                    <a:pt x="144" y="15"/>
                  </a:cubicBezTo>
                  <a:cubicBezTo>
                    <a:pt x="144" y="15"/>
                    <a:pt x="143" y="15"/>
                    <a:pt x="143" y="16"/>
                  </a:cubicBezTo>
                  <a:cubicBezTo>
                    <a:pt x="143" y="16"/>
                    <a:pt x="142" y="15"/>
                    <a:pt x="141" y="15"/>
                  </a:cubicBezTo>
                  <a:moveTo>
                    <a:pt x="110" y="11"/>
                  </a:moveTo>
                  <a:cubicBezTo>
                    <a:pt x="110" y="11"/>
                    <a:pt x="110" y="11"/>
                    <a:pt x="110" y="11"/>
                  </a:cubicBezTo>
                  <a:cubicBezTo>
                    <a:pt x="110" y="11"/>
                    <a:pt x="110" y="11"/>
                    <a:pt x="110" y="11"/>
                  </a:cubicBezTo>
                  <a:moveTo>
                    <a:pt x="104" y="10"/>
                  </a:moveTo>
                  <a:cubicBezTo>
                    <a:pt x="102" y="15"/>
                    <a:pt x="102" y="15"/>
                    <a:pt x="102" y="15"/>
                  </a:cubicBezTo>
                  <a:cubicBezTo>
                    <a:pt x="102" y="15"/>
                    <a:pt x="102" y="15"/>
                    <a:pt x="102" y="15"/>
                  </a:cubicBezTo>
                  <a:cubicBezTo>
                    <a:pt x="106" y="14"/>
                    <a:pt x="106" y="14"/>
                    <a:pt x="106" y="14"/>
                  </a:cubicBezTo>
                  <a:cubicBezTo>
                    <a:pt x="107" y="12"/>
                    <a:pt x="104" y="12"/>
                    <a:pt x="104" y="12"/>
                  </a:cubicBezTo>
                  <a:cubicBezTo>
                    <a:pt x="104" y="11"/>
                    <a:pt x="104" y="11"/>
                    <a:pt x="104" y="10"/>
                  </a:cubicBezTo>
                  <a:cubicBezTo>
                    <a:pt x="104" y="10"/>
                    <a:pt x="104" y="10"/>
                    <a:pt x="104" y="10"/>
                  </a:cubicBezTo>
                  <a:cubicBezTo>
                    <a:pt x="104" y="10"/>
                    <a:pt x="104" y="10"/>
                    <a:pt x="104" y="10"/>
                  </a:cubicBezTo>
                  <a:cubicBezTo>
                    <a:pt x="104" y="10"/>
                    <a:pt x="104" y="10"/>
                    <a:pt x="104" y="10"/>
                  </a:cubicBezTo>
                  <a:cubicBezTo>
                    <a:pt x="104" y="10"/>
                    <a:pt x="104" y="10"/>
                    <a:pt x="104" y="10"/>
                  </a:cubicBezTo>
                  <a:moveTo>
                    <a:pt x="110" y="0"/>
                  </a:moveTo>
                  <a:cubicBezTo>
                    <a:pt x="110" y="0"/>
                    <a:pt x="110" y="0"/>
                    <a:pt x="109" y="0"/>
                  </a:cubicBezTo>
                  <a:cubicBezTo>
                    <a:pt x="109" y="1"/>
                    <a:pt x="109" y="2"/>
                    <a:pt x="108" y="2"/>
                  </a:cubicBezTo>
                  <a:cubicBezTo>
                    <a:pt x="108" y="2"/>
                    <a:pt x="108" y="2"/>
                    <a:pt x="108" y="2"/>
                  </a:cubicBezTo>
                  <a:cubicBezTo>
                    <a:pt x="108" y="2"/>
                    <a:pt x="108" y="1"/>
                    <a:pt x="108" y="1"/>
                  </a:cubicBezTo>
                  <a:cubicBezTo>
                    <a:pt x="108" y="1"/>
                    <a:pt x="108" y="1"/>
                    <a:pt x="108" y="1"/>
                  </a:cubicBezTo>
                  <a:cubicBezTo>
                    <a:pt x="108" y="1"/>
                    <a:pt x="108" y="1"/>
                    <a:pt x="108" y="1"/>
                  </a:cubicBezTo>
                  <a:cubicBezTo>
                    <a:pt x="108" y="1"/>
                    <a:pt x="108" y="1"/>
                    <a:pt x="108" y="1"/>
                  </a:cubicBezTo>
                  <a:cubicBezTo>
                    <a:pt x="106" y="6"/>
                    <a:pt x="106" y="6"/>
                    <a:pt x="106" y="6"/>
                  </a:cubicBezTo>
                  <a:cubicBezTo>
                    <a:pt x="106" y="6"/>
                    <a:pt x="106" y="6"/>
                    <a:pt x="106" y="6"/>
                  </a:cubicBezTo>
                  <a:cubicBezTo>
                    <a:pt x="106" y="6"/>
                    <a:pt x="106" y="6"/>
                    <a:pt x="106" y="6"/>
                  </a:cubicBezTo>
                  <a:cubicBezTo>
                    <a:pt x="106" y="6"/>
                    <a:pt x="106" y="6"/>
                    <a:pt x="106" y="6"/>
                  </a:cubicBezTo>
                  <a:cubicBezTo>
                    <a:pt x="107" y="6"/>
                    <a:pt x="107" y="6"/>
                    <a:pt x="107" y="6"/>
                  </a:cubicBezTo>
                  <a:cubicBezTo>
                    <a:pt x="107" y="7"/>
                    <a:pt x="106" y="7"/>
                    <a:pt x="107" y="8"/>
                  </a:cubicBezTo>
                  <a:cubicBezTo>
                    <a:pt x="108" y="9"/>
                    <a:pt x="109" y="9"/>
                    <a:pt x="110" y="9"/>
                  </a:cubicBezTo>
                  <a:cubicBezTo>
                    <a:pt x="111" y="9"/>
                    <a:pt x="112" y="10"/>
                    <a:pt x="113" y="10"/>
                  </a:cubicBezTo>
                  <a:cubicBezTo>
                    <a:pt x="113" y="10"/>
                    <a:pt x="113" y="10"/>
                    <a:pt x="113" y="10"/>
                  </a:cubicBezTo>
                  <a:cubicBezTo>
                    <a:pt x="113" y="10"/>
                    <a:pt x="114" y="10"/>
                    <a:pt x="115" y="9"/>
                  </a:cubicBezTo>
                  <a:cubicBezTo>
                    <a:pt x="115" y="9"/>
                    <a:pt x="116" y="9"/>
                    <a:pt x="116" y="9"/>
                  </a:cubicBezTo>
                  <a:cubicBezTo>
                    <a:pt x="116" y="9"/>
                    <a:pt x="116" y="9"/>
                    <a:pt x="116" y="9"/>
                  </a:cubicBezTo>
                  <a:cubicBezTo>
                    <a:pt x="117" y="10"/>
                    <a:pt x="113" y="11"/>
                    <a:pt x="111" y="11"/>
                  </a:cubicBezTo>
                  <a:cubicBezTo>
                    <a:pt x="111" y="11"/>
                    <a:pt x="111" y="11"/>
                    <a:pt x="110" y="11"/>
                  </a:cubicBezTo>
                  <a:cubicBezTo>
                    <a:pt x="112" y="14"/>
                    <a:pt x="112" y="14"/>
                    <a:pt x="112" y="14"/>
                  </a:cubicBezTo>
                  <a:cubicBezTo>
                    <a:pt x="111" y="14"/>
                    <a:pt x="111" y="14"/>
                    <a:pt x="111" y="14"/>
                  </a:cubicBezTo>
                  <a:cubicBezTo>
                    <a:pt x="111" y="14"/>
                    <a:pt x="110" y="13"/>
                    <a:pt x="109" y="11"/>
                  </a:cubicBezTo>
                  <a:cubicBezTo>
                    <a:pt x="109" y="10"/>
                    <a:pt x="108" y="9"/>
                    <a:pt x="107" y="9"/>
                  </a:cubicBezTo>
                  <a:cubicBezTo>
                    <a:pt x="106" y="9"/>
                    <a:pt x="106" y="9"/>
                    <a:pt x="105" y="9"/>
                  </a:cubicBezTo>
                  <a:cubicBezTo>
                    <a:pt x="104" y="11"/>
                    <a:pt x="106" y="12"/>
                    <a:pt x="106" y="13"/>
                  </a:cubicBezTo>
                  <a:cubicBezTo>
                    <a:pt x="107" y="13"/>
                    <a:pt x="108" y="17"/>
                    <a:pt x="108" y="18"/>
                  </a:cubicBezTo>
                  <a:cubicBezTo>
                    <a:pt x="108" y="17"/>
                    <a:pt x="104" y="15"/>
                    <a:pt x="103" y="15"/>
                  </a:cubicBezTo>
                  <a:cubicBezTo>
                    <a:pt x="103" y="15"/>
                    <a:pt x="103" y="15"/>
                    <a:pt x="103" y="15"/>
                  </a:cubicBezTo>
                  <a:cubicBezTo>
                    <a:pt x="103" y="15"/>
                    <a:pt x="102" y="15"/>
                    <a:pt x="102" y="16"/>
                  </a:cubicBezTo>
                  <a:cubicBezTo>
                    <a:pt x="102" y="16"/>
                    <a:pt x="102" y="16"/>
                    <a:pt x="102" y="16"/>
                  </a:cubicBezTo>
                  <a:cubicBezTo>
                    <a:pt x="102" y="16"/>
                    <a:pt x="102" y="16"/>
                    <a:pt x="102" y="16"/>
                  </a:cubicBezTo>
                  <a:cubicBezTo>
                    <a:pt x="102" y="16"/>
                    <a:pt x="102" y="16"/>
                    <a:pt x="102" y="16"/>
                  </a:cubicBezTo>
                  <a:cubicBezTo>
                    <a:pt x="102" y="17"/>
                    <a:pt x="102" y="17"/>
                    <a:pt x="102" y="17"/>
                  </a:cubicBezTo>
                  <a:cubicBezTo>
                    <a:pt x="102" y="17"/>
                    <a:pt x="102" y="17"/>
                    <a:pt x="102" y="17"/>
                  </a:cubicBezTo>
                  <a:cubicBezTo>
                    <a:pt x="102" y="17"/>
                    <a:pt x="102" y="17"/>
                    <a:pt x="102" y="17"/>
                  </a:cubicBezTo>
                  <a:cubicBezTo>
                    <a:pt x="102" y="17"/>
                    <a:pt x="102" y="17"/>
                    <a:pt x="102" y="17"/>
                  </a:cubicBezTo>
                  <a:cubicBezTo>
                    <a:pt x="102" y="17"/>
                    <a:pt x="104" y="17"/>
                    <a:pt x="105" y="17"/>
                  </a:cubicBezTo>
                  <a:cubicBezTo>
                    <a:pt x="105" y="17"/>
                    <a:pt x="105" y="17"/>
                    <a:pt x="105" y="17"/>
                  </a:cubicBezTo>
                  <a:cubicBezTo>
                    <a:pt x="104" y="17"/>
                    <a:pt x="103" y="19"/>
                    <a:pt x="103" y="19"/>
                  </a:cubicBezTo>
                  <a:cubicBezTo>
                    <a:pt x="103" y="20"/>
                    <a:pt x="104" y="22"/>
                    <a:pt x="104" y="22"/>
                  </a:cubicBezTo>
                  <a:cubicBezTo>
                    <a:pt x="104" y="22"/>
                    <a:pt x="103" y="21"/>
                    <a:pt x="102" y="21"/>
                  </a:cubicBezTo>
                  <a:cubicBezTo>
                    <a:pt x="102" y="21"/>
                    <a:pt x="102" y="18"/>
                    <a:pt x="101" y="18"/>
                  </a:cubicBezTo>
                  <a:cubicBezTo>
                    <a:pt x="101" y="18"/>
                    <a:pt x="101" y="18"/>
                    <a:pt x="101" y="18"/>
                  </a:cubicBezTo>
                  <a:cubicBezTo>
                    <a:pt x="101" y="18"/>
                    <a:pt x="101" y="18"/>
                    <a:pt x="101" y="18"/>
                  </a:cubicBezTo>
                  <a:cubicBezTo>
                    <a:pt x="101" y="18"/>
                    <a:pt x="101" y="18"/>
                    <a:pt x="101" y="18"/>
                  </a:cubicBezTo>
                  <a:cubicBezTo>
                    <a:pt x="100" y="20"/>
                    <a:pt x="100" y="20"/>
                    <a:pt x="100" y="20"/>
                  </a:cubicBezTo>
                  <a:cubicBezTo>
                    <a:pt x="100" y="20"/>
                    <a:pt x="100" y="20"/>
                    <a:pt x="100" y="20"/>
                  </a:cubicBezTo>
                  <a:cubicBezTo>
                    <a:pt x="100" y="20"/>
                    <a:pt x="100" y="20"/>
                    <a:pt x="100" y="20"/>
                  </a:cubicBezTo>
                  <a:cubicBezTo>
                    <a:pt x="100" y="20"/>
                    <a:pt x="100" y="20"/>
                    <a:pt x="100" y="20"/>
                  </a:cubicBezTo>
                  <a:cubicBezTo>
                    <a:pt x="100" y="20"/>
                    <a:pt x="100" y="21"/>
                    <a:pt x="100" y="21"/>
                  </a:cubicBezTo>
                  <a:cubicBezTo>
                    <a:pt x="100" y="21"/>
                    <a:pt x="100" y="21"/>
                    <a:pt x="100" y="21"/>
                  </a:cubicBezTo>
                  <a:cubicBezTo>
                    <a:pt x="100" y="21"/>
                    <a:pt x="100" y="21"/>
                    <a:pt x="100" y="21"/>
                  </a:cubicBezTo>
                  <a:cubicBezTo>
                    <a:pt x="100" y="21"/>
                    <a:pt x="100" y="21"/>
                    <a:pt x="100" y="21"/>
                  </a:cubicBezTo>
                  <a:cubicBezTo>
                    <a:pt x="100" y="21"/>
                    <a:pt x="100" y="21"/>
                    <a:pt x="100" y="21"/>
                  </a:cubicBezTo>
                  <a:cubicBezTo>
                    <a:pt x="99" y="23"/>
                    <a:pt x="99" y="23"/>
                    <a:pt x="99" y="23"/>
                  </a:cubicBezTo>
                  <a:cubicBezTo>
                    <a:pt x="99" y="23"/>
                    <a:pt x="99" y="23"/>
                    <a:pt x="99" y="23"/>
                  </a:cubicBezTo>
                  <a:cubicBezTo>
                    <a:pt x="99" y="23"/>
                    <a:pt x="99" y="23"/>
                    <a:pt x="99" y="23"/>
                  </a:cubicBezTo>
                  <a:cubicBezTo>
                    <a:pt x="99" y="23"/>
                    <a:pt x="99" y="23"/>
                    <a:pt x="99" y="23"/>
                  </a:cubicBezTo>
                  <a:cubicBezTo>
                    <a:pt x="101" y="24"/>
                    <a:pt x="102" y="25"/>
                    <a:pt x="104" y="25"/>
                  </a:cubicBezTo>
                  <a:cubicBezTo>
                    <a:pt x="105" y="26"/>
                    <a:pt x="106" y="27"/>
                    <a:pt x="107" y="28"/>
                  </a:cubicBezTo>
                  <a:cubicBezTo>
                    <a:pt x="107" y="28"/>
                    <a:pt x="108" y="28"/>
                    <a:pt x="109" y="28"/>
                  </a:cubicBezTo>
                  <a:cubicBezTo>
                    <a:pt x="110" y="28"/>
                    <a:pt x="111" y="28"/>
                    <a:pt x="111" y="28"/>
                  </a:cubicBezTo>
                  <a:cubicBezTo>
                    <a:pt x="112" y="26"/>
                    <a:pt x="106" y="24"/>
                    <a:pt x="107" y="23"/>
                  </a:cubicBezTo>
                  <a:cubicBezTo>
                    <a:pt x="107" y="23"/>
                    <a:pt x="107" y="23"/>
                    <a:pt x="107" y="23"/>
                  </a:cubicBezTo>
                  <a:cubicBezTo>
                    <a:pt x="108" y="23"/>
                    <a:pt x="109" y="23"/>
                    <a:pt x="109" y="23"/>
                  </a:cubicBezTo>
                  <a:cubicBezTo>
                    <a:pt x="110" y="24"/>
                    <a:pt x="111" y="24"/>
                    <a:pt x="111" y="24"/>
                  </a:cubicBezTo>
                  <a:cubicBezTo>
                    <a:pt x="111" y="24"/>
                    <a:pt x="111" y="24"/>
                    <a:pt x="111" y="24"/>
                  </a:cubicBezTo>
                  <a:cubicBezTo>
                    <a:pt x="113" y="24"/>
                    <a:pt x="112" y="23"/>
                    <a:pt x="112" y="23"/>
                  </a:cubicBezTo>
                  <a:cubicBezTo>
                    <a:pt x="112" y="22"/>
                    <a:pt x="112" y="22"/>
                    <a:pt x="112" y="22"/>
                  </a:cubicBezTo>
                  <a:cubicBezTo>
                    <a:pt x="113" y="22"/>
                    <a:pt x="113" y="23"/>
                    <a:pt x="113" y="23"/>
                  </a:cubicBezTo>
                  <a:cubicBezTo>
                    <a:pt x="113" y="23"/>
                    <a:pt x="114" y="23"/>
                    <a:pt x="114" y="23"/>
                  </a:cubicBezTo>
                  <a:cubicBezTo>
                    <a:pt x="114" y="23"/>
                    <a:pt x="114" y="23"/>
                    <a:pt x="114" y="23"/>
                  </a:cubicBezTo>
                  <a:cubicBezTo>
                    <a:pt x="121" y="22"/>
                    <a:pt x="117" y="18"/>
                    <a:pt x="116" y="18"/>
                  </a:cubicBezTo>
                  <a:cubicBezTo>
                    <a:pt x="116" y="18"/>
                    <a:pt x="115" y="18"/>
                    <a:pt x="115" y="18"/>
                  </a:cubicBezTo>
                  <a:cubicBezTo>
                    <a:pt x="116" y="18"/>
                    <a:pt x="116" y="18"/>
                    <a:pt x="116" y="18"/>
                  </a:cubicBezTo>
                  <a:cubicBezTo>
                    <a:pt x="117" y="18"/>
                    <a:pt x="117" y="18"/>
                    <a:pt x="118" y="18"/>
                  </a:cubicBezTo>
                  <a:cubicBezTo>
                    <a:pt x="118" y="18"/>
                    <a:pt x="118" y="18"/>
                    <a:pt x="119" y="18"/>
                  </a:cubicBezTo>
                  <a:cubicBezTo>
                    <a:pt x="119" y="18"/>
                    <a:pt x="122" y="18"/>
                    <a:pt x="121" y="18"/>
                  </a:cubicBezTo>
                  <a:cubicBezTo>
                    <a:pt x="121" y="18"/>
                    <a:pt x="122" y="18"/>
                    <a:pt x="123" y="18"/>
                  </a:cubicBezTo>
                  <a:cubicBezTo>
                    <a:pt x="124" y="18"/>
                    <a:pt x="124" y="18"/>
                    <a:pt x="124" y="18"/>
                  </a:cubicBezTo>
                  <a:cubicBezTo>
                    <a:pt x="126" y="18"/>
                    <a:pt x="135" y="16"/>
                    <a:pt x="135" y="15"/>
                  </a:cubicBezTo>
                  <a:cubicBezTo>
                    <a:pt x="136" y="15"/>
                    <a:pt x="133" y="14"/>
                    <a:pt x="132" y="14"/>
                  </a:cubicBezTo>
                  <a:cubicBezTo>
                    <a:pt x="133" y="14"/>
                    <a:pt x="134" y="14"/>
                    <a:pt x="136" y="14"/>
                  </a:cubicBezTo>
                  <a:cubicBezTo>
                    <a:pt x="138" y="14"/>
                    <a:pt x="141" y="14"/>
                    <a:pt x="141" y="13"/>
                  </a:cubicBezTo>
                  <a:cubicBezTo>
                    <a:pt x="141" y="13"/>
                    <a:pt x="141" y="13"/>
                    <a:pt x="141" y="13"/>
                  </a:cubicBezTo>
                  <a:cubicBezTo>
                    <a:pt x="141" y="13"/>
                    <a:pt x="140" y="12"/>
                    <a:pt x="140" y="11"/>
                  </a:cubicBezTo>
                  <a:cubicBezTo>
                    <a:pt x="139" y="11"/>
                    <a:pt x="139" y="10"/>
                    <a:pt x="139" y="10"/>
                  </a:cubicBezTo>
                  <a:cubicBezTo>
                    <a:pt x="139" y="10"/>
                    <a:pt x="139" y="10"/>
                    <a:pt x="139" y="10"/>
                  </a:cubicBezTo>
                  <a:cubicBezTo>
                    <a:pt x="138" y="9"/>
                    <a:pt x="135" y="9"/>
                    <a:pt x="134" y="8"/>
                  </a:cubicBezTo>
                  <a:cubicBezTo>
                    <a:pt x="136" y="7"/>
                    <a:pt x="136" y="7"/>
                    <a:pt x="136" y="7"/>
                  </a:cubicBezTo>
                  <a:cubicBezTo>
                    <a:pt x="135" y="6"/>
                    <a:pt x="133" y="6"/>
                    <a:pt x="131" y="5"/>
                  </a:cubicBezTo>
                  <a:cubicBezTo>
                    <a:pt x="129" y="4"/>
                    <a:pt x="129" y="4"/>
                    <a:pt x="129" y="4"/>
                  </a:cubicBezTo>
                  <a:cubicBezTo>
                    <a:pt x="127" y="5"/>
                    <a:pt x="127" y="5"/>
                    <a:pt x="127" y="5"/>
                  </a:cubicBezTo>
                  <a:cubicBezTo>
                    <a:pt x="125" y="4"/>
                    <a:pt x="125" y="3"/>
                    <a:pt x="123" y="2"/>
                  </a:cubicBezTo>
                  <a:cubicBezTo>
                    <a:pt x="122" y="2"/>
                    <a:pt x="121" y="2"/>
                    <a:pt x="120" y="1"/>
                  </a:cubicBezTo>
                  <a:cubicBezTo>
                    <a:pt x="119" y="1"/>
                    <a:pt x="119" y="1"/>
                    <a:pt x="119" y="1"/>
                  </a:cubicBezTo>
                  <a:cubicBezTo>
                    <a:pt x="118" y="1"/>
                    <a:pt x="120" y="1"/>
                    <a:pt x="119" y="1"/>
                  </a:cubicBezTo>
                  <a:cubicBezTo>
                    <a:pt x="118" y="1"/>
                    <a:pt x="118" y="1"/>
                    <a:pt x="117" y="1"/>
                  </a:cubicBezTo>
                  <a:cubicBezTo>
                    <a:pt x="117" y="1"/>
                    <a:pt x="117" y="2"/>
                    <a:pt x="117" y="2"/>
                  </a:cubicBezTo>
                  <a:cubicBezTo>
                    <a:pt x="116" y="2"/>
                    <a:pt x="116" y="2"/>
                    <a:pt x="116" y="2"/>
                  </a:cubicBezTo>
                  <a:cubicBezTo>
                    <a:pt x="115" y="2"/>
                    <a:pt x="114" y="2"/>
                    <a:pt x="113" y="1"/>
                  </a:cubicBezTo>
                  <a:cubicBezTo>
                    <a:pt x="112" y="1"/>
                    <a:pt x="111" y="0"/>
                    <a:pt x="110" y="0"/>
                  </a:cubicBezTo>
                </a:path>
              </a:pathLst>
            </a:custGeom>
            <a:solidFill>
              <a:srgbClr val="99C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34"/>
            <p:cNvSpPr>
              <a:spLocks noEditPoints="1"/>
            </p:cNvSpPr>
            <p:nvPr/>
          </p:nvSpPr>
          <p:spPr bwMode="auto">
            <a:xfrm>
              <a:off x="6257925" y="3003550"/>
              <a:ext cx="1127125" cy="1577975"/>
            </a:xfrm>
            <a:custGeom>
              <a:avLst/>
              <a:gdLst>
                <a:gd name="T0" fmla="*/ 213 w 265"/>
                <a:gd name="T1" fmla="*/ 115 h 371"/>
                <a:gd name="T2" fmla="*/ 99 w 265"/>
                <a:gd name="T3" fmla="*/ 331 h 371"/>
                <a:gd name="T4" fmla="*/ 107 w 265"/>
                <a:gd name="T5" fmla="*/ 314 h 371"/>
                <a:gd name="T6" fmla="*/ 109 w 265"/>
                <a:gd name="T7" fmla="*/ 318 h 371"/>
                <a:gd name="T8" fmla="*/ 61 w 265"/>
                <a:gd name="T9" fmla="*/ 296 h 371"/>
                <a:gd name="T10" fmla="*/ 74 w 265"/>
                <a:gd name="T11" fmla="*/ 247 h 371"/>
                <a:gd name="T12" fmla="*/ 87 w 265"/>
                <a:gd name="T13" fmla="*/ 257 h 371"/>
                <a:gd name="T14" fmla="*/ 75 w 265"/>
                <a:gd name="T15" fmla="*/ 305 h 371"/>
                <a:gd name="T16" fmla="*/ 64 w 265"/>
                <a:gd name="T17" fmla="*/ 293 h 371"/>
                <a:gd name="T18" fmla="*/ 50 w 265"/>
                <a:gd name="T19" fmla="*/ 283 h 371"/>
                <a:gd name="T20" fmla="*/ 39 w 265"/>
                <a:gd name="T21" fmla="*/ 271 h 371"/>
                <a:gd name="T22" fmla="*/ 51 w 265"/>
                <a:gd name="T23" fmla="*/ 255 h 371"/>
                <a:gd name="T24" fmla="*/ 64 w 265"/>
                <a:gd name="T25" fmla="*/ 240 h 371"/>
                <a:gd name="T26" fmla="*/ 65 w 265"/>
                <a:gd name="T27" fmla="*/ 237 h 371"/>
                <a:gd name="T28" fmla="*/ 75 w 265"/>
                <a:gd name="T29" fmla="*/ 229 h 371"/>
                <a:gd name="T30" fmla="*/ 75 w 265"/>
                <a:gd name="T31" fmla="*/ 228 h 371"/>
                <a:gd name="T32" fmla="*/ 75 w 265"/>
                <a:gd name="T33" fmla="*/ 229 h 371"/>
                <a:gd name="T34" fmla="*/ 80 w 265"/>
                <a:gd name="T35" fmla="*/ 232 h 371"/>
                <a:gd name="T36" fmla="*/ 96 w 265"/>
                <a:gd name="T37" fmla="*/ 246 h 371"/>
                <a:gd name="T38" fmla="*/ 79 w 265"/>
                <a:gd name="T39" fmla="*/ 220 h 371"/>
                <a:gd name="T40" fmla="*/ 73 w 265"/>
                <a:gd name="T41" fmla="*/ 218 h 371"/>
                <a:gd name="T42" fmla="*/ 71 w 265"/>
                <a:gd name="T43" fmla="*/ 221 h 371"/>
                <a:gd name="T44" fmla="*/ 63 w 265"/>
                <a:gd name="T45" fmla="*/ 225 h 371"/>
                <a:gd name="T46" fmla="*/ 81 w 265"/>
                <a:gd name="T47" fmla="*/ 194 h 371"/>
                <a:gd name="T48" fmla="*/ 80 w 265"/>
                <a:gd name="T49" fmla="*/ 210 h 371"/>
                <a:gd name="T50" fmla="*/ 79 w 265"/>
                <a:gd name="T51" fmla="*/ 202 h 371"/>
                <a:gd name="T52" fmla="*/ 79 w 265"/>
                <a:gd name="T53" fmla="*/ 190 h 371"/>
                <a:gd name="T54" fmla="*/ 80 w 265"/>
                <a:gd name="T55" fmla="*/ 190 h 371"/>
                <a:gd name="T56" fmla="*/ 125 w 265"/>
                <a:gd name="T57" fmla="*/ 152 h 371"/>
                <a:gd name="T58" fmla="*/ 112 w 265"/>
                <a:gd name="T59" fmla="*/ 164 h 371"/>
                <a:gd name="T60" fmla="*/ 113 w 265"/>
                <a:gd name="T61" fmla="*/ 159 h 371"/>
                <a:gd name="T62" fmla="*/ 132 w 265"/>
                <a:gd name="T63" fmla="*/ 144 h 371"/>
                <a:gd name="T64" fmla="*/ 127 w 265"/>
                <a:gd name="T65" fmla="*/ 147 h 371"/>
                <a:gd name="T66" fmla="*/ 126 w 265"/>
                <a:gd name="T67" fmla="*/ 50 h 371"/>
                <a:gd name="T68" fmla="*/ 144 w 265"/>
                <a:gd name="T69" fmla="*/ 66 h 371"/>
                <a:gd name="T70" fmla="*/ 160 w 265"/>
                <a:gd name="T71" fmla="*/ 69 h 371"/>
                <a:gd name="T72" fmla="*/ 189 w 265"/>
                <a:gd name="T73" fmla="*/ 92 h 371"/>
                <a:gd name="T74" fmla="*/ 194 w 265"/>
                <a:gd name="T75" fmla="*/ 93 h 371"/>
                <a:gd name="T76" fmla="*/ 212 w 265"/>
                <a:gd name="T77" fmla="*/ 116 h 371"/>
                <a:gd name="T78" fmla="*/ 200 w 265"/>
                <a:gd name="T79" fmla="*/ 111 h 371"/>
                <a:gd name="T80" fmla="*/ 179 w 265"/>
                <a:gd name="T81" fmla="*/ 121 h 371"/>
                <a:gd name="T82" fmla="*/ 174 w 265"/>
                <a:gd name="T83" fmla="*/ 121 h 371"/>
                <a:gd name="T84" fmla="*/ 168 w 265"/>
                <a:gd name="T85" fmla="*/ 129 h 371"/>
                <a:gd name="T86" fmla="*/ 155 w 265"/>
                <a:gd name="T87" fmla="*/ 139 h 371"/>
                <a:gd name="T88" fmla="*/ 173 w 265"/>
                <a:gd name="T89" fmla="*/ 115 h 371"/>
                <a:gd name="T90" fmla="*/ 164 w 265"/>
                <a:gd name="T91" fmla="*/ 113 h 371"/>
                <a:gd name="T92" fmla="*/ 138 w 265"/>
                <a:gd name="T93" fmla="*/ 115 h 371"/>
                <a:gd name="T94" fmla="*/ 138 w 265"/>
                <a:gd name="T95" fmla="*/ 136 h 371"/>
                <a:gd name="T96" fmla="*/ 132 w 265"/>
                <a:gd name="T97" fmla="*/ 142 h 371"/>
                <a:gd name="T98" fmla="*/ 115 w 265"/>
                <a:gd name="T99" fmla="*/ 144 h 371"/>
                <a:gd name="T100" fmla="*/ 103 w 265"/>
                <a:gd name="T101" fmla="*/ 151 h 371"/>
                <a:gd name="T102" fmla="*/ 95 w 265"/>
                <a:gd name="T103" fmla="*/ 146 h 371"/>
                <a:gd name="T104" fmla="*/ 93 w 265"/>
                <a:gd name="T105" fmla="*/ 162 h 371"/>
                <a:gd name="T106" fmla="*/ 70 w 265"/>
                <a:gd name="T107" fmla="*/ 181 h 371"/>
                <a:gd name="T108" fmla="*/ 68 w 265"/>
                <a:gd name="T109" fmla="*/ 205 h 371"/>
                <a:gd name="T110" fmla="*/ 60 w 265"/>
                <a:gd name="T111" fmla="*/ 224 h 371"/>
                <a:gd name="T112" fmla="*/ 56 w 265"/>
                <a:gd name="T113" fmla="*/ 2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5" h="371">
                  <a:moveTo>
                    <a:pt x="107" y="162"/>
                  </a:moveTo>
                  <a:cubicBezTo>
                    <a:pt x="108" y="164"/>
                    <a:pt x="108" y="164"/>
                    <a:pt x="108" y="164"/>
                  </a:cubicBezTo>
                  <a:cubicBezTo>
                    <a:pt x="108" y="163"/>
                    <a:pt x="109" y="163"/>
                    <a:pt x="109" y="163"/>
                  </a:cubicBezTo>
                  <a:cubicBezTo>
                    <a:pt x="108" y="163"/>
                    <a:pt x="108" y="162"/>
                    <a:pt x="107" y="162"/>
                  </a:cubicBezTo>
                  <a:moveTo>
                    <a:pt x="138" y="126"/>
                  </a:moveTo>
                  <a:cubicBezTo>
                    <a:pt x="138" y="126"/>
                    <a:pt x="138" y="126"/>
                    <a:pt x="137" y="126"/>
                  </a:cubicBezTo>
                  <a:cubicBezTo>
                    <a:pt x="137" y="127"/>
                    <a:pt x="137" y="127"/>
                    <a:pt x="137" y="127"/>
                  </a:cubicBezTo>
                  <a:cubicBezTo>
                    <a:pt x="137" y="126"/>
                    <a:pt x="138" y="126"/>
                    <a:pt x="138" y="126"/>
                  </a:cubicBezTo>
                  <a:moveTo>
                    <a:pt x="213" y="115"/>
                  </a:moveTo>
                  <a:cubicBezTo>
                    <a:pt x="213" y="115"/>
                    <a:pt x="213" y="115"/>
                    <a:pt x="213" y="115"/>
                  </a:cubicBezTo>
                  <a:cubicBezTo>
                    <a:pt x="213" y="115"/>
                    <a:pt x="213" y="115"/>
                    <a:pt x="213" y="115"/>
                  </a:cubicBezTo>
                  <a:moveTo>
                    <a:pt x="90" y="335"/>
                  </a:moveTo>
                  <a:cubicBezTo>
                    <a:pt x="90" y="335"/>
                    <a:pt x="88" y="334"/>
                    <a:pt x="90" y="334"/>
                  </a:cubicBezTo>
                  <a:cubicBezTo>
                    <a:pt x="87" y="329"/>
                    <a:pt x="94" y="328"/>
                    <a:pt x="97" y="327"/>
                  </a:cubicBezTo>
                  <a:cubicBezTo>
                    <a:pt x="98" y="326"/>
                    <a:pt x="100" y="323"/>
                    <a:pt x="101" y="323"/>
                  </a:cubicBezTo>
                  <a:cubicBezTo>
                    <a:pt x="101" y="323"/>
                    <a:pt x="101" y="323"/>
                    <a:pt x="101" y="323"/>
                  </a:cubicBezTo>
                  <a:cubicBezTo>
                    <a:pt x="102" y="323"/>
                    <a:pt x="103" y="325"/>
                    <a:pt x="103" y="325"/>
                  </a:cubicBezTo>
                  <a:cubicBezTo>
                    <a:pt x="102" y="327"/>
                    <a:pt x="101" y="328"/>
                    <a:pt x="99" y="329"/>
                  </a:cubicBezTo>
                  <a:cubicBezTo>
                    <a:pt x="99" y="330"/>
                    <a:pt x="99" y="330"/>
                    <a:pt x="99" y="330"/>
                  </a:cubicBezTo>
                  <a:cubicBezTo>
                    <a:pt x="99" y="330"/>
                    <a:pt x="99" y="331"/>
                    <a:pt x="99" y="331"/>
                  </a:cubicBezTo>
                  <a:cubicBezTo>
                    <a:pt x="98" y="331"/>
                    <a:pt x="98" y="331"/>
                    <a:pt x="98" y="331"/>
                  </a:cubicBezTo>
                  <a:cubicBezTo>
                    <a:pt x="98" y="331"/>
                    <a:pt x="97" y="331"/>
                    <a:pt x="97" y="331"/>
                  </a:cubicBezTo>
                  <a:cubicBezTo>
                    <a:pt x="94" y="333"/>
                    <a:pt x="94" y="334"/>
                    <a:pt x="92" y="335"/>
                  </a:cubicBezTo>
                  <a:cubicBezTo>
                    <a:pt x="90" y="335"/>
                    <a:pt x="90" y="335"/>
                    <a:pt x="90" y="335"/>
                  </a:cubicBezTo>
                  <a:moveTo>
                    <a:pt x="104" y="327"/>
                  </a:moveTo>
                  <a:cubicBezTo>
                    <a:pt x="104" y="327"/>
                    <a:pt x="104" y="327"/>
                    <a:pt x="104" y="327"/>
                  </a:cubicBezTo>
                  <a:cubicBezTo>
                    <a:pt x="102" y="326"/>
                    <a:pt x="104" y="324"/>
                    <a:pt x="104" y="323"/>
                  </a:cubicBezTo>
                  <a:cubicBezTo>
                    <a:pt x="105" y="322"/>
                    <a:pt x="103" y="322"/>
                    <a:pt x="104" y="320"/>
                  </a:cubicBezTo>
                  <a:cubicBezTo>
                    <a:pt x="104" y="320"/>
                    <a:pt x="105" y="320"/>
                    <a:pt x="105" y="320"/>
                  </a:cubicBezTo>
                  <a:cubicBezTo>
                    <a:pt x="107" y="317"/>
                    <a:pt x="106" y="317"/>
                    <a:pt x="107" y="314"/>
                  </a:cubicBezTo>
                  <a:cubicBezTo>
                    <a:pt x="107" y="313"/>
                    <a:pt x="106" y="311"/>
                    <a:pt x="107" y="311"/>
                  </a:cubicBezTo>
                  <a:cubicBezTo>
                    <a:pt x="107" y="311"/>
                    <a:pt x="107" y="311"/>
                    <a:pt x="108" y="311"/>
                  </a:cubicBezTo>
                  <a:cubicBezTo>
                    <a:pt x="109" y="311"/>
                    <a:pt x="107" y="316"/>
                    <a:pt x="108" y="316"/>
                  </a:cubicBezTo>
                  <a:cubicBezTo>
                    <a:pt x="109" y="316"/>
                    <a:pt x="109" y="316"/>
                    <a:pt x="109" y="316"/>
                  </a:cubicBezTo>
                  <a:cubicBezTo>
                    <a:pt x="109" y="316"/>
                    <a:pt x="109" y="316"/>
                    <a:pt x="109" y="316"/>
                  </a:cubicBezTo>
                  <a:cubicBezTo>
                    <a:pt x="109" y="316"/>
                    <a:pt x="109" y="316"/>
                    <a:pt x="109" y="316"/>
                  </a:cubicBezTo>
                  <a:cubicBezTo>
                    <a:pt x="109" y="316"/>
                    <a:pt x="109" y="316"/>
                    <a:pt x="109" y="316"/>
                  </a:cubicBezTo>
                  <a:cubicBezTo>
                    <a:pt x="109" y="316"/>
                    <a:pt x="109" y="317"/>
                    <a:pt x="109" y="317"/>
                  </a:cubicBezTo>
                  <a:cubicBezTo>
                    <a:pt x="109" y="318"/>
                    <a:pt x="109" y="318"/>
                    <a:pt x="109" y="318"/>
                  </a:cubicBezTo>
                  <a:cubicBezTo>
                    <a:pt x="109" y="318"/>
                    <a:pt x="109" y="318"/>
                    <a:pt x="109" y="318"/>
                  </a:cubicBezTo>
                  <a:cubicBezTo>
                    <a:pt x="110" y="319"/>
                    <a:pt x="110" y="319"/>
                    <a:pt x="111" y="319"/>
                  </a:cubicBezTo>
                  <a:cubicBezTo>
                    <a:pt x="113" y="320"/>
                    <a:pt x="108" y="324"/>
                    <a:pt x="108" y="324"/>
                  </a:cubicBezTo>
                  <a:cubicBezTo>
                    <a:pt x="107" y="325"/>
                    <a:pt x="106" y="327"/>
                    <a:pt x="104" y="327"/>
                  </a:cubicBezTo>
                  <a:moveTo>
                    <a:pt x="66" y="317"/>
                  </a:moveTo>
                  <a:cubicBezTo>
                    <a:pt x="66" y="317"/>
                    <a:pt x="66" y="317"/>
                    <a:pt x="66" y="317"/>
                  </a:cubicBezTo>
                  <a:cubicBezTo>
                    <a:pt x="65" y="316"/>
                    <a:pt x="65" y="311"/>
                    <a:pt x="66" y="309"/>
                  </a:cubicBezTo>
                  <a:cubicBezTo>
                    <a:pt x="66" y="309"/>
                    <a:pt x="66" y="309"/>
                    <a:pt x="67" y="309"/>
                  </a:cubicBezTo>
                  <a:cubicBezTo>
                    <a:pt x="68" y="309"/>
                    <a:pt x="70" y="310"/>
                    <a:pt x="71" y="310"/>
                  </a:cubicBezTo>
                  <a:cubicBezTo>
                    <a:pt x="72" y="311"/>
                    <a:pt x="68" y="317"/>
                    <a:pt x="66" y="317"/>
                  </a:cubicBezTo>
                  <a:moveTo>
                    <a:pt x="61" y="296"/>
                  </a:moveTo>
                  <a:cubicBezTo>
                    <a:pt x="61" y="296"/>
                    <a:pt x="61" y="296"/>
                    <a:pt x="60" y="295"/>
                  </a:cubicBezTo>
                  <a:cubicBezTo>
                    <a:pt x="59" y="295"/>
                    <a:pt x="61" y="294"/>
                    <a:pt x="62" y="294"/>
                  </a:cubicBezTo>
                  <a:cubicBezTo>
                    <a:pt x="62" y="294"/>
                    <a:pt x="62" y="294"/>
                    <a:pt x="62" y="294"/>
                  </a:cubicBezTo>
                  <a:cubicBezTo>
                    <a:pt x="63" y="295"/>
                    <a:pt x="62" y="296"/>
                    <a:pt x="61" y="296"/>
                  </a:cubicBezTo>
                  <a:moveTo>
                    <a:pt x="68" y="251"/>
                  </a:moveTo>
                  <a:cubicBezTo>
                    <a:pt x="68" y="249"/>
                    <a:pt x="71" y="248"/>
                    <a:pt x="72" y="246"/>
                  </a:cubicBezTo>
                  <a:cubicBezTo>
                    <a:pt x="71" y="246"/>
                    <a:pt x="71" y="245"/>
                    <a:pt x="72" y="245"/>
                  </a:cubicBezTo>
                  <a:cubicBezTo>
                    <a:pt x="72" y="245"/>
                    <a:pt x="73" y="245"/>
                    <a:pt x="73" y="245"/>
                  </a:cubicBezTo>
                  <a:cubicBezTo>
                    <a:pt x="73" y="245"/>
                    <a:pt x="74" y="246"/>
                    <a:pt x="73" y="246"/>
                  </a:cubicBezTo>
                  <a:cubicBezTo>
                    <a:pt x="73" y="247"/>
                    <a:pt x="73" y="247"/>
                    <a:pt x="74" y="247"/>
                  </a:cubicBezTo>
                  <a:cubicBezTo>
                    <a:pt x="74" y="247"/>
                    <a:pt x="74" y="247"/>
                    <a:pt x="74" y="247"/>
                  </a:cubicBezTo>
                  <a:cubicBezTo>
                    <a:pt x="74" y="245"/>
                    <a:pt x="74" y="245"/>
                    <a:pt x="74" y="245"/>
                  </a:cubicBezTo>
                  <a:cubicBezTo>
                    <a:pt x="75" y="245"/>
                    <a:pt x="76" y="246"/>
                    <a:pt x="76" y="247"/>
                  </a:cubicBezTo>
                  <a:cubicBezTo>
                    <a:pt x="77" y="248"/>
                    <a:pt x="78" y="248"/>
                    <a:pt x="79" y="249"/>
                  </a:cubicBezTo>
                  <a:cubicBezTo>
                    <a:pt x="81" y="251"/>
                    <a:pt x="78" y="251"/>
                    <a:pt x="76" y="254"/>
                  </a:cubicBezTo>
                  <a:cubicBezTo>
                    <a:pt x="77" y="256"/>
                    <a:pt x="78" y="260"/>
                    <a:pt x="80" y="260"/>
                  </a:cubicBezTo>
                  <a:cubicBezTo>
                    <a:pt x="81" y="260"/>
                    <a:pt x="81" y="260"/>
                    <a:pt x="83" y="258"/>
                  </a:cubicBezTo>
                  <a:cubicBezTo>
                    <a:pt x="83" y="256"/>
                    <a:pt x="86" y="250"/>
                    <a:pt x="87" y="250"/>
                  </a:cubicBezTo>
                  <a:cubicBezTo>
                    <a:pt x="87" y="250"/>
                    <a:pt x="87" y="250"/>
                    <a:pt x="87" y="250"/>
                  </a:cubicBezTo>
                  <a:cubicBezTo>
                    <a:pt x="89" y="250"/>
                    <a:pt x="86" y="256"/>
                    <a:pt x="87" y="257"/>
                  </a:cubicBezTo>
                  <a:cubicBezTo>
                    <a:pt x="90" y="257"/>
                    <a:pt x="87" y="263"/>
                    <a:pt x="87" y="266"/>
                  </a:cubicBezTo>
                  <a:cubicBezTo>
                    <a:pt x="87" y="269"/>
                    <a:pt x="89" y="271"/>
                    <a:pt x="88" y="275"/>
                  </a:cubicBezTo>
                  <a:cubicBezTo>
                    <a:pt x="88" y="275"/>
                    <a:pt x="88" y="275"/>
                    <a:pt x="88" y="275"/>
                  </a:cubicBezTo>
                  <a:cubicBezTo>
                    <a:pt x="89" y="275"/>
                    <a:pt x="89" y="281"/>
                    <a:pt x="89" y="282"/>
                  </a:cubicBezTo>
                  <a:cubicBezTo>
                    <a:pt x="89" y="282"/>
                    <a:pt x="90" y="282"/>
                    <a:pt x="90" y="282"/>
                  </a:cubicBezTo>
                  <a:cubicBezTo>
                    <a:pt x="91" y="282"/>
                    <a:pt x="88" y="288"/>
                    <a:pt x="88" y="288"/>
                  </a:cubicBezTo>
                  <a:cubicBezTo>
                    <a:pt x="88" y="290"/>
                    <a:pt x="85" y="294"/>
                    <a:pt x="84" y="296"/>
                  </a:cubicBezTo>
                  <a:cubicBezTo>
                    <a:pt x="81" y="298"/>
                    <a:pt x="79" y="301"/>
                    <a:pt x="77" y="304"/>
                  </a:cubicBezTo>
                  <a:cubicBezTo>
                    <a:pt x="76" y="305"/>
                    <a:pt x="76" y="305"/>
                    <a:pt x="75" y="305"/>
                  </a:cubicBezTo>
                  <a:cubicBezTo>
                    <a:pt x="75" y="305"/>
                    <a:pt x="75" y="305"/>
                    <a:pt x="75" y="305"/>
                  </a:cubicBezTo>
                  <a:cubicBezTo>
                    <a:pt x="75" y="305"/>
                    <a:pt x="75" y="305"/>
                    <a:pt x="74" y="305"/>
                  </a:cubicBezTo>
                  <a:cubicBezTo>
                    <a:pt x="74" y="305"/>
                    <a:pt x="74" y="305"/>
                    <a:pt x="74" y="305"/>
                  </a:cubicBezTo>
                  <a:cubicBezTo>
                    <a:pt x="73" y="305"/>
                    <a:pt x="71" y="307"/>
                    <a:pt x="71" y="307"/>
                  </a:cubicBezTo>
                  <a:cubicBezTo>
                    <a:pt x="70" y="307"/>
                    <a:pt x="70" y="307"/>
                    <a:pt x="70" y="307"/>
                  </a:cubicBezTo>
                  <a:cubicBezTo>
                    <a:pt x="70" y="307"/>
                    <a:pt x="68" y="305"/>
                    <a:pt x="68" y="304"/>
                  </a:cubicBezTo>
                  <a:cubicBezTo>
                    <a:pt x="68" y="305"/>
                    <a:pt x="68" y="305"/>
                    <a:pt x="67" y="305"/>
                  </a:cubicBezTo>
                  <a:cubicBezTo>
                    <a:pt x="65" y="305"/>
                    <a:pt x="63" y="301"/>
                    <a:pt x="63" y="299"/>
                  </a:cubicBezTo>
                  <a:cubicBezTo>
                    <a:pt x="63" y="298"/>
                    <a:pt x="64" y="296"/>
                    <a:pt x="64" y="296"/>
                  </a:cubicBezTo>
                  <a:cubicBezTo>
                    <a:pt x="63" y="295"/>
                    <a:pt x="63" y="295"/>
                    <a:pt x="63" y="295"/>
                  </a:cubicBezTo>
                  <a:cubicBezTo>
                    <a:pt x="63" y="295"/>
                    <a:pt x="64" y="293"/>
                    <a:pt x="64" y="293"/>
                  </a:cubicBezTo>
                  <a:cubicBezTo>
                    <a:pt x="63" y="294"/>
                    <a:pt x="63" y="294"/>
                    <a:pt x="62" y="294"/>
                  </a:cubicBezTo>
                  <a:cubicBezTo>
                    <a:pt x="62" y="294"/>
                    <a:pt x="62" y="293"/>
                    <a:pt x="62" y="293"/>
                  </a:cubicBezTo>
                  <a:cubicBezTo>
                    <a:pt x="62" y="292"/>
                    <a:pt x="64" y="290"/>
                    <a:pt x="64" y="290"/>
                  </a:cubicBezTo>
                  <a:cubicBezTo>
                    <a:pt x="64" y="290"/>
                    <a:pt x="62" y="292"/>
                    <a:pt x="61" y="292"/>
                  </a:cubicBezTo>
                  <a:cubicBezTo>
                    <a:pt x="60" y="292"/>
                    <a:pt x="60" y="292"/>
                    <a:pt x="60" y="292"/>
                  </a:cubicBezTo>
                  <a:cubicBezTo>
                    <a:pt x="60" y="292"/>
                    <a:pt x="60" y="292"/>
                    <a:pt x="60" y="291"/>
                  </a:cubicBezTo>
                  <a:cubicBezTo>
                    <a:pt x="60" y="289"/>
                    <a:pt x="60" y="287"/>
                    <a:pt x="60" y="286"/>
                  </a:cubicBezTo>
                  <a:cubicBezTo>
                    <a:pt x="59" y="284"/>
                    <a:pt x="56" y="283"/>
                    <a:pt x="53" y="283"/>
                  </a:cubicBezTo>
                  <a:cubicBezTo>
                    <a:pt x="52" y="283"/>
                    <a:pt x="51" y="283"/>
                    <a:pt x="50" y="283"/>
                  </a:cubicBezTo>
                  <a:cubicBezTo>
                    <a:pt x="50" y="283"/>
                    <a:pt x="50" y="283"/>
                    <a:pt x="50" y="283"/>
                  </a:cubicBezTo>
                  <a:cubicBezTo>
                    <a:pt x="48" y="283"/>
                    <a:pt x="47" y="284"/>
                    <a:pt x="46" y="284"/>
                  </a:cubicBezTo>
                  <a:cubicBezTo>
                    <a:pt x="46" y="284"/>
                    <a:pt x="46" y="284"/>
                    <a:pt x="46" y="284"/>
                  </a:cubicBezTo>
                  <a:cubicBezTo>
                    <a:pt x="45" y="284"/>
                    <a:pt x="44" y="284"/>
                    <a:pt x="44" y="283"/>
                  </a:cubicBezTo>
                  <a:cubicBezTo>
                    <a:pt x="43" y="283"/>
                    <a:pt x="42" y="283"/>
                    <a:pt x="41" y="283"/>
                  </a:cubicBezTo>
                  <a:cubicBezTo>
                    <a:pt x="41" y="283"/>
                    <a:pt x="41" y="283"/>
                    <a:pt x="41" y="283"/>
                  </a:cubicBezTo>
                  <a:cubicBezTo>
                    <a:pt x="41" y="283"/>
                    <a:pt x="40" y="284"/>
                    <a:pt x="39" y="284"/>
                  </a:cubicBezTo>
                  <a:cubicBezTo>
                    <a:pt x="39" y="284"/>
                    <a:pt x="39" y="284"/>
                    <a:pt x="39" y="284"/>
                  </a:cubicBezTo>
                  <a:cubicBezTo>
                    <a:pt x="36" y="284"/>
                    <a:pt x="35" y="282"/>
                    <a:pt x="35" y="279"/>
                  </a:cubicBezTo>
                  <a:cubicBezTo>
                    <a:pt x="36" y="279"/>
                    <a:pt x="37" y="277"/>
                    <a:pt x="38" y="276"/>
                  </a:cubicBezTo>
                  <a:cubicBezTo>
                    <a:pt x="38" y="275"/>
                    <a:pt x="38" y="272"/>
                    <a:pt x="39" y="271"/>
                  </a:cubicBezTo>
                  <a:cubicBezTo>
                    <a:pt x="39" y="270"/>
                    <a:pt x="39" y="262"/>
                    <a:pt x="40" y="262"/>
                  </a:cubicBezTo>
                  <a:cubicBezTo>
                    <a:pt x="40" y="262"/>
                    <a:pt x="40" y="262"/>
                    <a:pt x="41" y="263"/>
                  </a:cubicBezTo>
                  <a:cubicBezTo>
                    <a:pt x="40" y="260"/>
                    <a:pt x="42" y="256"/>
                    <a:pt x="44" y="255"/>
                  </a:cubicBezTo>
                  <a:cubicBezTo>
                    <a:pt x="45" y="255"/>
                    <a:pt x="46" y="255"/>
                    <a:pt x="47" y="255"/>
                  </a:cubicBezTo>
                  <a:cubicBezTo>
                    <a:pt x="47" y="255"/>
                    <a:pt x="48" y="255"/>
                    <a:pt x="48" y="255"/>
                  </a:cubicBezTo>
                  <a:cubicBezTo>
                    <a:pt x="49" y="255"/>
                    <a:pt x="49" y="255"/>
                    <a:pt x="49" y="255"/>
                  </a:cubicBezTo>
                  <a:cubicBezTo>
                    <a:pt x="49" y="255"/>
                    <a:pt x="50" y="255"/>
                    <a:pt x="50" y="255"/>
                  </a:cubicBezTo>
                  <a:cubicBezTo>
                    <a:pt x="50" y="255"/>
                    <a:pt x="50" y="255"/>
                    <a:pt x="50" y="255"/>
                  </a:cubicBezTo>
                  <a:cubicBezTo>
                    <a:pt x="50" y="255"/>
                    <a:pt x="50" y="255"/>
                    <a:pt x="51" y="255"/>
                  </a:cubicBezTo>
                  <a:cubicBezTo>
                    <a:pt x="51" y="255"/>
                    <a:pt x="51" y="255"/>
                    <a:pt x="51" y="255"/>
                  </a:cubicBezTo>
                  <a:cubicBezTo>
                    <a:pt x="53" y="255"/>
                    <a:pt x="54" y="255"/>
                    <a:pt x="56" y="253"/>
                  </a:cubicBezTo>
                  <a:cubicBezTo>
                    <a:pt x="57" y="253"/>
                    <a:pt x="58" y="250"/>
                    <a:pt x="59" y="250"/>
                  </a:cubicBezTo>
                  <a:cubicBezTo>
                    <a:pt x="59" y="250"/>
                    <a:pt x="59" y="251"/>
                    <a:pt x="59" y="252"/>
                  </a:cubicBezTo>
                  <a:cubicBezTo>
                    <a:pt x="59" y="252"/>
                    <a:pt x="59" y="252"/>
                    <a:pt x="59" y="252"/>
                  </a:cubicBezTo>
                  <a:cubicBezTo>
                    <a:pt x="59" y="251"/>
                    <a:pt x="60" y="250"/>
                    <a:pt x="60" y="250"/>
                  </a:cubicBezTo>
                  <a:cubicBezTo>
                    <a:pt x="60" y="250"/>
                    <a:pt x="61" y="250"/>
                    <a:pt x="61" y="250"/>
                  </a:cubicBezTo>
                  <a:cubicBezTo>
                    <a:pt x="61" y="248"/>
                    <a:pt x="64" y="247"/>
                    <a:pt x="65" y="247"/>
                  </a:cubicBezTo>
                  <a:cubicBezTo>
                    <a:pt x="65" y="247"/>
                    <a:pt x="65" y="247"/>
                    <a:pt x="65" y="247"/>
                  </a:cubicBezTo>
                  <a:cubicBezTo>
                    <a:pt x="66" y="247"/>
                    <a:pt x="68" y="249"/>
                    <a:pt x="68" y="251"/>
                  </a:cubicBezTo>
                  <a:moveTo>
                    <a:pt x="64" y="240"/>
                  </a:moveTo>
                  <a:cubicBezTo>
                    <a:pt x="64" y="240"/>
                    <a:pt x="64" y="240"/>
                    <a:pt x="64" y="240"/>
                  </a:cubicBezTo>
                  <a:cubicBezTo>
                    <a:pt x="63" y="238"/>
                    <a:pt x="68" y="237"/>
                    <a:pt x="69" y="237"/>
                  </a:cubicBezTo>
                  <a:cubicBezTo>
                    <a:pt x="69" y="237"/>
                    <a:pt x="69" y="237"/>
                    <a:pt x="69" y="237"/>
                  </a:cubicBezTo>
                  <a:cubicBezTo>
                    <a:pt x="74" y="238"/>
                    <a:pt x="65" y="240"/>
                    <a:pt x="64" y="240"/>
                  </a:cubicBezTo>
                  <a:moveTo>
                    <a:pt x="61" y="239"/>
                  </a:moveTo>
                  <a:cubicBezTo>
                    <a:pt x="60" y="239"/>
                    <a:pt x="59" y="236"/>
                    <a:pt x="59" y="236"/>
                  </a:cubicBezTo>
                  <a:cubicBezTo>
                    <a:pt x="59" y="235"/>
                    <a:pt x="59" y="235"/>
                    <a:pt x="60" y="235"/>
                  </a:cubicBezTo>
                  <a:cubicBezTo>
                    <a:pt x="61" y="235"/>
                    <a:pt x="62" y="237"/>
                    <a:pt x="61" y="238"/>
                  </a:cubicBezTo>
                  <a:cubicBezTo>
                    <a:pt x="61" y="239"/>
                    <a:pt x="61" y="239"/>
                    <a:pt x="61" y="239"/>
                  </a:cubicBezTo>
                  <a:moveTo>
                    <a:pt x="65" y="237"/>
                  </a:moveTo>
                  <a:cubicBezTo>
                    <a:pt x="65" y="237"/>
                    <a:pt x="63" y="237"/>
                    <a:pt x="63" y="236"/>
                  </a:cubicBezTo>
                  <a:cubicBezTo>
                    <a:pt x="62" y="236"/>
                    <a:pt x="60" y="235"/>
                    <a:pt x="61" y="234"/>
                  </a:cubicBezTo>
                  <a:cubicBezTo>
                    <a:pt x="61" y="234"/>
                    <a:pt x="61" y="234"/>
                    <a:pt x="62" y="234"/>
                  </a:cubicBezTo>
                  <a:cubicBezTo>
                    <a:pt x="63" y="234"/>
                    <a:pt x="65" y="235"/>
                    <a:pt x="65" y="235"/>
                  </a:cubicBezTo>
                  <a:cubicBezTo>
                    <a:pt x="67" y="237"/>
                    <a:pt x="67" y="237"/>
                    <a:pt x="65" y="237"/>
                  </a:cubicBezTo>
                  <a:moveTo>
                    <a:pt x="75" y="229"/>
                  </a:moveTo>
                  <a:cubicBezTo>
                    <a:pt x="76" y="228"/>
                    <a:pt x="76" y="228"/>
                    <a:pt x="76" y="228"/>
                  </a:cubicBezTo>
                  <a:cubicBezTo>
                    <a:pt x="78" y="228"/>
                    <a:pt x="80" y="232"/>
                    <a:pt x="78" y="232"/>
                  </a:cubicBezTo>
                  <a:cubicBezTo>
                    <a:pt x="78" y="232"/>
                    <a:pt x="78" y="232"/>
                    <a:pt x="78" y="232"/>
                  </a:cubicBezTo>
                  <a:cubicBezTo>
                    <a:pt x="77" y="232"/>
                    <a:pt x="74"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9"/>
                    <a:pt x="75" y="229"/>
                  </a:cubicBezTo>
                  <a:moveTo>
                    <a:pt x="74" y="230"/>
                  </a:moveTo>
                  <a:cubicBezTo>
                    <a:pt x="73" y="230"/>
                    <a:pt x="72" y="228"/>
                    <a:pt x="73" y="228"/>
                  </a:cubicBezTo>
                  <a:cubicBezTo>
                    <a:pt x="73" y="227"/>
                    <a:pt x="73" y="227"/>
                    <a:pt x="73" y="227"/>
                  </a:cubicBezTo>
                  <a:cubicBezTo>
                    <a:pt x="74" y="227"/>
                    <a:pt x="75" y="229"/>
                    <a:pt x="74" y="230"/>
                  </a:cubicBezTo>
                  <a:cubicBezTo>
                    <a:pt x="74" y="230"/>
                    <a:pt x="74" y="230"/>
                    <a:pt x="74" y="230"/>
                  </a:cubicBezTo>
                  <a:moveTo>
                    <a:pt x="89" y="248"/>
                  </a:moveTo>
                  <a:cubicBezTo>
                    <a:pt x="87" y="248"/>
                    <a:pt x="88" y="246"/>
                    <a:pt x="86" y="245"/>
                  </a:cubicBezTo>
                  <a:cubicBezTo>
                    <a:pt x="85" y="243"/>
                    <a:pt x="81" y="243"/>
                    <a:pt x="86" y="242"/>
                  </a:cubicBezTo>
                  <a:cubicBezTo>
                    <a:pt x="87" y="238"/>
                    <a:pt x="84" y="236"/>
                    <a:pt x="83" y="235"/>
                  </a:cubicBezTo>
                  <a:cubicBezTo>
                    <a:pt x="82" y="234"/>
                    <a:pt x="81" y="234"/>
                    <a:pt x="80" y="232"/>
                  </a:cubicBezTo>
                  <a:cubicBezTo>
                    <a:pt x="80" y="231"/>
                    <a:pt x="81" y="230"/>
                    <a:pt x="81" y="230"/>
                  </a:cubicBezTo>
                  <a:cubicBezTo>
                    <a:pt x="81" y="228"/>
                    <a:pt x="79" y="227"/>
                    <a:pt x="81" y="226"/>
                  </a:cubicBezTo>
                  <a:cubicBezTo>
                    <a:pt x="82" y="226"/>
                    <a:pt x="83" y="226"/>
                    <a:pt x="83" y="226"/>
                  </a:cubicBezTo>
                  <a:cubicBezTo>
                    <a:pt x="86" y="226"/>
                    <a:pt x="83" y="232"/>
                    <a:pt x="84" y="232"/>
                  </a:cubicBezTo>
                  <a:cubicBezTo>
                    <a:pt x="85" y="232"/>
                    <a:pt x="87" y="231"/>
                    <a:pt x="88" y="231"/>
                  </a:cubicBezTo>
                  <a:cubicBezTo>
                    <a:pt x="89" y="231"/>
                    <a:pt x="89" y="231"/>
                    <a:pt x="89" y="231"/>
                  </a:cubicBezTo>
                  <a:cubicBezTo>
                    <a:pt x="90" y="231"/>
                    <a:pt x="92" y="234"/>
                    <a:pt x="93" y="235"/>
                  </a:cubicBezTo>
                  <a:cubicBezTo>
                    <a:pt x="94" y="236"/>
                    <a:pt x="99" y="244"/>
                    <a:pt x="98" y="246"/>
                  </a:cubicBezTo>
                  <a:cubicBezTo>
                    <a:pt x="97" y="246"/>
                    <a:pt x="97" y="246"/>
                    <a:pt x="97" y="246"/>
                  </a:cubicBezTo>
                  <a:cubicBezTo>
                    <a:pt x="97" y="246"/>
                    <a:pt x="97" y="246"/>
                    <a:pt x="96" y="246"/>
                  </a:cubicBezTo>
                  <a:cubicBezTo>
                    <a:pt x="96" y="248"/>
                    <a:pt x="97" y="249"/>
                    <a:pt x="97" y="250"/>
                  </a:cubicBezTo>
                  <a:cubicBezTo>
                    <a:pt x="97" y="251"/>
                    <a:pt x="98" y="253"/>
                    <a:pt x="98" y="253"/>
                  </a:cubicBezTo>
                  <a:cubicBezTo>
                    <a:pt x="98" y="254"/>
                    <a:pt x="97" y="254"/>
                    <a:pt x="97" y="254"/>
                  </a:cubicBezTo>
                  <a:cubicBezTo>
                    <a:pt x="95" y="254"/>
                    <a:pt x="93" y="247"/>
                    <a:pt x="93" y="247"/>
                  </a:cubicBezTo>
                  <a:cubicBezTo>
                    <a:pt x="92" y="246"/>
                    <a:pt x="92" y="246"/>
                    <a:pt x="92" y="246"/>
                  </a:cubicBezTo>
                  <a:cubicBezTo>
                    <a:pt x="91" y="246"/>
                    <a:pt x="91" y="247"/>
                    <a:pt x="90" y="248"/>
                  </a:cubicBezTo>
                  <a:cubicBezTo>
                    <a:pt x="89" y="248"/>
                    <a:pt x="89" y="248"/>
                    <a:pt x="89" y="248"/>
                  </a:cubicBezTo>
                  <a:moveTo>
                    <a:pt x="77" y="224"/>
                  </a:moveTo>
                  <a:cubicBezTo>
                    <a:pt x="77" y="224"/>
                    <a:pt x="77" y="222"/>
                    <a:pt x="77" y="221"/>
                  </a:cubicBezTo>
                  <a:cubicBezTo>
                    <a:pt x="78" y="220"/>
                    <a:pt x="78" y="220"/>
                    <a:pt x="79" y="220"/>
                  </a:cubicBezTo>
                  <a:cubicBezTo>
                    <a:pt x="80" y="220"/>
                    <a:pt x="80" y="221"/>
                    <a:pt x="80" y="222"/>
                  </a:cubicBezTo>
                  <a:cubicBezTo>
                    <a:pt x="79" y="223"/>
                    <a:pt x="79" y="223"/>
                    <a:pt x="78" y="223"/>
                  </a:cubicBezTo>
                  <a:cubicBezTo>
                    <a:pt x="78" y="223"/>
                    <a:pt x="78" y="223"/>
                    <a:pt x="78" y="223"/>
                  </a:cubicBezTo>
                  <a:cubicBezTo>
                    <a:pt x="78" y="224"/>
                    <a:pt x="77" y="224"/>
                    <a:pt x="77" y="224"/>
                  </a:cubicBezTo>
                  <a:moveTo>
                    <a:pt x="63" y="225"/>
                  </a:moveTo>
                  <a:cubicBezTo>
                    <a:pt x="64" y="223"/>
                    <a:pt x="65" y="221"/>
                    <a:pt x="67" y="219"/>
                  </a:cubicBezTo>
                  <a:cubicBezTo>
                    <a:pt x="68" y="218"/>
                    <a:pt x="69" y="217"/>
                    <a:pt x="70" y="217"/>
                  </a:cubicBezTo>
                  <a:cubicBezTo>
                    <a:pt x="70" y="217"/>
                    <a:pt x="71" y="218"/>
                    <a:pt x="71" y="218"/>
                  </a:cubicBezTo>
                  <a:cubicBezTo>
                    <a:pt x="71" y="218"/>
                    <a:pt x="71" y="218"/>
                    <a:pt x="71" y="218"/>
                  </a:cubicBezTo>
                  <a:cubicBezTo>
                    <a:pt x="71" y="218"/>
                    <a:pt x="72" y="218"/>
                    <a:pt x="73" y="218"/>
                  </a:cubicBezTo>
                  <a:cubicBezTo>
                    <a:pt x="73" y="218"/>
                    <a:pt x="74" y="219"/>
                    <a:pt x="75" y="219"/>
                  </a:cubicBezTo>
                  <a:cubicBezTo>
                    <a:pt x="75" y="219"/>
                    <a:pt x="75" y="219"/>
                    <a:pt x="75" y="218"/>
                  </a:cubicBezTo>
                  <a:cubicBezTo>
                    <a:pt x="76" y="220"/>
                    <a:pt x="74" y="220"/>
                    <a:pt x="72" y="220"/>
                  </a:cubicBezTo>
                  <a:cubicBezTo>
                    <a:pt x="72" y="220"/>
                    <a:pt x="71" y="220"/>
                    <a:pt x="71" y="220"/>
                  </a:cubicBezTo>
                  <a:cubicBezTo>
                    <a:pt x="70" y="220"/>
                    <a:pt x="70" y="220"/>
                    <a:pt x="70" y="220"/>
                  </a:cubicBezTo>
                  <a:cubicBezTo>
                    <a:pt x="69" y="220"/>
                    <a:pt x="68" y="220"/>
                    <a:pt x="68" y="221"/>
                  </a:cubicBezTo>
                  <a:cubicBezTo>
                    <a:pt x="67" y="221"/>
                    <a:pt x="67" y="222"/>
                    <a:pt x="68" y="222"/>
                  </a:cubicBezTo>
                  <a:cubicBezTo>
                    <a:pt x="68" y="222"/>
                    <a:pt x="69" y="222"/>
                    <a:pt x="69" y="221"/>
                  </a:cubicBezTo>
                  <a:cubicBezTo>
                    <a:pt x="70" y="221"/>
                    <a:pt x="70" y="221"/>
                    <a:pt x="71" y="221"/>
                  </a:cubicBezTo>
                  <a:cubicBezTo>
                    <a:pt x="71" y="221"/>
                    <a:pt x="71" y="221"/>
                    <a:pt x="71" y="221"/>
                  </a:cubicBezTo>
                  <a:cubicBezTo>
                    <a:pt x="72" y="223"/>
                    <a:pt x="70" y="224"/>
                    <a:pt x="69" y="224"/>
                  </a:cubicBezTo>
                  <a:cubicBezTo>
                    <a:pt x="69" y="224"/>
                    <a:pt x="68" y="224"/>
                    <a:pt x="68" y="224"/>
                  </a:cubicBezTo>
                  <a:cubicBezTo>
                    <a:pt x="68" y="225"/>
                    <a:pt x="69" y="229"/>
                    <a:pt x="67" y="229"/>
                  </a:cubicBezTo>
                  <a:cubicBezTo>
                    <a:pt x="67" y="229"/>
                    <a:pt x="67" y="229"/>
                    <a:pt x="67" y="229"/>
                  </a:cubicBezTo>
                  <a:cubicBezTo>
                    <a:pt x="65" y="229"/>
                    <a:pt x="67" y="225"/>
                    <a:pt x="66" y="225"/>
                  </a:cubicBezTo>
                  <a:cubicBezTo>
                    <a:pt x="66" y="225"/>
                    <a:pt x="64" y="230"/>
                    <a:pt x="63" y="230"/>
                  </a:cubicBezTo>
                  <a:cubicBezTo>
                    <a:pt x="63" y="230"/>
                    <a:pt x="63" y="230"/>
                    <a:pt x="63" y="229"/>
                  </a:cubicBezTo>
                  <a:cubicBezTo>
                    <a:pt x="63" y="229"/>
                    <a:pt x="63" y="228"/>
                    <a:pt x="64" y="227"/>
                  </a:cubicBezTo>
                  <a:cubicBezTo>
                    <a:pt x="64" y="227"/>
                    <a:pt x="64" y="225"/>
                    <a:pt x="63" y="225"/>
                  </a:cubicBezTo>
                  <a:cubicBezTo>
                    <a:pt x="63" y="225"/>
                    <a:pt x="63" y="225"/>
                    <a:pt x="63" y="225"/>
                  </a:cubicBezTo>
                  <a:moveTo>
                    <a:pt x="71" y="203"/>
                  </a:moveTo>
                  <a:cubicBezTo>
                    <a:pt x="71" y="203"/>
                    <a:pt x="70" y="203"/>
                    <a:pt x="70" y="203"/>
                  </a:cubicBezTo>
                  <a:cubicBezTo>
                    <a:pt x="70" y="203"/>
                    <a:pt x="74" y="198"/>
                    <a:pt x="75" y="198"/>
                  </a:cubicBezTo>
                  <a:cubicBezTo>
                    <a:pt x="75" y="198"/>
                    <a:pt x="75" y="198"/>
                    <a:pt x="75" y="198"/>
                  </a:cubicBezTo>
                  <a:cubicBezTo>
                    <a:pt x="77" y="199"/>
                    <a:pt x="72" y="203"/>
                    <a:pt x="71" y="203"/>
                  </a:cubicBezTo>
                  <a:moveTo>
                    <a:pt x="80" y="190"/>
                  </a:moveTo>
                  <a:cubicBezTo>
                    <a:pt x="81" y="188"/>
                    <a:pt x="82" y="186"/>
                    <a:pt x="83" y="186"/>
                  </a:cubicBezTo>
                  <a:cubicBezTo>
                    <a:pt x="84" y="186"/>
                    <a:pt x="84" y="186"/>
                    <a:pt x="84" y="188"/>
                  </a:cubicBezTo>
                  <a:cubicBezTo>
                    <a:pt x="84" y="190"/>
                    <a:pt x="81" y="192"/>
                    <a:pt x="81" y="194"/>
                  </a:cubicBezTo>
                  <a:cubicBezTo>
                    <a:pt x="81" y="194"/>
                    <a:pt x="81" y="194"/>
                    <a:pt x="81" y="194"/>
                  </a:cubicBezTo>
                  <a:cubicBezTo>
                    <a:pt x="83" y="194"/>
                    <a:pt x="84" y="200"/>
                    <a:pt x="83" y="202"/>
                  </a:cubicBezTo>
                  <a:cubicBezTo>
                    <a:pt x="83" y="204"/>
                    <a:pt x="79" y="204"/>
                    <a:pt x="78" y="205"/>
                  </a:cubicBezTo>
                  <a:cubicBezTo>
                    <a:pt x="78" y="205"/>
                    <a:pt x="78" y="205"/>
                    <a:pt x="78" y="205"/>
                  </a:cubicBezTo>
                  <a:cubicBezTo>
                    <a:pt x="79" y="205"/>
                    <a:pt x="79" y="205"/>
                    <a:pt x="79" y="205"/>
                  </a:cubicBezTo>
                  <a:cubicBezTo>
                    <a:pt x="79" y="206"/>
                    <a:pt x="79" y="206"/>
                    <a:pt x="80" y="206"/>
                  </a:cubicBezTo>
                  <a:cubicBezTo>
                    <a:pt x="80" y="206"/>
                    <a:pt x="80" y="206"/>
                    <a:pt x="80" y="206"/>
                  </a:cubicBezTo>
                  <a:cubicBezTo>
                    <a:pt x="81" y="206"/>
                    <a:pt x="81" y="204"/>
                    <a:pt x="82" y="204"/>
                  </a:cubicBezTo>
                  <a:cubicBezTo>
                    <a:pt x="82" y="204"/>
                    <a:pt x="82" y="204"/>
                    <a:pt x="82" y="204"/>
                  </a:cubicBezTo>
                  <a:cubicBezTo>
                    <a:pt x="84" y="205"/>
                    <a:pt x="82" y="210"/>
                    <a:pt x="80" y="210"/>
                  </a:cubicBezTo>
                  <a:cubicBezTo>
                    <a:pt x="80" y="210"/>
                    <a:pt x="80" y="210"/>
                    <a:pt x="80" y="210"/>
                  </a:cubicBezTo>
                  <a:cubicBezTo>
                    <a:pt x="79" y="212"/>
                    <a:pt x="79" y="213"/>
                    <a:pt x="78" y="213"/>
                  </a:cubicBezTo>
                  <a:cubicBezTo>
                    <a:pt x="78" y="213"/>
                    <a:pt x="78" y="212"/>
                    <a:pt x="77" y="211"/>
                  </a:cubicBezTo>
                  <a:cubicBezTo>
                    <a:pt x="77" y="210"/>
                    <a:pt x="78" y="208"/>
                    <a:pt x="77" y="208"/>
                  </a:cubicBezTo>
                  <a:cubicBezTo>
                    <a:pt x="77" y="208"/>
                    <a:pt x="77" y="208"/>
                    <a:pt x="77" y="208"/>
                  </a:cubicBezTo>
                  <a:cubicBezTo>
                    <a:pt x="77" y="208"/>
                    <a:pt x="77" y="208"/>
                    <a:pt x="76" y="208"/>
                  </a:cubicBezTo>
                  <a:cubicBezTo>
                    <a:pt x="76" y="208"/>
                    <a:pt x="76" y="208"/>
                    <a:pt x="75" y="208"/>
                  </a:cubicBezTo>
                  <a:cubicBezTo>
                    <a:pt x="75" y="208"/>
                    <a:pt x="75" y="208"/>
                    <a:pt x="75" y="208"/>
                  </a:cubicBezTo>
                  <a:cubicBezTo>
                    <a:pt x="74" y="207"/>
                    <a:pt x="77" y="205"/>
                    <a:pt x="78" y="205"/>
                  </a:cubicBezTo>
                  <a:cubicBezTo>
                    <a:pt x="78" y="205"/>
                    <a:pt x="78" y="205"/>
                    <a:pt x="78" y="205"/>
                  </a:cubicBezTo>
                  <a:cubicBezTo>
                    <a:pt x="76" y="205"/>
                    <a:pt x="78" y="202"/>
                    <a:pt x="79" y="202"/>
                  </a:cubicBezTo>
                  <a:cubicBezTo>
                    <a:pt x="78" y="202"/>
                    <a:pt x="78" y="202"/>
                    <a:pt x="78" y="202"/>
                  </a:cubicBezTo>
                  <a:cubicBezTo>
                    <a:pt x="77" y="202"/>
                    <a:pt x="78" y="199"/>
                    <a:pt x="79" y="198"/>
                  </a:cubicBezTo>
                  <a:cubicBezTo>
                    <a:pt x="79" y="198"/>
                    <a:pt x="79" y="198"/>
                    <a:pt x="79" y="198"/>
                  </a:cubicBezTo>
                  <a:cubicBezTo>
                    <a:pt x="81" y="198"/>
                    <a:pt x="80" y="203"/>
                    <a:pt x="81" y="203"/>
                  </a:cubicBezTo>
                  <a:cubicBezTo>
                    <a:pt x="81" y="203"/>
                    <a:pt x="81" y="200"/>
                    <a:pt x="81" y="200"/>
                  </a:cubicBezTo>
                  <a:cubicBezTo>
                    <a:pt x="80" y="199"/>
                    <a:pt x="81" y="198"/>
                    <a:pt x="81" y="197"/>
                  </a:cubicBezTo>
                  <a:cubicBezTo>
                    <a:pt x="80" y="195"/>
                    <a:pt x="80" y="196"/>
                    <a:pt x="79" y="195"/>
                  </a:cubicBezTo>
                  <a:cubicBezTo>
                    <a:pt x="80" y="197"/>
                    <a:pt x="79" y="198"/>
                    <a:pt x="78" y="198"/>
                  </a:cubicBezTo>
                  <a:cubicBezTo>
                    <a:pt x="78" y="198"/>
                    <a:pt x="78" y="197"/>
                    <a:pt x="78" y="195"/>
                  </a:cubicBezTo>
                  <a:cubicBezTo>
                    <a:pt x="78" y="195"/>
                    <a:pt x="79" y="191"/>
                    <a:pt x="79" y="190"/>
                  </a:cubicBezTo>
                  <a:cubicBezTo>
                    <a:pt x="79" y="190"/>
                    <a:pt x="79" y="190"/>
                    <a:pt x="79" y="190"/>
                  </a:cubicBezTo>
                  <a:cubicBezTo>
                    <a:pt x="79" y="190"/>
                    <a:pt x="79" y="190"/>
                    <a:pt x="79" y="190"/>
                  </a:cubicBezTo>
                  <a:cubicBezTo>
                    <a:pt x="79" y="190"/>
                    <a:pt x="79" y="190"/>
                    <a:pt x="79" y="190"/>
                  </a:cubicBezTo>
                  <a:cubicBezTo>
                    <a:pt x="79" y="190"/>
                    <a:pt x="79" y="190"/>
                    <a:pt x="79" y="190"/>
                  </a:cubicBezTo>
                  <a:cubicBezTo>
                    <a:pt x="79" y="189"/>
                    <a:pt x="79" y="189"/>
                    <a:pt x="79" y="189"/>
                  </a:cubicBezTo>
                  <a:cubicBezTo>
                    <a:pt x="79" y="189"/>
                    <a:pt x="79" y="189"/>
                    <a:pt x="79" y="189"/>
                  </a:cubicBezTo>
                  <a:cubicBezTo>
                    <a:pt x="79" y="189"/>
                    <a:pt x="79" y="189"/>
                    <a:pt x="79" y="189"/>
                  </a:cubicBezTo>
                  <a:cubicBezTo>
                    <a:pt x="79" y="189"/>
                    <a:pt x="79" y="189"/>
                    <a:pt x="79" y="190"/>
                  </a:cubicBezTo>
                  <a:cubicBezTo>
                    <a:pt x="80" y="189"/>
                    <a:pt x="80" y="189"/>
                    <a:pt x="80" y="189"/>
                  </a:cubicBezTo>
                  <a:cubicBezTo>
                    <a:pt x="80" y="189"/>
                    <a:pt x="80" y="189"/>
                    <a:pt x="80" y="190"/>
                  </a:cubicBezTo>
                  <a:moveTo>
                    <a:pt x="85" y="180"/>
                  </a:moveTo>
                  <a:cubicBezTo>
                    <a:pt x="85" y="180"/>
                    <a:pt x="85" y="180"/>
                    <a:pt x="85" y="180"/>
                  </a:cubicBezTo>
                  <a:cubicBezTo>
                    <a:pt x="83" y="179"/>
                    <a:pt x="86" y="173"/>
                    <a:pt x="88" y="173"/>
                  </a:cubicBezTo>
                  <a:cubicBezTo>
                    <a:pt x="89" y="173"/>
                    <a:pt x="89" y="173"/>
                    <a:pt x="89" y="174"/>
                  </a:cubicBezTo>
                  <a:cubicBezTo>
                    <a:pt x="90" y="175"/>
                    <a:pt x="86" y="180"/>
                    <a:pt x="85" y="180"/>
                  </a:cubicBezTo>
                  <a:moveTo>
                    <a:pt x="118" y="158"/>
                  </a:moveTo>
                  <a:cubicBezTo>
                    <a:pt x="119" y="158"/>
                    <a:pt x="119" y="158"/>
                    <a:pt x="119" y="158"/>
                  </a:cubicBezTo>
                  <a:cubicBezTo>
                    <a:pt x="120" y="158"/>
                    <a:pt x="121" y="157"/>
                    <a:pt x="121" y="157"/>
                  </a:cubicBezTo>
                  <a:cubicBezTo>
                    <a:pt x="122" y="156"/>
                    <a:pt x="123" y="154"/>
                    <a:pt x="123" y="153"/>
                  </a:cubicBezTo>
                  <a:cubicBezTo>
                    <a:pt x="124" y="152"/>
                    <a:pt x="125" y="152"/>
                    <a:pt x="125" y="152"/>
                  </a:cubicBezTo>
                  <a:cubicBezTo>
                    <a:pt x="127" y="152"/>
                    <a:pt x="127" y="155"/>
                    <a:pt x="125" y="157"/>
                  </a:cubicBezTo>
                  <a:cubicBezTo>
                    <a:pt x="125" y="158"/>
                    <a:pt x="124" y="158"/>
                    <a:pt x="124" y="158"/>
                  </a:cubicBezTo>
                  <a:cubicBezTo>
                    <a:pt x="123" y="159"/>
                    <a:pt x="123" y="160"/>
                    <a:pt x="123" y="160"/>
                  </a:cubicBezTo>
                  <a:cubicBezTo>
                    <a:pt x="122" y="161"/>
                    <a:pt x="121" y="163"/>
                    <a:pt x="120" y="164"/>
                  </a:cubicBezTo>
                  <a:cubicBezTo>
                    <a:pt x="120" y="164"/>
                    <a:pt x="119" y="165"/>
                    <a:pt x="119" y="165"/>
                  </a:cubicBezTo>
                  <a:cubicBezTo>
                    <a:pt x="118" y="165"/>
                    <a:pt x="118" y="165"/>
                    <a:pt x="118" y="164"/>
                  </a:cubicBezTo>
                  <a:cubicBezTo>
                    <a:pt x="117" y="164"/>
                    <a:pt x="117" y="164"/>
                    <a:pt x="117" y="164"/>
                  </a:cubicBezTo>
                  <a:cubicBezTo>
                    <a:pt x="117" y="164"/>
                    <a:pt x="117" y="164"/>
                    <a:pt x="117" y="164"/>
                  </a:cubicBezTo>
                  <a:cubicBezTo>
                    <a:pt x="116" y="164"/>
                    <a:pt x="114" y="165"/>
                    <a:pt x="113" y="165"/>
                  </a:cubicBezTo>
                  <a:cubicBezTo>
                    <a:pt x="112" y="165"/>
                    <a:pt x="112" y="165"/>
                    <a:pt x="112" y="164"/>
                  </a:cubicBezTo>
                  <a:cubicBezTo>
                    <a:pt x="112" y="165"/>
                    <a:pt x="110" y="165"/>
                    <a:pt x="109" y="165"/>
                  </a:cubicBezTo>
                  <a:cubicBezTo>
                    <a:pt x="108" y="165"/>
                    <a:pt x="108" y="165"/>
                    <a:pt x="108" y="165"/>
                  </a:cubicBezTo>
                  <a:cubicBezTo>
                    <a:pt x="108" y="165"/>
                    <a:pt x="105" y="168"/>
                    <a:pt x="105" y="168"/>
                  </a:cubicBezTo>
                  <a:cubicBezTo>
                    <a:pt x="105" y="168"/>
                    <a:pt x="105" y="168"/>
                    <a:pt x="105" y="168"/>
                  </a:cubicBezTo>
                  <a:cubicBezTo>
                    <a:pt x="103" y="167"/>
                    <a:pt x="105" y="165"/>
                    <a:pt x="105" y="164"/>
                  </a:cubicBezTo>
                  <a:cubicBezTo>
                    <a:pt x="105" y="164"/>
                    <a:pt x="105" y="164"/>
                    <a:pt x="105" y="164"/>
                  </a:cubicBezTo>
                  <a:cubicBezTo>
                    <a:pt x="104" y="164"/>
                    <a:pt x="104" y="162"/>
                    <a:pt x="106" y="162"/>
                  </a:cubicBezTo>
                  <a:cubicBezTo>
                    <a:pt x="107" y="162"/>
                    <a:pt x="109" y="159"/>
                    <a:pt x="111" y="159"/>
                  </a:cubicBezTo>
                  <a:cubicBezTo>
                    <a:pt x="111" y="159"/>
                    <a:pt x="111" y="159"/>
                    <a:pt x="112" y="159"/>
                  </a:cubicBezTo>
                  <a:cubicBezTo>
                    <a:pt x="112" y="159"/>
                    <a:pt x="113" y="159"/>
                    <a:pt x="113" y="159"/>
                  </a:cubicBezTo>
                  <a:cubicBezTo>
                    <a:pt x="114" y="160"/>
                    <a:pt x="114" y="160"/>
                    <a:pt x="115" y="160"/>
                  </a:cubicBezTo>
                  <a:cubicBezTo>
                    <a:pt x="115" y="160"/>
                    <a:pt x="115" y="160"/>
                    <a:pt x="115" y="160"/>
                  </a:cubicBezTo>
                  <a:cubicBezTo>
                    <a:pt x="117" y="159"/>
                    <a:pt x="117" y="158"/>
                    <a:pt x="118" y="158"/>
                  </a:cubicBezTo>
                  <a:cubicBezTo>
                    <a:pt x="118" y="158"/>
                    <a:pt x="118" y="158"/>
                    <a:pt x="118" y="158"/>
                  </a:cubicBezTo>
                  <a:cubicBezTo>
                    <a:pt x="118" y="158"/>
                    <a:pt x="118" y="158"/>
                    <a:pt x="118" y="158"/>
                  </a:cubicBezTo>
                  <a:cubicBezTo>
                    <a:pt x="118" y="158"/>
                    <a:pt x="118" y="158"/>
                    <a:pt x="118" y="158"/>
                  </a:cubicBezTo>
                  <a:moveTo>
                    <a:pt x="127" y="147"/>
                  </a:moveTo>
                  <a:cubicBezTo>
                    <a:pt x="128" y="147"/>
                    <a:pt x="129" y="146"/>
                    <a:pt x="129" y="145"/>
                  </a:cubicBezTo>
                  <a:cubicBezTo>
                    <a:pt x="130" y="144"/>
                    <a:pt x="130" y="143"/>
                    <a:pt x="131" y="143"/>
                  </a:cubicBezTo>
                  <a:cubicBezTo>
                    <a:pt x="131" y="143"/>
                    <a:pt x="131" y="143"/>
                    <a:pt x="132" y="144"/>
                  </a:cubicBezTo>
                  <a:cubicBezTo>
                    <a:pt x="132" y="145"/>
                    <a:pt x="132" y="146"/>
                    <a:pt x="133" y="147"/>
                  </a:cubicBezTo>
                  <a:cubicBezTo>
                    <a:pt x="134" y="147"/>
                    <a:pt x="136" y="147"/>
                    <a:pt x="136" y="148"/>
                  </a:cubicBezTo>
                  <a:cubicBezTo>
                    <a:pt x="135" y="150"/>
                    <a:pt x="132" y="150"/>
                    <a:pt x="131" y="150"/>
                  </a:cubicBezTo>
                  <a:cubicBezTo>
                    <a:pt x="130" y="150"/>
                    <a:pt x="130" y="152"/>
                    <a:pt x="129" y="152"/>
                  </a:cubicBezTo>
                  <a:cubicBezTo>
                    <a:pt x="129" y="152"/>
                    <a:pt x="129" y="152"/>
                    <a:pt x="129" y="152"/>
                  </a:cubicBezTo>
                  <a:cubicBezTo>
                    <a:pt x="128" y="151"/>
                    <a:pt x="127" y="150"/>
                    <a:pt x="127" y="150"/>
                  </a:cubicBezTo>
                  <a:cubicBezTo>
                    <a:pt x="127" y="151"/>
                    <a:pt x="126" y="151"/>
                    <a:pt x="125" y="151"/>
                  </a:cubicBezTo>
                  <a:cubicBezTo>
                    <a:pt x="125" y="151"/>
                    <a:pt x="125" y="151"/>
                    <a:pt x="125" y="151"/>
                  </a:cubicBezTo>
                  <a:cubicBezTo>
                    <a:pt x="124" y="150"/>
                    <a:pt x="126" y="147"/>
                    <a:pt x="127" y="147"/>
                  </a:cubicBezTo>
                  <a:cubicBezTo>
                    <a:pt x="127" y="147"/>
                    <a:pt x="127" y="147"/>
                    <a:pt x="127" y="147"/>
                  </a:cubicBezTo>
                  <a:cubicBezTo>
                    <a:pt x="127" y="147"/>
                    <a:pt x="127" y="147"/>
                    <a:pt x="127" y="147"/>
                  </a:cubicBezTo>
                  <a:cubicBezTo>
                    <a:pt x="127" y="147"/>
                    <a:pt x="127" y="147"/>
                    <a:pt x="127" y="147"/>
                  </a:cubicBezTo>
                  <a:cubicBezTo>
                    <a:pt x="127" y="147"/>
                    <a:pt x="127" y="147"/>
                    <a:pt x="127" y="147"/>
                  </a:cubicBezTo>
                  <a:cubicBezTo>
                    <a:pt x="127" y="147"/>
                    <a:pt x="127" y="147"/>
                    <a:pt x="127" y="147"/>
                  </a:cubicBezTo>
                  <a:moveTo>
                    <a:pt x="144" y="0"/>
                  </a:moveTo>
                  <a:cubicBezTo>
                    <a:pt x="128" y="39"/>
                    <a:pt x="128" y="39"/>
                    <a:pt x="128" y="39"/>
                  </a:cubicBezTo>
                  <a:cubicBezTo>
                    <a:pt x="129" y="40"/>
                    <a:pt x="131" y="41"/>
                    <a:pt x="131" y="43"/>
                  </a:cubicBezTo>
                  <a:cubicBezTo>
                    <a:pt x="131" y="47"/>
                    <a:pt x="127" y="47"/>
                    <a:pt x="124" y="48"/>
                  </a:cubicBezTo>
                  <a:cubicBezTo>
                    <a:pt x="124" y="49"/>
                    <a:pt x="124" y="49"/>
                    <a:pt x="124" y="49"/>
                  </a:cubicBezTo>
                  <a:cubicBezTo>
                    <a:pt x="125" y="49"/>
                    <a:pt x="126" y="50"/>
                    <a:pt x="126" y="50"/>
                  </a:cubicBezTo>
                  <a:cubicBezTo>
                    <a:pt x="127" y="51"/>
                    <a:pt x="127" y="51"/>
                    <a:pt x="129" y="52"/>
                  </a:cubicBezTo>
                  <a:cubicBezTo>
                    <a:pt x="130" y="53"/>
                    <a:pt x="135" y="54"/>
                    <a:pt x="133" y="56"/>
                  </a:cubicBezTo>
                  <a:cubicBezTo>
                    <a:pt x="133" y="56"/>
                    <a:pt x="135" y="57"/>
                    <a:pt x="135" y="57"/>
                  </a:cubicBezTo>
                  <a:cubicBezTo>
                    <a:pt x="136" y="58"/>
                    <a:pt x="138" y="58"/>
                    <a:pt x="138" y="59"/>
                  </a:cubicBezTo>
                  <a:cubicBezTo>
                    <a:pt x="139" y="57"/>
                    <a:pt x="140" y="56"/>
                    <a:pt x="141" y="56"/>
                  </a:cubicBezTo>
                  <a:cubicBezTo>
                    <a:pt x="141" y="56"/>
                    <a:pt x="141" y="56"/>
                    <a:pt x="141" y="56"/>
                  </a:cubicBezTo>
                  <a:cubicBezTo>
                    <a:pt x="141" y="56"/>
                    <a:pt x="142" y="58"/>
                    <a:pt x="143" y="58"/>
                  </a:cubicBezTo>
                  <a:cubicBezTo>
                    <a:pt x="143" y="59"/>
                    <a:pt x="144" y="59"/>
                    <a:pt x="145" y="59"/>
                  </a:cubicBezTo>
                  <a:cubicBezTo>
                    <a:pt x="146" y="60"/>
                    <a:pt x="146" y="66"/>
                    <a:pt x="144" y="66"/>
                  </a:cubicBezTo>
                  <a:cubicBezTo>
                    <a:pt x="144" y="66"/>
                    <a:pt x="144" y="66"/>
                    <a:pt x="144" y="66"/>
                  </a:cubicBezTo>
                  <a:cubicBezTo>
                    <a:pt x="144" y="67"/>
                    <a:pt x="144" y="70"/>
                    <a:pt x="145" y="70"/>
                  </a:cubicBezTo>
                  <a:cubicBezTo>
                    <a:pt x="145" y="70"/>
                    <a:pt x="145" y="70"/>
                    <a:pt x="145" y="70"/>
                  </a:cubicBezTo>
                  <a:cubicBezTo>
                    <a:pt x="146" y="70"/>
                    <a:pt x="147" y="69"/>
                    <a:pt x="147" y="69"/>
                  </a:cubicBezTo>
                  <a:cubicBezTo>
                    <a:pt x="147" y="68"/>
                    <a:pt x="148" y="68"/>
                    <a:pt x="149" y="67"/>
                  </a:cubicBezTo>
                  <a:cubicBezTo>
                    <a:pt x="149" y="68"/>
                    <a:pt x="149" y="68"/>
                    <a:pt x="149" y="69"/>
                  </a:cubicBezTo>
                  <a:cubicBezTo>
                    <a:pt x="151" y="70"/>
                    <a:pt x="154" y="72"/>
                    <a:pt x="157" y="72"/>
                  </a:cubicBezTo>
                  <a:cubicBezTo>
                    <a:pt x="156" y="70"/>
                    <a:pt x="156" y="70"/>
                    <a:pt x="156" y="70"/>
                  </a:cubicBezTo>
                  <a:cubicBezTo>
                    <a:pt x="157" y="69"/>
                    <a:pt x="157" y="69"/>
                    <a:pt x="158" y="69"/>
                  </a:cubicBezTo>
                  <a:cubicBezTo>
                    <a:pt x="158" y="69"/>
                    <a:pt x="158" y="69"/>
                    <a:pt x="159" y="69"/>
                  </a:cubicBezTo>
                  <a:cubicBezTo>
                    <a:pt x="159" y="69"/>
                    <a:pt x="160" y="69"/>
                    <a:pt x="160" y="69"/>
                  </a:cubicBezTo>
                  <a:cubicBezTo>
                    <a:pt x="161" y="69"/>
                    <a:pt x="165" y="72"/>
                    <a:pt x="166" y="72"/>
                  </a:cubicBezTo>
                  <a:cubicBezTo>
                    <a:pt x="167" y="73"/>
                    <a:pt x="172" y="77"/>
                    <a:pt x="170" y="77"/>
                  </a:cubicBezTo>
                  <a:cubicBezTo>
                    <a:pt x="170" y="78"/>
                    <a:pt x="171" y="80"/>
                    <a:pt x="172" y="81"/>
                  </a:cubicBezTo>
                  <a:cubicBezTo>
                    <a:pt x="173" y="82"/>
                    <a:pt x="174" y="82"/>
                    <a:pt x="175" y="82"/>
                  </a:cubicBezTo>
                  <a:cubicBezTo>
                    <a:pt x="177" y="82"/>
                    <a:pt x="180" y="83"/>
                    <a:pt x="181" y="86"/>
                  </a:cubicBezTo>
                  <a:cubicBezTo>
                    <a:pt x="181" y="87"/>
                    <a:pt x="180" y="88"/>
                    <a:pt x="180" y="89"/>
                  </a:cubicBezTo>
                  <a:cubicBezTo>
                    <a:pt x="181" y="90"/>
                    <a:pt x="182" y="90"/>
                    <a:pt x="183" y="90"/>
                  </a:cubicBezTo>
                  <a:cubicBezTo>
                    <a:pt x="185" y="91"/>
                    <a:pt x="185" y="92"/>
                    <a:pt x="187" y="92"/>
                  </a:cubicBezTo>
                  <a:cubicBezTo>
                    <a:pt x="187" y="92"/>
                    <a:pt x="187" y="92"/>
                    <a:pt x="187" y="92"/>
                  </a:cubicBezTo>
                  <a:cubicBezTo>
                    <a:pt x="188" y="92"/>
                    <a:pt x="188" y="92"/>
                    <a:pt x="189" y="92"/>
                  </a:cubicBezTo>
                  <a:cubicBezTo>
                    <a:pt x="189" y="92"/>
                    <a:pt x="190" y="92"/>
                    <a:pt x="190" y="92"/>
                  </a:cubicBezTo>
                  <a:cubicBezTo>
                    <a:pt x="190" y="92"/>
                    <a:pt x="191" y="92"/>
                    <a:pt x="191" y="92"/>
                  </a:cubicBezTo>
                  <a:cubicBezTo>
                    <a:pt x="192" y="93"/>
                    <a:pt x="191" y="94"/>
                    <a:pt x="191" y="94"/>
                  </a:cubicBezTo>
                  <a:cubicBezTo>
                    <a:pt x="190" y="94"/>
                    <a:pt x="190" y="94"/>
                    <a:pt x="190" y="94"/>
                  </a:cubicBezTo>
                  <a:cubicBezTo>
                    <a:pt x="189" y="96"/>
                    <a:pt x="190" y="96"/>
                    <a:pt x="191" y="96"/>
                  </a:cubicBezTo>
                  <a:cubicBezTo>
                    <a:pt x="192" y="96"/>
                    <a:pt x="192" y="96"/>
                    <a:pt x="192" y="96"/>
                  </a:cubicBezTo>
                  <a:cubicBezTo>
                    <a:pt x="192" y="96"/>
                    <a:pt x="192" y="96"/>
                    <a:pt x="192" y="96"/>
                  </a:cubicBezTo>
                  <a:cubicBezTo>
                    <a:pt x="192" y="96"/>
                    <a:pt x="192" y="94"/>
                    <a:pt x="193" y="93"/>
                  </a:cubicBezTo>
                  <a:cubicBezTo>
                    <a:pt x="193" y="93"/>
                    <a:pt x="193" y="93"/>
                    <a:pt x="193" y="93"/>
                  </a:cubicBezTo>
                  <a:cubicBezTo>
                    <a:pt x="194" y="93"/>
                    <a:pt x="194" y="93"/>
                    <a:pt x="194" y="93"/>
                  </a:cubicBezTo>
                  <a:cubicBezTo>
                    <a:pt x="196" y="93"/>
                    <a:pt x="198" y="95"/>
                    <a:pt x="199" y="96"/>
                  </a:cubicBezTo>
                  <a:cubicBezTo>
                    <a:pt x="200" y="96"/>
                    <a:pt x="200" y="97"/>
                    <a:pt x="201" y="98"/>
                  </a:cubicBezTo>
                  <a:cubicBezTo>
                    <a:pt x="204" y="101"/>
                    <a:pt x="206" y="105"/>
                    <a:pt x="208" y="108"/>
                  </a:cubicBezTo>
                  <a:cubicBezTo>
                    <a:pt x="209" y="109"/>
                    <a:pt x="209" y="110"/>
                    <a:pt x="210" y="111"/>
                  </a:cubicBezTo>
                  <a:cubicBezTo>
                    <a:pt x="211" y="112"/>
                    <a:pt x="212" y="114"/>
                    <a:pt x="213" y="115"/>
                  </a:cubicBezTo>
                  <a:cubicBezTo>
                    <a:pt x="213" y="115"/>
                    <a:pt x="213" y="115"/>
                    <a:pt x="213" y="115"/>
                  </a:cubicBezTo>
                  <a:cubicBezTo>
                    <a:pt x="213" y="115"/>
                    <a:pt x="213" y="115"/>
                    <a:pt x="213" y="115"/>
                  </a:cubicBezTo>
                  <a:cubicBezTo>
                    <a:pt x="213" y="115"/>
                    <a:pt x="213" y="115"/>
                    <a:pt x="213" y="115"/>
                  </a:cubicBezTo>
                  <a:cubicBezTo>
                    <a:pt x="213" y="116"/>
                    <a:pt x="213" y="116"/>
                    <a:pt x="213" y="116"/>
                  </a:cubicBezTo>
                  <a:cubicBezTo>
                    <a:pt x="213" y="116"/>
                    <a:pt x="212" y="116"/>
                    <a:pt x="212" y="116"/>
                  </a:cubicBezTo>
                  <a:cubicBezTo>
                    <a:pt x="212" y="116"/>
                    <a:pt x="212" y="116"/>
                    <a:pt x="212" y="116"/>
                  </a:cubicBezTo>
                  <a:cubicBezTo>
                    <a:pt x="212" y="116"/>
                    <a:pt x="212" y="116"/>
                    <a:pt x="212" y="116"/>
                  </a:cubicBezTo>
                  <a:cubicBezTo>
                    <a:pt x="212" y="117"/>
                    <a:pt x="211" y="117"/>
                    <a:pt x="210" y="117"/>
                  </a:cubicBezTo>
                  <a:cubicBezTo>
                    <a:pt x="210" y="117"/>
                    <a:pt x="209" y="117"/>
                    <a:pt x="209" y="116"/>
                  </a:cubicBezTo>
                  <a:cubicBezTo>
                    <a:pt x="208" y="118"/>
                    <a:pt x="208" y="119"/>
                    <a:pt x="207" y="119"/>
                  </a:cubicBezTo>
                  <a:cubicBezTo>
                    <a:pt x="206" y="119"/>
                    <a:pt x="205" y="119"/>
                    <a:pt x="205" y="118"/>
                  </a:cubicBezTo>
                  <a:cubicBezTo>
                    <a:pt x="204" y="116"/>
                    <a:pt x="203" y="115"/>
                    <a:pt x="202" y="114"/>
                  </a:cubicBezTo>
                  <a:cubicBezTo>
                    <a:pt x="202" y="113"/>
                    <a:pt x="199" y="113"/>
                    <a:pt x="201" y="111"/>
                  </a:cubicBezTo>
                  <a:cubicBezTo>
                    <a:pt x="201" y="111"/>
                    <a:pt x="201" y="111"/>
                    <a:pt x="201" y="111"/>
                  </a:cubicBezTo>
                  <a:cubicBezTo>
                    <a:pt x="201" y="111"/>
                    <a:pt x="201" y="111"/>
                    <a:pt x="200" y="111"/>
                  </a:cubicBezTo>
                  <a:cubicBezTo>
                    <a:pt x="201" y="113"/>
                    <a:pt x="198" y="114"/>
                    <a:pt x="197" y="114"/>
                  </a:cubicBezTo>
                  <a:cubicBezTo>
                    <a:pt x="196" y="114"/>
                    <a:pt x="195" y="114"/>
                    <a:pt x="195" y="114"/>
                  </a:cubicBezTo>
                  <a:cubicBezTo>
                    <a:pt x="195" y="115"/>
                    <a:pt x="197" y="119"/>
                    <a:pt x="195" y="121"/>
                  </a:cubicBezTo>
                  <a:cubicBezTo>
                    <a:pt x="195" y="121"/>
                    <a:pt x="195" y="121"/>
                    <a:pt x="194" y="121"/>
                  </a:cubicBezTo>
                  <a:cubicBezTo>
                    <a:pt x="193" y="121"/>
                    <a:pt x="193" y="119"/>
                    <a:pt x="192" y="119"/>
                  </a:cubicBezTo>
                  <a:cubicBezTo>
                    <a:pt x="192" y="119"/>
                    <a:pt x="192" y="119"/>
                    <a:pt x="192" y="119"/>
                  </a:cubicBezTo>
                  <a:cubicBezTo>
                    <a:pt x="190" y="119"/>
                    <a:pt x="188" y="120"/>
                    <a:pt x="187" y="120"/>
                  </a:cubicBezTo>
                  <a:cubicBezTo>
                    <a:pt x="185" y="121"/>
                    <a:pt x="182" y="123"/>
                    <a:pt x="181" y="123"/>
                  </a:cubicBezTo>
                  <a:cubicBezTo>
                    <a:pt x="181" y="123"/>
                    <a:pt x="181" y="123"/>
                    <a:pt x="181" y="123"/>
                  </a:cubicBezTo>
                  <a:cubicBezTo>
                    <a:pt x="179" y="121"/>
                    <a:pt x="179" y="121"/>
                    <a:pt x="179" y="121"/>
                  </a:cubicBezTo>
                  <a:cubicBezTo>
                    <a:pt x="179" y="121"/>
                    <a:pt x="179" y="121"/>
                    <a:pt x="178" y="121"/>
                  </a:cubicBezTo>
                  <a:cubicBezTo>
                    <a:pt x="178" y="121"/>
                    <a:pt x="178" y="121"/>
                    <a:pt x="178" y="121"/>
                  </a:cubicBezTo>
                  <a:cubicBezTo>
                    <a:pt x="177" y="121"/>
                    <a:pt x="177" y="121"/>
                    <a:pt x="177" y="121"/>
                  </a:cubicBezTo>
                  <a:cubicBezTo>
                    <a:pt x="177" y="121"/>
                    <a:pt x="177" y="121"/>
                    <a:pt x="177" y="121"/>
                  </a:cubicBezTo>
                  <a:cubicBezTo>
                    <a:pt x="177" y="121"/>
                    <a:pt x="176" y="121"/>
                    <a:pt x="176" y="121"/>
                  </a:cubicBezTo>
                  <a:cubicBezTo>
                    <a:pt x="176" y="121"/>
                    <a:pt x="176" y="121"/>
                    <a:pt x="176" y="121"/>
                  </a:cubicBezTo>
                  <a:cubicBezTo>
                    <a:pt x="176" y="121"/>
                    <a:pt x="175" y="121"/>
                    <a:pt x="175" y="121"/>
                  </a:cubicBezTo>
                  <a:cubicBezTo>
                    <a:pt x="175" y="121"/>
                    <a:pt x="175" y="121"/>
                    <a:pt x="176" y="119"/>
                  </a:cubicBezTo>
                  <a:cubicBezTo>
                    <a:pt x="175" y="120"/>
                    <a:pt x="174" y="121"/>
                    <a:pt x="174" y="121"/>
                  </a:cubicBezTo>
                  <a:cubicBezTo>
                    <a:pt x="174" y="121"/>
                    <a:pt x="174" y="121"/>
                    <a:pt x="174" y="121"/>
                  </a:cubicBezTo>
                  <a:cubicBezTo>
                    <a:pt x="174" y="121"/>
                    <a:pt x="174" y="120"/>
                    <a:pt x="173" y="120"/>
                  </a:cubicBezTo>
                  <a:cubicBezTo>
                    <a:pt x="173" y="120"/>
                    <a:pt x="173" y="120"/>
                    <a:pt x="173" y="120"/>
                  </a:cubicBezTo>
                  <a:cubicBezTo>
                    <a:pt x="173" y="120"/>
                    <a:pt x="173" y="120"/>
                    <a:pt x="173" y="120"/>
                  </a:cubicBezTo>
                  <a:cubicBezTo>
                    <a:pt x="172" y="120"/>
                    <a:pt x="171" y="121"/>
                    <a:pt x="170" y="122"/>
                  </a:cubicBezTo>
                  <a:cubicBezTo>
                    <a:pt x="169" y="123"/>
                    <a:pt x="169" y="124"/>
                    <a:pt x="169" y="124"/>
                  </a:cubicBezTo>
                  <a:cubicBezTo>
                    <a:pt x="169" y="124"/>
                    <a:pt x="169" y="124"/>
                    <a:pt x="169" y="124"/>
                  </a:cubicBezTo>
                  <a:cubicBezTo>
                    <a:pt x="169" y="123"/>
                    <a:pt x="169" y="123"/>
                    <a:pt x="170" y="123"/>
                  </a:cubicBezTo>
                  <a:cubicBezTo>
                    <a:pt x="170" y="123"/>
                    <a:pt x="170" y="124"/>
                    <a:pt x="170" y="124"/>
                  </a:cubicBezTo>
                  <a:cubicBezTo>
                    <a:pt x="170" y="125"/>
                    <a:pt x="168" y="127"/>
                    <a:pt x="168" y="127"/>
                  </a:cubicBezTo>
                  <a:cubicBezTo>
                    <a:pt x="168" y="127"/>
                    <a:pt x="168" y="128"/>
                    <a:pt x="168" y="129"/>
                  </a:cubicBezTo>
                  <a:cubicBezTo>
                    <a:pt x="167" y="129"/>
                    <a:pt x="167" y="129"/>
                    <a:pt x="167" y="129"/>
                  </a:cubicBezTo>
                  <a:cubicBezTo>
                    <a:pt x="166" y="129"/>
                    <a:pt x="165" y="132"/>
                    <a:pt x="165" y="132"/>
                  </a:cubicBezTo>
                  <a:cubicBezTo>
                    <a:pt x="162" y="133"/>
                    <a:pt x="162" y="133"/>
                    <a:pt x="162" y="133"/>
                  </a:cubicBezTo>
                  <a:cubicBezTo>
                    <a:pt x="162" y="133"/>
                    <a:pt x="161" y="134"/>
                    <a:pt x="161" y="134"/>
                  </a:cubicBezTo>
                  <a:cubicBezTo>
                    <a:pt x="161" y="134"/>
                    <a:pt x="160" y="135"/>
                    <a:pt x="160" y="135"/>
                  </a:cubicBezTo>
                  <a:cubicBezTo>
                    <a:pt x="160" y="135"/>
                    <a:pt x="160" y="135"/>
                    <a:pt x="160" y="135"/>
                  </a:cubicBezTo>
                  <a:cubicBezTo>
                    <a:pt x="160" y="135"/>
                    <a:pt x="160" y="135"/>
                    <a:pt x="160" y="135"/>
                  </a:cubicBezTo>
                  <a:cubicBezTo>
                    <a:pt x="160" y="135"/>
                    <a:pt x="160" y="135"/>
                    <a:pt x="160" y="135"/>
                  </a:cubicBezTo>
                  <a:cubicBezTo>
                    <a:pt x="159" y="135"/>
                    <a:pt x="159" y="135"/>
                    <a:pt x="159" y="135"/>
                  </a:cubicBezTo>
                  <a:cubicBezTo>
                    <a:pt x="158" y="136"/>
                    <a:pt x="156" y="139"/>
                    <a:pt x="155" y="139"/>
                  </a:cubicBezTo>
                  <a:cubicBezTo>
                    <a:pt x="155" y="139"/>
                    <a:pt x="154" y="138"/>
                    <a:pt x="154" y="137"/>
                  </a:cubicBezTo>
                  <a:cubicBezTo>
                    <a:pt x="154" y="133"/>
                    <a:pt x="158" y="125"/>
                    <a:pt x="161" y="122"/>
                  </a:cubicBezTo>
                  <a:cubicBezTo>
                    <a:pt x="162" y="121"/>
                    <a:pt x="161" y="122"/>
                    <a:pt x="163" y="121"/>
                  </a:cubicBezTo>
                  <a:cubicBezTo>
                    <a:pt x="165" y="120"/>
                    <a:pt x="167" y="119"/>
                    <a:pt x="169" y="118"/>
                  </a:cubicBezTo>
                  <a:cubicBezTo>
                    <a:pt x="170" y="117"/>
                    <a:pt x="172" y="117"/>
                    <a:pt x="173" y="116"/>
                  </a:cubicBezTo>
                  <a:cubicBezTo>
                    <a:pt x="174" y="115"/>
                    <a:pt x="175" y="113"/>
                    <a:pt x="176" y="113"/>
                  </a:cubicBezTo>
                  <a:cubicBezTo>
                    <a:pt x="176" y="113"/>
                    <a:pt x="176" y="112"/>
                    <a:pt x="175" y="112"/>
                  </a:cubicBezTo>
                  <a:cubicBezTo>
                    <a:pt x="174" y="112"/>
                    <a:pt x="175" y="114"/>
                    <a:pt x="174" y="115"/>
                  </a:cubicBezTo>
                  <a:cubicBezTo>
                    <a:pt x="173" y="115"/>
                    <a:pt x="173" y="115"/>
                    <a:pt x="173" y="115"/>
                  </a:cubicBezTo>
                  <a:cubicBezTo>
                    <a:pt x="173" y="115"/>
                    <a:pt x="173" y="115"/>
                    <a:pt x="173" y="115"/>
                  </a:cubicBezTo>
                  <a:cubicBezTo>
                    <a:pt x="172" y="115"/>
                    <a:pt x="172" y="115"/>
                    <a:pt x="172" y="115"/>
                  </a:cubicBezTo>
                  <a:cubicBezTo>
                    <a:pt x="172" y="115"/>
                    <a:pt x="172" y="115"/>
                    <a:pt x="172" y="115"/>
                  </a:cubicBezTo>
                  <a:cubicBezTo>
                    <a:pt x="171" y="115"/>
                    <a:pt x="170" y="116"/>
                    <a:pt x="169" y="116"/>
                  </a:cubicBezTo>
                  <a:cubicBezTo>
                    <a:pt x="169" y="116"/>
                    <a:pt x="169" y="116"/>
                    <a:pt x="168" y="115"/>
                  </a:cubicBezTo>
                  <a:cubicBezTo>
                    <a:pt x="168" y="115"/>
                    <a:pt x="169" y="113"/>
                    <a:pt x="169" y="113"/>
                  </a:cubicBezTo>
                  <a:cubicBezTo>
                    <a:pt x="169" y="113"/>
                    <a:pt x="169" y="113"/>
                    <a:pt x="169" y="113"/>
                  </a:cubicBezTo>
                  <a:cubicBezTo>
                    <a:pt x="169" y="113"/>
                    <a:pt x="169" y="113"/>
                    <a:pt x="168" y="112"/>
                  </a:cubicBezTo>
                  <a:cubicBezTo>
                    <a:pt x="168" y="112"/>
                    <a:pt x="167" y="112"/>
                    <a:pt x="167" y="112"/>
                  </a:cubicBezTo>
                  <a:cubicBezTo>
                    <a:pt x="166" y="112"/>
                    <a:pt x="166" y="112"/>
                    <a:pt x="166" y="112"/>
                  </a:cubicBezTo>
                  <a:cubicBezTo>
                    <a:pt x="164" y="113"/>
                    <a:pt x="164" y="113"/>
                    <a:pt x="164" y="113"/>
                  </a:cubicBezTo>
                  <a:cubicBezTo>
                    <a:pt x="163" y="114"/>
                    <a:pt x="162" y="114"/>
                    <a:pt x="161" y="115"/>
                  </a:cubicBezTo>
                  <a:cubicBezTo>
                    <a:pt x="163" y="117"/>
                    <a:pt x="161" y="117"/>
                    <a:pt x="159" y="117"/>
                  </a:cubicBezTo>
                  <a:cubicBezTo>
                    <a:pt x="159" y="117"/>
                    <a:pt x="159" y="117"/>
                    <a:pt x="159" y="117"/>
                  </a:cubicBezTo>
                  <a:cubicBezTo>
                    <a:pt x="158" y="117"/>
                    <a:pt x="157" y="117"/>
                    <a:pt x="156" y="116"/>
                  </a:cubicBezTo>
                  <a:cubicBezTo>
                    <a:pt x="156" y="116"/>
                    <a:pt x="155" y="115"/>
                    <a:pt x="156" y="115"/>
                  </a:cubicBezTo>
                  <a:cubicBezTo>
                    <a:pt x="156" y="115"/>
                    <a:pt x="156" y="115"/>
                    <a:pt x="156" y="115"/>
                  </a:cubicBezTo>
                  <a:cubicBezTo>
                    <a:pt x="156" y="113"/>
                    <a:pt x="153" y="113"/>
                    <a:pt x="152" y="113"/>
                  </a:cubicBezTo>
                  <a:cubicBezTo>
                    <a:pt x="150" y="113"/>
                    <a:pt x="149" y="111"/>
                    <a:pt x="147" y="111"/>
                  </a:cubicBezTo>
                  <a:cubicBezTo>
                    <a:pt x="147" y="111"/>
                    <a:pt x="146" y="111"/>
                    <a:pt x="146" y="111"/>
                  </a:cubicBezTo>
                  <a:cubicBezTo>
                    <a:pt x="144" y="111"/>
                    <a:pt x="140" y="113"/>
                    <a:pt x="138" y="115"/>
                  </a:cubicBezTo>
                  <a:cubicBezTo>
                    <a:pt x="136" y="116"/>
                    <a:pt x="133" y="116"/>
                    <a:pt x="132" y="118"/>
                  </a:cubicBezTo>
                  <a:cubicBezTo>
                    <a:pt x="133" y="119"/>
                    <a:pt x="134" y="118"/>
                    <a:pt x="133" y="120"/>
                  </a:cubicBezTo>
                  <a:cubicBezTo>
                    <a:pt x="134" y="120"/>
                    <a:pt x="134" y="120"/>
                    <a:pt x="134" y="120"/>
                  </a:cubicBezTo>
                  <a:cubicBezTo>
                    <a:pt x="135" y="120"/>
                    <a:pt x="134" y="121"/>
                    <a:pt x="134" y="122"/>
                  </a:cubicBezTo>
                  <a:cubicBezTo>
                    <a:pt x="135" y="121"/>
                    <a:pt x="135" y="121"/>
                    <a:pt x="136" y="121"/>
                  </a:cubicBezTo>
                  <a:cubicBezTo>
                    <a:pt x="137" y="121"/>
                    <a:pt x="138" y="123"/>
                    <a:pt x="138" y="125"/>
                  </a:cubicBezTo>
                  <a:cubicBezTo>
                    <a:pt x="138" y="124"/>
                    <a:pt x="139" y="123"/>
                    <a:pt x="140" y="123"/>
                  </a:cubicBezTo>
                  <a:cubicBezTo>
                    <a:pt x="140" y="123"/>
                    <a:pt x="140" y="123"/>
                    <a:pt x="140" y="124"/>
                  </a:cubicBezTo>
                  <a:cubicBezTo>
                    <a:pt x="140" y="126"/>
                    <a:pt x="139" y="128"/>
                    <a:pt x="139" y="130"/>
                  </a:cubicBezTo>
                  <a:cubicBezTo>
                    <a:pt x="138" y="131"/>
                    <a:pt x="138" y="135"/>
                    <a:pt x="138" y="136"/>
                  </a:cubicBezTo>
                  <a:cubicBezTo>
                    <a:pt x="137" y="137"/>
                    <a:pt x="137" y="137"/>
                    <a:pt x="137" y="137"/>
                  </a:cubicBezTo>
                  <a:cubicBezTo>
                    <a:pt x="137" y="137"/>
                    <a:pt x="137" y="137"/>
                    <a:pt x="137" y="136"/>
                  </a:cubicBezTo>
                  <a:cubicBezTo>
                    <a:pt x="137" y="136"/>
                    <a:pt x="137" y="136"/>
                    <a:pt x="136" y="136"/>
                  </a:cubicBezTo>
                  <a:cubicBezTo>
                    <a:pt x="136" y="136"/>
                    <a:pt x="136" y="136"/>
                    <a:pt x="136" y="136"/>
                  </a:cubicBezTo>
                  <a:cubicBezTo>
                    <a:pt x="135" y="136"/>
                    <a:pt x="134" y="138"/>
                    <a:pt x="134" y="140"/>
                  </a:cubicBezTo>
                  <a:cubicBezTo>
                    <a:pt x="134" y="141"/>
                    <a:pt x="135" y="141"/>
                    <a:pt x="134" y="142"/>
                  </a:cubicBezTo>
                  <a:cubicBezTo>
                    <a:pt x="134" y="143"/>
                    <a:pt x="133" y="143"/>
                    <a:pt x="133" y="143"/>
                  </a:cubicBezTo>
                  <a:cubicBezTo>
                    <a:pt x="133" y="143"/>
                    <a:pt x="133" y="141"/>
                    <a:pt x="133" y="141"/>
                  </a:cubicBezTo>
                  <a:cubicBezTo>
                    <a:pt x="133" y="141"/>
                    <a:pt x="133" y="141"/>
                    <a:pt x="133" y="141"/>
                  </a:cubicBezTo>
                  <a:cubicBezTo>
                    <a:pt x="132" y="141"/>
                    <a:pt x="132" y="142"/>
                    <a:pt x="132" y="142"/>
                  </a:cubicBezTo>
                  <a:cubicBezTo>
                    <a:pt x="132" y="142"/>
                    <a:pt x="132" y="143"/>
                    <a:pt x="131" y="143"/>
                  </a:cubicBezTo>
                  <a:cubicBezTo>
                    <a:pt x="131" y="143"/>
                    <a:pt x="131" y="142"/>
                    <a:pt x="131" y="142"/>
                  </a:cubicBezTo>
                  <a:cubicBezTo>
                    <a:pt x="131" y="141"/>
                    <a:pt x="133" y="138"/>
                    <a:pt x="133" y="137"/>
                  </a:cubicBezTo>
                  <a:cubicBezTo>
                    <a:pt x="135" y="134"/>
                    <a:pt x="136" y="131"/>
                    <a:pt x="137" y="128"/>
                  </a:cubicBezTo>
                  <a:cubicBezTo>
                    <a:pt x="135" y="131"/>
                    <a:pt x="132" y="135"/>
                    <a:pt x="130" y="137"/>
                  </a:cubicBezTo>
                  <a:cubicBezTo>
                    <a:pt x="127" y="140"/>
                    <a:pt x="122" y="145"/>
                    <a:pt x="119" y="145"/>
                  </a:cubicBezTo>
                  <a:cubicBezTo>
                    <a:pt x="119" y="145"/>
                    <a:pt x="119" y="145"/>
                    <a:pt x="119" y="145"/>
                  </a:cubicBezTo>
                  <a:cubicBezTo>
                    <a:pt x="118" y="145"/>
                    <a:pt x="117" y="145"/>
                    <a:pt x="117" y="144"/>
                  </a:cubicBezTo>
                  <a:cubicBezTo>
                    <a:pt x="117" y="144"/>
                    <a:pt x="116" y="144"/>
                    <a:pt x="116" y="144"/>
                  </a:cubicBezTo>
                  <a:cubicBezTo>
                    <a:pt x="116" y="144"/>
                    <a:pt x="115" y="144"/>
                    <a:pt x="115" y="144"/>
                  </a:cubicBezTo>
                  <a:cubicBezTo>
                    <a:pt x="114" y="144"/>
                    <a:pt x="113" y="145"/>
                    <a:pt x="112" y="146"/>
                  </a:cubicBezTo>
                  <a:cubicBezTo>
                    <a:pt x="112" y="146"/>
                    <a:pt x="108" y="148"/>
                    <a:pt x="108" y="149"/>
                  </a:cubicBezTo>
                  <a:cubicBezTo>
                    <a:pt x="108" y="149"/>
                    <a:pt x="109" y="153"/>
                    <a:pt x="108" y="154"/>
                  </a:cubicBezTo>
                  <a:cubicBezTo>
                    <a:pt x="108" y="158"/>
                    <a:pt x="107" y="157"/>
                    <a:pt x="106" y="158"/>
                  </a:cubicBezTo>
                  <a:cubicBezTo>
                    <a:pt x="106" y="159"/>
                    <a:pt x="104" y="159"/>
                    <a:pt x="103" y="159"/>
                  </a:cubicBezTo>
                  <a:cubicBezTo>
                    <a:pt x="102" y="159"/>
                    <a:pt x="102" y="159"/>
                    <a:pt x="102" y="159"/>
                  </a:cubicBezTo>
                  <a:cubicBezTo>
                    <a:pt x="101" y="157"/>
                    <a:pt x="105" y="153"/>
                    <a:pt x="104" y="152"/>
                  </a:cubicBezTo>
                  <a:cubicBezTo>
                    <a:pt x="104" y="151"/>
                    <a:pt x="104" y="151"/>
                    <a:pt x="104" y="151"/>
                  </a:cubicBezTo>
                  <a:cubicBezTo>
                    <a:pt x="104" y="151"/>
                    <a:pt x="104" y="151"/>
                    <a:pt x="104" y="151"/>
                  </a:cubicBezTo>
                  <a:cubicBezTo>
                    <a:pt x="104" y="151"/>
                    <a:pt x="103" y="151"/>
                    <a:pt x="103" y="151"/>
                  </a:cubicBezTo>
                  <a:cubicBezTo>
                    <a:pt x="103" y="151"/>
                    <a:pt x="103" y="151"/>
                    <a:pt x="103" y="150"/>
                  </a:cubicBezTo>
                  <a:cubicBezTo>
                    <a:pt x="103" y="148"/>
                    <a:pt x="105" y="149"/>
                    <a:pt x="104" y="147"/>
                  </a:cubicBezTo>
                  <a:cubicBezTo>
                    <a:pt x="104" y="147"/>
                    <a:pt x="104" y="146"/>
                    <a:pt x="103" y="146"/>
                  </a:cubicBezTo>
                  <a:cubicBezTo>
                    <a:pt x="103" y="146"/>
                    <a:pt x="102" y="147"/>
                    <a:pt x="101" y="147"/>
                  </a:cubicBezTo>
                  <a:cubicBezTo>
                    <a:pt x="100" y="147"/>
                    <a:pt x="100" y="148"/>
                    <a:pt x="99" y="148"/>
                  </a:cubicBezTo>
                  <a:cubicBezTo>
                    <a:pt x="99" y="148"/>
                    <a:pt x="99" y="147"/>
                    <a:pt x="99" y="147"/>
                  </a:cubicBezTo>
                  <a:cubicBezTo>
                    <a:pt x="99" y="146"/>
                    <a:pt x="101" y="144"/>
                    <a:pt x="102" y="144"/>
                  </a:cubicBezTo>
                  <a:cubicBezTo>
                    <a:pt x="102" y="143"/>
                    <a:pt x="102" y="143"/>
                    <a:pt x="101" y="143"/>
                  </a:cubicBezTo>
                  <a:cubicBezTo>
                    <a:pt x="101" y="143"/>
                    <a:pt x="98" y="145"/>
                    <a:pt x="97" y="145"/>
                  </a:cubicBezTo>
                  <a:cubicBezTo>
                    <a:pt x="97" y="145"/>
                    <a:pt x="95" y="145"/>
                    <a:pt x="95" y="146"/>
                  </a:cubicBezTo>
                  <a:cubicBezTo>
                    <a:pt x="95" y="146"/>
                    <a:pt x="95" y="146"/>
                    <a:pt x="95" y="146"/>
                  </a:cubicBezTo>
                  <a:cubicBezTo>
                    <a:pt x="95" y="146"/>
                    <a:pt x="95" y="146"/>
                    <a:pt x="95" y="147"/>
                  </a:cubicBezTo>
                  <a:cubicBezTo>
                    <a:pt x="96" y="148"/>
                    <a:pt x="96" y="148"/>
                    <a:pt x="96" y="148"/>
                  </a:cubicBezTo>
                  <a:cubicBezTo>
                    <a:pt x="96" y="148"/>
                    <a:pt x="96" y="148"/>
                    <a:pt x="96" y="148"/>
                  </a:cubicBezTo>
                  <a:cubicBezTo>
                    <a:pt x="95" y="149"/>
                    <a:pt x="95" y="149"/>
                    <a:pt x="96" y="149"/>
                  </a:cubicBezTo>
                  <a:cubicBezTo>
                    <a:pt x="96" y="149"/>
                    <a:pt x="97" y="149"/>
                    <a:pt x="97" y="148"/>
                  </a:cubicBezTo>
                  <a:cubicBezTo>
                    <a:pt x="98" y="149"/>
                    <a:pt x="98" y="148"/>
                    <a:pt x="99" y="149"/>
                  </a:cubicBezTo>
                  <a:cubicBezTo>
                    <a:pt x="102" y="152"/>
                    <a:pt x="95" y="151"/>
                    <a:pt x="94" y="154"/>
                  </a:cubicBezTo>
                  <a:cubicBezTo>
                    <a:pt x="94" y="154"/>
                    <a:pt x="95" y="162"/>
                    <a:pt x="94" y="162"/>
                  </a:cubicBezTo>
                  <a:cubicBezTo>
                    <a:pt x="94" y="162"/>
                    <a:pt x="94" y="162"/>
                    <a:pt x="93" y="162"/>
                  </a:cubicBezTo>
                  <a:cubicBezTo>
                    <a:pt x="94" y="163"/>
                    <a:pt x="94" y="164"/>
                    <a:pt x="93" y="164"/>
                  </a:cubicBezTo>
                  <a:cubicBezTo>
                    <a:pt x="93" y="165"/>
                    <a:pt x="93" y="164"/>
                    <a:pt x="93" y="166"/>
                  </a:cubicBezTo>
                  <a:cubicBezTo>
                    <a:pt x="93" y="166"/>
                    <a:pt x="91" y="168"/>
                    <a:pt x="90" y="169"/>
                  </a:cubicBezTo>
                  <a:cubicBezTo>
                    <a:pt x="88" y="170"/>
                    <a:pt x="87" y="172"/>
                    <a:pt x="85" y="173"/>
                  </a:cubicBezTo>
                  <a:cubicBezTo>
                    <a:pt x="83" y="175"/>
                    <a:pt x="81" y="176"/>
                    <a:pt x="79" y="176"/>
                  </a:cubicBezTo>
                  <a:cubicBezTo>
                    <a:pt x="79" y="176"/>
                    <a:pt x="79" y="176"/>
                    <a:pt x="79" y="176"/>
                  </a:cubicBezTo>
                  <a:cubicBezTo>
                    <a:pt x="78" y="176"/>
                    <a:pt x="77" y="176"/>
                    <a:pt x="76" y="176"/>
                  </a:cubicBezTo>
                  <a:cubicBezTo>
                    <a:pt x="75" y="176"/>
                    <a:pt x="73" y="176"/>
                    <a:pt x="72" y="177"/>
                  </a:cubicBezTo>
                  <a:cubicBezTo>
                    <a:pt x="71" y="178"/>
                    <a:pt x="71" y="178"/>
                    <a:pt x="71" y="178"/>
                  </a:cubicBezTo>
                  <a:cubicBezTo>
                    <a:pt x="72" y="178"/>
                    <a:pt x="71" y="180"/>
                    <a:pt x="70" y="181"/>
                  </a:cubicBezTo>
                  <a:cubicBezTo>
                    <a:pt x="57" y="211"/>
                    <a:pt x="57" y="211"/>
                    <a:pt x="57" y="211"/>
                  </a:cubicBezTo>
                  <a:cubicBezTo>
                    <a:pt x="58" y="211"/>
                    <a:pt x="58" y="211"/>
                    <a:pt x="58" y="211"/>
                  </a:cubicBezTo>
                  <a:cubicBezTo>
                    <a:pt x="59" y="210"/>
                    <a:pt x="59" y="210"/>
                    <a:pt x="60" y="209"/>
                  </a:cubicBezTo>
                  <a:cubicBezTo>
                    <a:pt x="61" y="210"/>
                    <a:pt x="61" y="210"/>
                    <a:pt x="61" y="210"/>
                  </a:cubicBezTo>
                  <a:cubicBezTo>
                    <a:pt x="62" y="209"/>
                    <a:pt x="62" y="208"/>
                    <a:pt x="63" y="208"/>
                  </a:cubicBezTo>
                  <a:cubicBezTo>
                    <a:pt x="64" y="208"/>
                    <a:pt x="64" y="208"/>
                    <a:pt x="64" y="208"/>
                  </a:cubicBezTo>
                  <a:cubicBezTo>
                    <a:pt x="64" y="208"/>
                    <a:pt x="64" y="208"/>
                    <a:pt x="65" y="208"/>
                  </a:cubicBezTo>
                  <a:cubicBezTo>
                    <a:pt x="65" y="208"/>
                    <a:pt x="65" y="208"/>
                    <a:pt x="65" y="208"/>
                  </a:cubicBezTo>
                  <a:cubicBezTo>
                    <a:pt x="66" y="208"/>
                    <a:pt x="66" y="207"/>
                    <a:pt x="67" y="207"/>
                  </a:cubicBezTo>
                  <a:cubicBezTo>
                    <a:pt x="68" y="206"/>
                    <a:pt x="68" y="205"/>
                    <a:pt x="68" y="205"/>
                  </a:cubicBezTo>
                  <a:cubicBezTo>
                    <a:pt x="69" y="205"/>
                    <a:pt x="69" y="206"/>
                    <a:pt x="69" y="207"/>
                  </a:cubicBezTo>
                  <a:cubicBezTo>
                    <a:pt x="71" y="209"/>
                    <a:pt x="71" y="209"/>
                    <a:pt x="71" y="209"/>
                  </a:cubicBezTo>
                  <a:cubicBezTo>
                    <a:pt x="71" y="211"/>
                    <a:pt x="70" y="210"/>
                    <a:pt x="69" y="210"/>
                  </a:cubicBezTo>
                  <a:cubicBezTo>
                    <a:pt x="68" y="212"/>
                    <a:pt x="68" y="210"/>
                    <a:pt x="67" y="213"/>
                  </a:cubicBezTo>
                  <a:cubicBezTo>
                    <a:pt x="67" y="214"/>
                    <a:pt x="68" y="216"/>
                    <a:pt x="67" y="217"/>
                  </a:cubicBezTo>
                  <a:cubicBezTo>
                    <a:pt x="67" y="217"/>
                    <a:pt x="67" y="217"/>
                    <a:pt x="66" y="217"/>
                  </a:cubicBezTo>
                  <a:cubicBezTo>
                    <a:pt x="66" y="217"/>
                    <a:pt x="66" y="217"/>
                    <a:pt x="66" y="217"/>
                  </a:cubicBezTo>
                  <a:cubicBezTo>
                    <a:pt x="66" y="217"/>
                    <a:pt x="66" y="217"/>
                    <a:pt x="66" y="217"/>
                  </a:cubicBezTo>
                  <a:cubicBezTo>
                    <a:pt x="65" y="217"/>
                    <a:pt x="65" y="218"/>
                    <a:pt x="65" y="218"/>
                  </a:cubicBezTo>
                  <a:cubicBezTo>
                    <a:pt x="63" y="219"/>
                    <a:pt x="62" y="224"/>
                    <a:pt x="60" y="224"/>
                  </a:cubicBezTo>
                  <a:cubicBezTo>
                    <a:pt x="59" y="224"/>
                    <a:pt x="59" y="224"/>
                    <a:pt x="59" y="224"/>
                  </a:cubicBezTo>
                  <a:cubicBezTo>
                    <a:pt x="58" y="224"/>
                    <a:pt x="55" y="222"/>
                    <a:pt x="55" y="221"/>
                  </a:cubicBezTo>
                  <a:cubicBezTo>
                    <a:pt x="54" y="221"/>
                    <a:pt x="54" y="220"/>
                    <a:pt x="54" y="220"/>
                  </a:cubicBezTo>
                  <a:cubicBezTo>
                    <a:pt x="52" y="226"/>
                    <a:pt x="52" y="226"/>
                    <a:pt x="52" y="226"/>
                  </a:cubicBezTo>
                  <a:cubicBezTo>
                    <a:pt x="53" y="227"/>
                    <a:pt x="57" y="229"/>
                    <a:pt x="54" y="229"/>
                  </a:cubicBezTo>
                  <a:cubicBezTo>
                    <a:pt x="54" y="230"/>
                    <a:pt x="57" y="231"/>
                    <a:pt x="56" y="232"/>
                  </a:cubicBezTo>
                  <a:cubicBezTo>
                    <a:pt x="57" y="232"/>
                    <a:pt x="57" y="232"/>
                    <a:pt x="57" y="232"/>
                  </a:cubicBezTo>
                  <a:cubicBezTo>
                    <a:pt x="59" y="232"/>
                    <a:pt x="61" y="233"/>
                    <a:pt x="60" y="234"/>
                  </a:cubicBezTo>
                  <a:cubicBezTo>
                    <a:pt x="60" y="235"/>
                    <a:pt x="59" y="235"/>
                    <a:pt x="59" y="235"/>
                  </a:cubicBezTo>
                  <a:cubicBezTo>
                    <a:pt x="57" y="235"/>
                    <a:pt x="55" y="234"/>
                    <a:pt x="56" y="233"/>
                  </a:cubicBezTo>
                  <a:cubicBezTo>
                    <a:pt x="56" y="233"/>
                    <a:pt x="56" y="233"/>
                    <a:pt x="56" y="233"/>
                  </a:cubicBezTo>
                  <a:cubicBezTo>
                    <a:pt x="55" y="233"/>
                    <a:pt x="54" y="232"/>
                    <a:pt x="53" y="232"/>
                  </a:cubicBezTo>
                  <a:cubicBezTo>
                    <a:pt x="53" y="231"/>
                    <a:pt x="52" y="231"/>
                    <a:pt x="50" y="229"/>
                  </a:cubicBezTo>
                  <a:cubicBezTo>
                    <a:pt x="0" y="352"/>
                    <a:pt x="0" y="352"/>
                    <a:pt x="0" y="352"/>
                  </a:cubicBezTo>
                  <a:cubicBezTo>
                    <a:pt x="122" y="371"/>
                    <a:pt x="122" y="371"/>
                    <a:pt x="122" y="371"/>
                  </a:cubicBezTo>
                  <a:cubicBezTo>
                    <a:pt x="265" y="19"/>
                    <a:pt x="265" y="19"/>
                    <a:pt x="265" y="19"/>
                  </a:cubicBezTo>
                  <a:cubicBezTo>
                    <a:pt x="144" y="0"/>
                    <a:pt x="144" y="0"/>
                    <a:pt x="144" y="0"/>
                  </a:cubicBezTo>
                </a:path>
              </a:pathLst>
            </a:custGeom>
            <a:solidFill>
              <a:srgbClr val="9ED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35"/>
            <p:cNvSpPr>
              <a:spLocks noEditPoints="1"/>
            </p:cNvSpPr>
            <p:nvPr/>
          </p:nvSpPr>
          <p:spPr bwMode="auto">
            <a:xfrm>
              <a:off x="6407150" y="3168650"/>
              <a:ext cx="757238" cy="1260475"/>
            </a:xfrm>
            <a:custGeom>
              <a:avLst/>
              <a:gdLst>
                <a:gd name="T0" fmla="*/ 64 w 178"/>
                <a:gd name="T1" fmla="*/ 291 h 296"/>
                <a:gd name="T2" fmla="*/ 72 w 178"/>
                <a:gd name="T3" fmla="*/ 275 h 296"/>
                <a:gd name="T4" fmla="*/ 74 w 178"/>
                <a:gd name="T5" fmla="*/ 278 h 296"/>
                <a:gd name="T6" fmla="*/ 27 w 178"/>
                <a:gd name="T7" fmla="*/ 255 h 296"/>
                <a:gd name="T8" fmla="*/ 26 w 178"/>
                <a:gd name="T9" fmla="*/ 211 h 296"/>
                <a:gd name="T10" fmla="*/ 14 w 178"/>
                <a:gd name="T11" fmla="*/ 216 h 296"/>
                <a:gd name="T12" fmla="*/ 4 w 178"/>
                <a:gd name="T13" fmla="*/ 245 h 296"/>
                <a:gd name="T14" fmla="*/ 25 w 178"/>
                <a:gd name="T15" fmla="*/ 252 h 296"/>
                <a:gd name="T16" fmla="*/ 32 w 178"/>
                <a:gd name="T17" fmla="*/ 266 h 296"/>
                <a:gd name="T18" fmla="*/ 53 w 178"/>
                <a:gd name="T19" fmla="*/ 249 h 296"/>
                <a:gd name="T20" fmla="*/ 45 w 178"/>
                <a:gd name="T21" fmla="*/ 221 h 296"/>
                <a:gd name="T22" fmla="*/ 34 w 178"/>
                <a:gd name="T23" fmla="*/ 198 h 296"/>
                <a:gd name="T24" fmla="*/ 27 w 178"/>
                <a:gd name="T25" fmla="*/ 195 h 296"/>
                <a:gd name="T26" fmla="*/ 40 w 178"/>
                <a:gd name="T27" fmla="*/ 190 h 296"/>
                <a:gd name="T28" fmla="*/ 40 w 178"/>
                <a:gd name="T29" fmla="*/ 189 h 296"/>
                <a:gd name="T30" fmla="*/ 41 w 178"/>
                <a:gd name="T31" fmla="*/ 189 h 296"/>
                <a:gd name="T32" fmla="*/ 38 w 178"/>
                <a:gd name="T33" fmla="*/ 188 h 296"/>
                <a:gd name="T34" fmla="*/ 21 w 178"/>
                <a:gd name="T35" fmla="*/ 193 h 296"/>
                <a:gd name="T36" fmla="*/ 51 w 178"/>
                <a:gd name="T37" fmla="*/ 206 h 296"/>
                <a:gd name="T38" fmla="*/ 63 w 178"/>
                <a:gd name="T39" fmla="*/ 207 h 296"/>
                <a:gd name="T40" fmla="*/ 43 w 178"/>
                <a:gd name="T41" fmla="*/ 184 h 296"/>
                <a:gd name="T42" fmla="*/ 31 w 178"/>
                <a:gd name="T43" fmla="*/ 186 h 296"/>
                <a:gd name="T44" fmla="*/ 35 w 178"/>
                <a:gd name="T45" fmla="*/ 181 h 296"/>
                <a:gd name="T46" fmla="*/ 32 w 178"/>
                <a:gd name="T47" fmla="*/ 168 h 296"/>
                <a:gd name="T48" fmla="*/ 19 w 178"/>
                <a:gd name="T49" fmla="*/ 181 h 296"/>
                <a:gd name="T50" fmla="*/ 32 w 178"/>
                <a:gd name="T51" fmla="*/ 174 h 296"/>
                <a:gd name="T52" fmla="*/ 48 w 178"/>
                <a:gd name="T53" fmla="*/ 147 h 296"/>
                <a:gd name="T54" fmla="*/ 43 w 178"/>
                <a:gd name="T55" fmla="*/ 156 h 296"/>
                <a:gd name="T56" fmla="*/ 43 w 178"/>
                <a:gd name="T57" fmla="*/ 166 h 296"/>
                <a:gd name="T58" fmla="*/ 45 w 178"/>
                <a:gd name="T59" fmla="*/ 171 h 296"/>
                <a:gd name="T60" fmla="*/ 46 w 178"/>
                <a:gd name="T61" fmla="*/ 155 h 296"/>
                <a:gd name="T62" fmla="*/ 50 w 178"/>
                <a:gd name="T63" fmla="*/ 141 h 296"/>
                <a:gd name="T64" fmla="*/ 90 w 178"/>
                <a:gd name="T65" fmla="*/ 113 h 296"/>
                <a:gd name="T66" fmla="*/ 78 w 178"/>
                <a:gd name="T67" fmla="*/ 120 h 296"/>
                <a:gd name="T68" fmla="*/ 77 w 178"/>
                <a:gd name="T69" fmla="*/ 125 h 296"/>
                <a:gd name="T70" fmla="*/ 90 w 178"/>
                <a:gd name="T71" fmla="*/ 113 h 296"/>
                <a:gd name="T72" fmla="*/ 90 w 178"/>
                <a:gd name="T73" fmla="*/ 112 h 296"/>
                <a:gd name="T74" fmla="*/ 125 w 178"/>
                <a:gd name="T75" fmla="*/ 96 h 296"/>
                <a:gd name="T76" fmla="*/ 89 w 178"/>
                <a:gd name="T77" fmla="*/ 10 h 296"/>
                <a:gd name="T78" fmla="*/ 58 w 178"/>
                <a:gd name="T79" fmla="*/ 123 h 296"/>
                <a:gd name="T80" fmla="*/ 60 w 178"/>
                <a:gd name="T81" fmla="*/ 107 h 296"/>
                <a:gd name="T82" fmla="*/ 68 w 178"/>
                <a:gd name="T83" fmla="*/ 112 h 296"/>
                <a:gd name="T84" fmla="*/ 80 w 178"/>
                <a:gd name="T85" fmla="*/ 105 h 296"/>
                <a:gd name="T86" fmla="*/ 97 w 178"/>
                <a:gd name="T87" fmla="*/ 103 h 296"/>
                <a:gd name="T88" fmla="*/ 103 w 178"/>
                <a:gd name="T89" fmla="*/ 97 h 296"/>
                <a:gd name="T90" fmla="*/ 103 w 178"/>
                <a:gd name="T91" fmla="*/ 76 h 296"/>
                <a:gd name="T92" fmla="*/ 129 w 178"/>
                <a:gd name="T93" fmla="*/ 74 h 296"/>
                <a:gd name="T94" fmla="*/ 138 w 178"/>
                <a:gd name="T95" fmla="*/ 76 h 296"/>
                <a:gd name="T96" fmla="*/ 120 w 178"/>
                <a:gd name="T97" fmla="*/ 100 h 296"/>
                <a:gd name="T98" fmla="*/ 135 w 178"/>
                <a:gd name="T99" fmla="*/ 84 h 296"/>
                <a:gd name="T100" fmla="*/ 140 w 178"/>
                <a:gd name="T101" fmla="*/ 82 h 296"/>
                <a:gd name="T102" fmla="*/ 152 w 178"/>
                <a:gd name="T103" fmla="*/ 81 h 296"/>
                <a:gd name="T104" fmla="*/ 167 w 178"/>
                <a:gd name="T105" fmla="*/ 75 h 296"/>
                <a:gd name="T106" fmla="*/ 178 w 178"/>
                <a:gd name="T107" fmla="*/ 76 h 296"/>
                <a:gd name="T108" fmla="*/ 157 w 178"/>
                <a:gd name="T109" fmla="*/ 57 h 296"/>
                <a:gd name="T110" fmla="*/ 148 w 178"/>
                <a:gd name="T111" fmla="*/ 51 h 296"/>
                <a:gd name="T112" fmla="*/ 121 w 178"/>
                <a:gd name="T113" fmla="*/ 31 h 296"/>
                <a:gd name="T114" fmla="*/ 108 w 178"/>
                <a:gd name="T115" fmla="*/ 19 h 296"/>
                <a:gd name="T116" fmla="*/ 93 w 178"/>
                <a:gd name="T1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 h="296">
                  <a:moveTo>
                    <a:pt x="66" y="284"/>
                  </a:moveTo>
                  <a:cubicBezTo>
                    <a:pt x="66" y="284"/>
                    <a:pt x="66" y="284"/>
                    <a:pt x="66" y="284"/>
                  </a:cubicBezTo>
                  <a:cubicBezTo>
                    <a:pt x="65" y="284"/>
                    <a:pt x="63" y="287"/>
                    <a:pt x="62" y="288"/>
                  </a:cubicBezTo>
                  <a:cubicBezTo>
                    <a:pt x="59" y="289"/>
                    <a:pt x="52" y="290"/>
                    <a:pt x="55" y="295"/>
                  </a:cubicBezTo>
                  <a:cubicBezTo>
                    <a:pt x="53" y="295"/>
                    <a:pt x="55" y="296"/>
                    <a:pt x="55" y="296"/>
                  </a:cubicBezTo>
                  <a:cubicBezTo>
                    <a:pt x="57" y="296"/>
                    <a:pt x="57" y="296"/>
                    <a:pt x="57" y="296"/>
                  </a:cubicBezTo>
                  <a:cubicBezTo>
                    <a:pt x="59" y="295"/>
                    <a:pt x="59" y="294"/>
                    <a:pt x="62" y="292"/>
                  </a:cubicBezTo>
                  <a:cubicBezTo>
                    <a:pt x="62" y="292"/>
                    <a:pt x="63" y="292"/>
                    <a:pt x="63" y="292"/>
                  </a:cubicBezTo>
                  <a:cubicBezTo>
                    <a:pt x="63" y="292"/>
                    <a:pt x="63" y="292"/>
                    <a:pt x="64" y="292"/>
                  </a:cubicBezTo>
                  <a:cubicBezTo>
                    <a:pt x="64" y="292"/>
                    <a:pt x="64" y="291"/>
                    <a:pt x="64" y="291"/>
                  </a:cubicBezTo>
                  <a:cubicBezTo>
                    <a:pt x="64" y="290"/>
                    <a:pt x="64" y="290"/>
                    <a:pt x="64" y="290"/>
                  </a:cubicBezTo>
                  <a:cubicBezTo>
                    <a:pt x="66" y="289"/>
                    <a:pt x="67" y="288"/>
                    <a:pt x="68" y="286"/>
                  </a:cubicBezTo>
                  <a:cubicBezTo>
                    <a:pt x="68" y="286"/>
                    <a:pt x="67" y="284"/>
                    <a:pt x="66" y="284"/>
                  </a:cubicBezTo>
                  <a:moveTo>
                    <a:pt x="74" y="277"/>
                  </a:moveTo>
                  <a:cubicBezTo>
                    <a:pt x="74" y="277"/>
                    <a:pt x="74" y="277"/>
                    <a:pt x="74" y="277"/>
                  </a:cubicBezTo>
                  <a:cubicBezTo>
                    <a:pt x="74" y="277"/>
                    <a:pt x="74" y="277"/>
                    <a:pt x="74" y="277"/>
                  </a:cubicBezTo>
                  <a:cubicBezTo>
                    <a:pt x="74" y="277"/>
                    <a:pt x="74" y="277"/>
                    <a:pt x="74" y="277"/>
                  </a:cubicBezTo>
                  <a:moveTo>
                    <a:pt x="73" y="272"/>
                  </a:moveTo>
                  <a:cubicBezTo>
                    <a:pt x="72" y="272"/>
                    <a:pt x="72" y="272"/>
                    <a:pt x="72" y="272"/>
                  </a:cubicBezTo>
                  <a:cubicBezTo>
                    <a:pt x="71" y="272"/>
                    <a:pt x="72" y="274"/>
                    <a:pt x="72" y="275"/>
                  </a:cubicBezTo>
                  <a:cubicBezTo>
                    <a:pt x="71" y="278"/>
                    <a:pt x="72" y="278"/>
                    <a:pt x="70" y="281"/>
                  </a:cubicBezTo>
                  <a:cubicBezTo>
                    <a:pt x="70" y="281"/>
                    <a:pt x="69" y="281"/>
                    <a:pt x="69" y="281"/>
                  </a:cubicBezTo>
                  <a:cubicBezTo>
                    <a:pt x="68" y="283"/>
                    <a:pt x="70" y="283"/>
                    <a:pt x="69" y="284"/>
                  </a:cubicBezTo>
                  <a:cubicBezTo>
                    <a:pt x="69" y="285"/>
                    <a:pt x="67" y="287"/>
                    <a:pt x="69" y="288"/>
                  </a:cubicBezTo>
                  <a:cubicBezTo>
                    <a:pt x="69" y="288"/>
                    <a:pt x="69" y="288"/>
                    <a:pt x="69" y="288"/>
                  </a:cubicBezTo>
                  <a:cubicBezTo>
                    <a:pt x="71" y="288"/>
                    <a:pt x="72" y="286"/>
                    <a:pt x="73" y="285"/>
                  </a:cubicBezTo>
                  <a:cubicBezTo>
                    <a:pt x="73" y="285"/>
                    <a:pt x="78" y="281"/>
                    <a:pt x="76" y="280"/>
                  </a:cubicBezTo>
                  <a:cubicBezTo>
                    <a:pt x="75" y="280"/>
                    <a:pt x="75" y="280"/>
                    <a:pt x="74" y="279"/>
                  </a:cubicBezTo>
                  <a:cubicBezTo>
                    <a:pt x="74" y="279"/>
                    <a:pt x="74" y="279"/>
                    <a:pt x="74" y="279"/>
                  </a:cubicBezTo>
                  <a:cubicBezTo>
                    <a:pt x="74" y="279"/>
                    <a:pt x="74" y="279"/>
                    <a:pt x="74" y="278"/>
                  </a:cubicBezTo>
                  <a:cubicBezTo>
                    <a:pt x="74" y="278"/>
                    <a:pt x="74" y="277"/>
                    <a:pt x="74" y="277"/>
                  </a:cubicBezTo>
                  <a:cubicBezTo>
                    <a:pt x="73" y="277"/>
                    <a:pt x="73" y="277"/>
                    <a:pt x="73" y="277"/>
                  </a:cubicBezTo>
                  <a:cubicBezTo>
                    <a:pt x="72" y="277"/>
                    <a:pt x="74" y="272"/>
                    <a:pt x="73" y="272"/>
                  </a:cubicBezTo>
                  <a:moveTo>
                    <a:pt x="32" y="270"/>
                  </a:moveTo>
                  <a:cubicBezTo>
                    <a:pt x="31" y="270"/>
                    <a:pt x="31" y="270"/>
                    <a:pt x="31" y="270"/>
                  </a:cubicBezTo>
                  <a:cubicBezTo>
                    <a:pt x="30" y="272"/>
                    <a:pt x="30" y="277"/>
                    <a:pt x="31" y="278"/>
                  </a:cubicBezTo>
                  <a:cubicBezTo>
                    <a:pt x="31" y="278"/>
                    <a:pt x="31" y="278"/>
                    <a:pt x="31" y="278"/>
                  </a:cubicBezTo>
                  <a:cubicBezTo>
                    <a:pt x="33" y="278"/>
                    <a:pt x="37" y="272"/>
                    <a:pt x="36" y="271"/>
                  </a:cubicBezTo>
                  <a:cubicBezTo>
                    <a:pt x="35" y="271"/>
                    <a:pt x="33" y="270"/>
                    <a:pt x="32" y="270"/>
                  </a:cubicBezTo>
                  <a:moveTo>
                    <a:pt x="27" y="255"/>
                  </a:moveTo>
                  <a:cubicBezTo>
                    <a:pt x="26" y="255"/>
                    <a:pt x="24" y="256"/>
                    <a:pt x="25" y="256"/>
                  </a:cubicBezTo>
                  <a:cubicBezTo>
                    <a:pt x="26" y="257"/>
                    <a:pt x="26" y="257"/>
                    <a:pt x="26" y="257"/>
                  </a:cubicBezTo>
                  <a:cubicBezTo>
                    <a:pt x="27" y="257"/>
                    <a:pt x="28" y="256"/>
                    <a:pt x="27" y="255"/>
                  </a:cubicBezTo>
                  <a:cubicBezTo>
                    <a:pt x="27" y="255"/>
                    <a:pt x="27" y="255"/>
                    <a:pt x="27" y="255"/>
                  </a:cubicBezTo>
                  <a:moveTo>
                    <a:pt x="37" y="206"/>
                  </a:moveTo>
                  <a:cubicBezTo>
                    <a:pt x="36" y="206"/>
                    <a:pt x="36" y="207"/>
                    <a:pt x="37" y="207"/>
                  </a:cubicBezTo>
                  <a:cubicBezTo>
                    <a:pt x="36" y="209"/>
                    <a:pt x="33" y="210"/>
                    <a:pt x="33" y="212"/>
                  </a:cubicBezTo>
                  <a:cubicBezTo>
                    <a:pt x="33" y="210"/>
                    <a:pt x="31" y="208"/>
                    <a:pt x="30" y="208"/>
                  </a:cubicBezTo>
                  <a:cubicBezTo>
                    <a:pt x="30" y="208"/>
                    <a:pt x="30" y="208"/>
                    <a:pt x="30" y="208"/>
                  </a:cubicBezTo>
                  <a:cubicBezTo>
                    <a:pt x="29" y="208"/>
                    <a:pt x="26" y="209"/>
                    <a:pt x="26" y="211"/>
                  </a:cubicBezTo>
                  <a:cubicBezTo>
                    <a:pt x="26" y="211"/>
                    <a:pt x="25" y="211"/>
                    <a:pt x="25" y="211"/>
                  </a:cubicBezTo>
                  <a:cubicBezTo>
                    <a:pt x="25" y="211"/>
                    <a:pt x="24" y="212"/>
                    <a:pt x="24" y="213"/>
                  </a:cubicBezTo>
                  <a:cubicBezTo>
                    <a:pt x="24" y="213"/>
                    <a:pt x="24" y="213"/>
                    <a:pt x="24" y="213"/>
                  </a:cubicBezTo>
                  <a:cubicBezTo>
                    <a:pt x="24" y="212"/>
                    <a:pt x="24" y="211"/>
                    <a:pt x="24" y="211"/>
                  </a:cubicBezTo>
                  <a:cubicBezTo>
                    <a:pt x="23" y="211"/>
                    <a:pt x="22" y="214"/>
                    <a:pt x="21" y="214"/>
                  </a:cubicBezTo>
                  <a:cubicBezTo>
                    <a:pt x="19" y="216"/>
                    <a:pt x="18" y="216"/>
                    <a:pt x="16" y="216"/>
                  </a:cubicBezTo>
                  <a:cubicBezTo>
                    <a:pt x="16" y="216"/>
                    <a:pt x="16" y="216"/>
                    <a:pt x="16" y="216"/>
                  </a:cubicBezTo>
                  <a:cubicBezTo>
                    <a:pt x="15" y="216"/>
                    <a:pt x="15" y="216"/>
                    <a:pt x="15" y="216"/>
                  </a:cubicBezTo>
                  <a:cubicBezTo>
                    <a:pt x="15" y="216"/>
                    <a:pt x="15" y="216"/>
                    <a:pt x="15" y="216"/>
                  </a:cubicBezTo>
                  <a:cubicBezTo>
                    <a:pt x="15" y="216"/>
                    <a:pt x="14" y="216"/>
                    <a:pt x="14" y="216"/>
                  </a:cubicBezTo>
                  <a:cubicBezTo>
                    <a:pt x="14" y="216"/>
                    <a:pt x="14" y="216"/>
                    <a:pt x="13" y="216"/>
                  </a:cubicBezTo>
                  <a:cubicBezTo>
                    <a:pt x="13" y="216"/>
                    <a:pt x="12" y="216"/>
                    <a:pt x="12" y="216"/>
                  </a:cubicBezTo>
                  <a:cubicBezTo>
                    <a:pt x="11" y="216"/>
                    <a:pt x="10" y="216"/>
                    <a:pt x="9" y="216"/>
                  </a:cubicBezTo>
                  <a:cubicBezTo>
                    <a:pt x="7" y="217"/>
                    <a:pt x="5" y="221"/>
                    <a:pt x="6" y="224"/>
                  </a:cubicBezTo>
                  <a:cubicBezTo>
                    <a:pt x="5" y="223"/>
                    <a:pt x="5" y="223"/>
                    <a:pt x="5" y="223"/>
                  </a:cubicBezTo>
                  <a:cubicBezTo>
                    <a:pt x="4" y="223"/>
                    <a:pt x="4" y="231"/>
                    <a:pt x="4" y="232"/>
                  </a:cubicBezTo>
                  <a:cubicBezTo>
                    <a:pt x="3" y="233"/>
                    <a:pt x="3" y="236"/>
                    <a:pt x="3" y="237"/>
                  </a:cubicBezTo>
                  <a:cubicBezTo>
                    <a:pt x="2" y="238"/>
                    <a:pt x="1" y="240"/>
                    <a:pt x="0" y="240"/>
                  </a:cubicBezTo>
                  <a:cubicBezTo>
                    <a:pt x="0" y="243"/>
                    <a:pt x="1" y="245"/>
                    <a:pt x="4" y="245"/>
                  </a:cubicBezTo>
                  <a:cubicBezTo>
                    <a:pt x="4" y="245"/>
                    <a:pt x="4" y="245"/>
                    <a:pt x="4" y="245"/>
                  </a:cubicBezTo>
                  <a:cubicBezTo>
                    <a:pt x="5" y="245"/>
                    <a:pt x="6" y="244"/>
                    <a:pt x="6" y="244"/>
                  </a:cubicBezTo>
                  <a:cubicBezTo>
                    <a:pt x="6" y="244"/>
                    <a:pt x="6" y="244"/>
                    <a:pt x="6" y="244"/>
                  </a:cubicBezTo>
                  <a:cubicBezTo>
                    <a:pt x="7" y="244"/>
                    <a:pt x="8" y="244"/>
                    <a:pt x="9" y="244"/>
                  </a:cubicBezTo>
                  <a:cubicBezTo>
                    <a:pt x="9" y="245"/>
                    <a:pt x="10" y="245"/>
                    <a:pt x="11" y="245"/>
                  </a:cubicBezTo>
                  <a:cubicBezTo>
                    <a:pt x="11" y="245"/>
                    <a:pt x="11" y="245"/>
                    <a:pt x="11" y="245"/>
                  </a:cubicBezTo>
                  <a:cubicBezTo>
                    <a:pt x="12" y="245"/>
                    <a:pt x="13" y="244"/>
                    <a:pt x="15" y="244"/>
                  </a:cubicBezTo>
                  <a:cubicBezTo>
                    <a:pt x="15" y="244"/>
                    <a:pt x="15" y="244"/>
                    <a:pt x="15" y="244"/>
                  </a:cubicBezTo>
                  <a:cubicBezTo>
                    <a:pt x="16" y="244"/>
                    <a:pt x="17" y="244"/>
                    <a:pt x="18" y="244"/>
                  </a:cubicBezTo>
                  <a:cubicBezTo>
                    <a:pt x="21" y="244"/>
                    <a:pt x="24" y="245"/>
                    <a:pt x="25" y="247"/>
                  </a:cubicBezTo>
                  <a:cubicBezTo>
                    <a:pt x="25" y="248"/>
                    <a:pt x="25" y="250"/>
                    <a:pt x="25" y="252"/>
                  </a:cubicBezTo>
                  <a:cubicBezTo>
                    <a:pt x="25" y="253"/>
                    <a:pt x="25" y="253"/>
                    <a:pt x="25" y="253"/>
                  </a:cubicBezTo>
                  <a:cubicBezTo>
                    <a:pt x="25" y="253"/>
                    <a:pt x="25" y="253"/>
                    <a:pt x="26" y="253"/>
                  </a:cubicBezTo>
                  <a:cubicBezTo>
                    <a:pt x="27" y="253"/>
                    <a:pt x="29" y="251"/>
                    <a:pt x="29" y="251"/>
                  </a:cubicBezTo>
                  <a:cubicBezTo>
                    <a:pt x="29" y="251"/>
                    <a:pt x="27" y="253"/>
                    <a:pt x="27" y="254"/>
                  </a:cubicBezTo>
                  <a:cubicBezTo>
                    <a:pt x="27" y="254"/>
                    <a:pt x="27" y="255"/>
                    <a:pt x="27" y="255"/>
                  </a:cubicBezTo>
                  <a:cubicBezTo>
                    <a:pt x="28" y="255"/>
                    <a:pt x="28" y="255"/>
                    <a:pt x="29" y="254"/>
                  </a:cubicBezTo>
                  <a:cubicBezTo>
                    <a:pt x="29" y="254"/>
                    <a:pt x="28" y="256"/>
                    <a:pt x="28" y="256"/>
                  </a:cubicBezTo>
                  <a:cubicBezTo>
                    <a:pt x="29" y="257"/>
                    <a:pt x="29" y="257"/>
                    <a:pt x="29" y="257"/>
                  </a:cubicBezTo>
                  <a:cubicBezTo>
                    <a:pt x="29" y="257"/>
                    <a:pt x="28" y="259"/>
                    <a:pt x="28" y="260"/>
                  </a:cubicBezTo>
                  <a:cubicBezTo>
                    <a:pt x="28" y="262"/>
                    <a:pt x="30" y="266"/>
                    <a:pt x="32" y="266"/>
                  </a:cubicBezTo>
                  <a:cubicBezTo>
                    <a:pt x="33" y="266"/>
                    <a:pt x="33" y="266"/>
                    <a:pt x="33" y="265"/>
                  </a:cubicBezTo>
                  <a:cubicBezTo>
                    <a:pt x="33" y="266"/>
                    <a:pt x="35" y="268"/>
                    <a:pt x="35" y="268"/>
                  </a:cubicBezTo>
                  <a:cubicBezTo>
                    <a:pt x="35" y="268"/>
                    <a:pt x="35" y="268"/>
                    <a:pt x="36" y="268"/>
                  </a:cubicBezTo>
                  <a:cubicBezTo>
                    <a:pt x="36" y="268"/>
                    <a:pt x="38" y="266"/>
                    <a:pt x="39" y="266"/>
                  </a:cubicBezTo>
                  <a:cubicBezTo>
                    <a:pt x="39" y="266"/>
                    <a:pt x="39" y="266"/>
                    <a:pt x="39" y="266"/>
                  </a:cubicBezTo>
                  <a:cubicBezTo>
                    <a:pt x="40" y="266"/>
                    <a:pt x="40" y="266"/>
                    <a:pt x="40" y="266"/>
                  </a:cubicBezTo>
                  <a:cubicBezTo>
                    <a:pt x="40" y="266"/>
                    <a:pt x="40" y="266"/>
                    <a:pt x="40" y="266"/>
                  </a:cubicBezTo>
                  <a:cubicBezTo>
                    <a:pt x="41" y="266"/>
                    <a:pt x="41" y="266"/>
                    <a:pt x="42" y="265"/>
                  </a:cubicBezTo>
                  <a:cubicBezTo>
                    <a:pt x="44" y="262"/>
                    <a:pt x="46" y="259"/>
                    <a:pt x="49" y="257"/>
                  </a:cubicBezTo>
                  <a:cubicBezTo>
                    <a:pt x="50" y="255"/>
                    <a:pt x="53" y="251"/>
                    <a:pt x="53" y="249"/>
                  </a:cubicBezTo>
                  <a:cubicBezTo>
                    <a:pt x="53" y="249"/>
                    <a:pt x="56" y="243"/>
                    <a:pt x="55" y="243"/>
                  </a:cubicBezTo>
                  <a:cubicBezTo>
                    <a:pt x="55" y="243"/>
                    <a:pt x="54" y="243"/>
                    <a:pt x="54" y="243"/>
                  </a:cubicBezTo>
                  <a:cubicBezTo>
                    <a:pt x="54" y="242"/>
                    <a:pt x="54" y="236"/>
                    <a:pt x="53" y="236"/>
                  </a:cubicBezTo>
                  <a:cubicBezTo>
                    <a:pt x="53" y="236"/>
                    <a:pt x="53" y="236"/>
                    <a:pt x="53" y="236"/>
                  </a:cubicBezTo>
                  <a:cubicBezTo>
                    <a:pt x="54" y="232"/>
                    <a:pt x="52" y="230"/>
                    <a:pt x="52" y="227"/>
                  </a:cubicBezTo>
                  <a:cubicBezTo>
                    <a:pt x="52" y="224"/>
                    <a:pt x="55" y="218"/>
                    <a:pt x="52" y="218"/>
                  </a:cubicBezTo>
                  <a:cubicBezTo>
                    <a:pt x="51" y="217"/>
                    <a:pt x="54" y="211"/>
                    <a:pt x="52" y="211"/>
                  </a:cubicBezTo>
                  <a:cubicBezTo>
                    <a:pt x="52" y="211"/>
                    <a:pt x="52" y="211"/>
                    <a:pt x="52" y="211"/>
                  </a:cubicBezTo>
                  <a:cubicBezTo>
                    <a:pt x="51" y="211"/>
                    <a:pt x="48" y="217"/>
                    <a:pt x="48" y="219"/>
                  </a:cubicBezTo>
                  <a:cubicBezTo>
                    <a:pt x="46" y="221"/>
                    <a:pt x="46" y="221"/>
                    <a:pt x="45" y="221"/>
                  </a:cubicBezTo>
                  <a:cubicBezTo>
                    <a:pt x="43" y="221"/>
                    <a:pt x="42" y="217"/>
                    <a:pt x="41" y="215"/>
                  </a:cubicBezTo>
                  <a:cubicBezTo>
                    <a:pt x="43" y="212"/>
                    <a:pt x="46" y="212"/>
                    <a:pt x="44" y="210"/>
                  </a:cubicBezTo>
                  <a:cubicBezTo>
                    <a:pt x="43" y="209"/>
                    <a:pt x="42" y="209"/>
                    <a:pt x="41" y="208"/>
                  </a:cubicBezTo>
                  <a:cubicBezTo>
                    <a:pt x="41" y="207"/>
                    <a:pt x="40" y="206"/>
                    <a:pt x="39" y="206"/>
                  </a:cubicBezTo>
                  <a:cubicBezTo>
                    <a:pt x="39" y="206"/>
                    <a:pt x="39" y="206"/>
                    <a:pt x="39" y="208"/>
                  </a:cubicBezTo>
                  <a:cubicBezTo>
                    <a:pt x="39" y="208"/>
                    <a:pt x="39" y="208"/>
                    <a:pt x="39" y="208"/>
                  </a:cubicBezTo>
                  <a:cubicBezTo>
                    <a:pt x="38" y="208"/>
                    <a:pt x="38" y="208"/>
                    <a:pt x="38" y="207"/>
                  </a:cubicBezTo>
                  <a:cubicBezTo>
                    <a:pt x="39" y="207"/>
                    <a:pt x="38" y="206"/>
                    <a:pt x="38" y="206"/>
                  </a:cubicBezTo>
                  <a:cubicBezTo>
                    <a:pt x="38" y="206"/>
                    <a:pt x="37" y="206"/>
                    <a:pt x="37" y="206"/>
                  </a:cubicBezTo>
                  <a:moveTo>
                    <a:pt x="34" y="198"/>
                  </a:moveTo>
                  <a:cubicBezTo>
                    <a:pt x="33" y="198"/>
                    <a:pt x="28" y="199"/>
                    <a:pt x="29" y="201"/>
                  </a:cubicBezTo>
                  <a:cubicBezTo>
                    <a:pt x="29" y="201"/>
                    <a:pt x="29" y="201"/>
                    <a:pt x="29" y="201"/>
                  </a:cubicBezTo>
                  <a:cubicBezTo>
                    <a:pt x="30" y="201"/>
                    <a:pt x="39" y="199"/>
                    <a:pt x="34" y="198"/>
                  </a:cubicBezTo>
                  <a:cubicBezTo>
                    <a:pt x="34" y="198"/>
                    <a:pt x="34" y="198"/>
                    <a:pt x="34" y="198"/>
                  </a:cubicBezTo>
                  <a:moveTo>
                    <a:pt x="25" y="196"/>
                  </a:moveTo>
                  <a:cubicBezTo>
                    <a:pt x="24" y="196"/>
                    <a:pt x="24" y="196"/>
                    <a:pt x="24" y="197"/>
                  </a:cubicBezTo>
                  <a:cubicBezTo>
                    <a:pt x="24" y="197"/>
                    <a:pt x="25" y="200"/>
                    <a:pt x="26" y="200"/>
                  </a:cubicBezTo>
                  <a:cubicBezTo>
                    <a:pt x="26" y="200"/>
                    <a:pt x="26" y="200"/>
                    <a:pt x="26" y="199"/>
                  </a:cubicBezTo>
                  <a:cubicBezTo>
                    <a:pt x="27" y="198"/>
                    <a:pt x="26" y="196"/>
                    <a:pt x="25" y="196"/>
                  </a:cubicBezTo>
                  <a:moveTo>
                    <a:pt x="27" y="195"/>
                  </a:moveTo>
                  <a:cubicBezTo>
                    <a:pt x="26" y="195"/>
                    <a:pt x="26" y="195"/>
                    <a:pt x="26" y="195"/>
                  </a:cubicBezTo>
                  <a:cubicBezTo>
                    <a:pt x="25" y="196"/>
                    <a:pt x="27" y="197"/>
                    <a:pt x="28" y="197"/>
                  </a:cubicBezTo>
                  <a:cubicBezTo>
                    <a:pt x="28" y="198"/>
                    <a:pt x="30" y="198"/>
                    <a:pt x="30" y="198"/>
                  </a:cubicBezTo>
                  <a:cubicBezTo>
                    <a:pt x="32" y="198"/>
                    <a:pt x="32" y="198"/>
                    <a:pt x="30" y="196"/>
                  </a:cubicBezTo>
                  <a:cubicBezTo>
                    <a:pt x="30" y="196"/>
                    <a:pt x="28" y="195"/>
                    <a:pt x="27" y="195"/>
                  </a:cubicBezTo>
                  <a:moveTo>
                    <a:pt x="40" y="190"/>
                  </a:moveTo>
                  <a:cubicBezTo>
                    <a:pt x="40" y="190"/>
                    <a:pt x="40" y="190"/>
                    <a:pt x="40" y="190"/>
                  </a:cubicBezTo>
                  <a:cubicBezTo>
                    <a:pt x="40" y="190"/>
                    <a:pt x="40" y="190"/>
                    <a:pt x="40" y="190"/>
                  </a:cubicBezTo>
                  <a:moveTo>
                    <a:pt x="40" y="190"/>
                  </a:moveTo>
                  <a:cubicBezTo>
                    <a:pt x="40" y="190"/>
                    <a:pt x="40" y="190"/>
                    <a:pt x="40" y="190"/>
                  </a:cubicBezTo>
                  <a:cubicBezTo>
                    <a:pt x="40" y="190"/>
                    <a:pt x="40" y="190"/>
                    <a:pt x="40" y="190"/>
                  </a:cubicBezTo>
                  <a:moveTo>
                    <a:pt x="40" y="190"/>
                  </a:moveTo>
                  <a:cubicBezTo>
                    <a:pt x="40" y="190"/>
                    <a:pt x="40" y="190"/>
                    <a:pt x="40" y="190"/>
                  </a:cubicBezTo>
                  <a:cubicBezTo>
                    <a:pt x="40" y="190"/>
                    <a:pt x="40" y="190"/>
                    <a:pt x="40" y="190"/>
                  </a:cubicBezTo>
                  <a:moveTo>
                    <a:pt x="40" y="189"/>
                  </a:moveTo>
                  <a:cubicBezTo>
                    <a:pt x="40" y="190"/>
                    <a:pt x="40" y="190"/>
                    <a:pt x="40" y="190"/>
                  </a:cubicBezTo>
                  <a:cubicBezTo>
                    <a:pt x="40" y="190"/>
                    <a:pt x="40" y="190"/>
                    <a:pt x="40" y="190"/>
                  </a:cubicBezTo>
                  <a:cubicBezTo>
                    <a:pt x="40" y="190"/>
                    <a:pt x="40" y="190"/>
                    <a:pt x="40" y="190"/>
                  </a:cubicBezTo>
                  <a:cubicBezTo>
                    <a:pt x="40" y="190"/>
                    <a:pt x="40" y="189"/>
                    <a:pt x="40" y="189"/>
                  </a:cubicBezTo>
                  <a:moveTo>
                    <a:pt x="40" y="189"/>
                  </a:moveTo>
                  <a:cubicBezTo>
                    <a:pt x="40" y="189"/>
                    <a:pt x="40" y="189"/>
                    <a:pt x="40" y="189"/>
                  </a:cubicBezTo>
                  <a:cubicBezTo>
                    <a:pt x="40" y="189"/>
                    <a:pt x="40" y="189"/>
                    <a:pt x="40" y="189"/>
                  </a:cubicBezTo>
                  <a:cubicBezTo>
                    <a:pt x="40" y="189"/>
                    <a:pt x="40" y="189"/>
                    <a:pt x="40" y="189"/>
                  </a:cubicBezTo>
                  <a:moveTo>
                    <a:pt x="40" y="189"/>
                  </a:moveTo>
                  <a:cubicBezTo>
                    <a:pt x="40" y="189"/>
                    <a:pt x="40" y="189"/>
                    <a:pt x="40" y="189"/>
                  </a:cubicBezTo>
                  <a:cubicBezTo>
                    <a:pt x="40" y="189"/>
                    <a:pt x="40" y="189"/>
                    <a:pt x="40" y="189"/>
                  </a:cubicBezTo>
                  <a:moveTo>
                    <a:pt x="40" y="189"/>
                  </a:moveTo>
                  <a:cubicBezTo>
                    <a:pt x="40" y="189"/>
                    <a:pt x="40" y="189"/>
                    <a:pt x="40" y="189"/>
                  </a:cubicBezTo>
                  <a:cubicBezTo>
                    <a:pt x="40" y="189"/>
                    <a:pt x="40" y="189"/>
                    <a:pt x="40" y="189"/>
                  </a:cubicBezTo>
                  <a:moveTo>
                    <a:pt x="41" y="189"/>
                  </a:moveTo>
                  <a:cubicBezTo>
                    <a:pt x="41" y="189"/>
                    <a:pt x="41" y="189"/>
                    <a:pt x="40" y="190"/>
                  </a:cubicBezTo>
                  <a:cubicBezTo>
                    <a:pt x="40" y="190"/>
                    <a:pt x="40" y="190"/>
                    <a:pt x="40" y="190"/>
                  </a:cubicBezTo>
                  <a:cubicBezTo>
                    <a:pt x="39" y="190"/>
                    <a:pt x="42" y="193"/>
                    <a:pt x="43" y="193"/>
                  </a:cubicBezTo>
                  <a:cubicBezTo>
                    <a:pt x="43" y="193"/>
                    <a:pt x="43" y="193"/>
                    <a:pt x="43" y="193"/>
                  </a:cubicBezTo>
                  <a:cubicBezTo>
                    <a:pt x="45" y="193"/>
                    <a:pt x="43" y="189"/>
                    <a:pt x="41" y="189"/>
                  </a:cubicBezTo>
                  <a:moveTo>
                    <a:pt x="38" y="188"/>
                  </a:moveTo>
                  <a:cubicBezTo>
                    <a:pt x="38" y="188"/>
                    <a:pt x="38" y="188"/>
                    <a:pt x="38" y="189"/>
                  </a:cubicBezTo>
                  <a:cubicBezTo>
                    <a:pt x="37" y="189"/>
                    <a:pt x="38" y="191"/>
                    <a:pt x="39" y="191"/>
                  </a:cubicBezTo>
                  <a:cubicBezTo>
                    <a:pt x="39" y="191"/>
                    <a:pt x="39" y="191"/>
                    <a:pt x="39" y="191"/>
                  </a:cubicBezTo>
                  <a:cubicBezTo>
                    <a:pt x="40" y="190"/>
                    <a:pt x="39" y="188"/>
                    <a:pt x="38" y="188"/>
                  </a:cubicBezTo>
                  <a:moveTo>
                    <a:pt x="17" y="187"/>
                  </a:moveTo>
                  <a:cubicBezTo>
                    <a:pt x="15" y="190"/>
                    <a:pt x="15" y="190"/>
                    <a:pt x="15" y="190"/>
                  </a:cubicBezTo>
                  <a:cubicBezTo>
                    <a:pt x="15" y="190"/>
                    <a:pt x="15" y="190"/>
                    <a:pt x="15" y="190"/>
                  </a:cubicBezTo>
                  <a:cubicBezTo>
                    <a:pt x="17" y="192"/>
                    <a:pt x="18" y="192"/>
                    <a:pt x="18" y="193"/>
                  </a:cubicBezTo>
                  <a:cubicBezTo>
                    <a:pt x="19" y="193"/>
                    <a:pt x="20" y="194"/>
                    <a:pt x="21" y="194"/>
                  </a:cubicBezTo>
                  <a:cubicBezTo>
                    <a:pt x="21" y="194"/>
                    <a:pt x="21" y="194"/>
                    <a:pt x="21" y="194"/>
                  </a:cubicBezTo>
                  <a:cubicBezTo>
                    <a:pt x="20" y="195"/>
                    <a:pt x="22" y="196"/>
                    <a:pt x="24" y="196"/>
                  </a:cubicBezTo>
                  <a:cubicBezTo>
                    <a:pt x="24" y="196"/>
                    <a:pt x="25" y="196"/>
                    <a:pt x="25" y="195"/>
                  </a:cubicBezTo>
                  <a:cubicBezTo>
                    <a:pt x="26" y="194"/>
                    <a:pt x="24" y="193"/>
                    <a:pt x="22" y="193"/>
                  </a:cubicBezTo>
                  <a:cubicBezTo>
                    <a:pt x="22" y="193"/>
                    <a:pt x="22" y="193"/>
                    <a:pt x="21" y="193"/>
                  </a:cubicBezTo>
                  <a:cubicBezTo>
                    <a:pt x="22" y="192"/>
                    <a:pt x="19" y="191"/>
                    <a:pt x="19" y="190"/>
                  </a:cubicBezTo>
                  <a:cubicBezTo>
                    <a:pt x="22" y="190"/>
                    <a:pt x="18" y="188"/>
                    <a:pt x="17" y="187"/>
                  </a:cubicBezTo>
                  <a:cubicBezTo>
                    <a:pt x="17" y="187"/>
                    <a:pt x="17" y="187"/>
                    <a:pt x="17" y="187"/>
                  </a:cubicBezTo>
                  <a:moveTo>
                    <a:pt x="48" y="187"/>
                  </a:moveTo>
                  <a:cubicBezTo>
                    <a:pt x="48" y="187"/>
                    <a:pt x="47" y="187"/>
                    <a:pt x="46" y="187"/>
                  </a:cubicBezTo>
                  <a:cubicBezTo>
                    <a:pt x="44" y="188"/>
                    <a:pt x="46" y="189"/>
                    <a:pt x="46" y="191"/>
                  </a:cubicBezTo>
                  <a:cubicBezTo>
                    <a:pt x="46" y="191"/>
                    <a:pt x="45" y="192"/>
                    <a:pt x="45" y="193"/>
                  </a:cubicBezTo>
                  <a:cubicBezTo>
                    <a:pt x="46" y="195"/>
                    <a:pt x="47" y="195"/>
                    <a:pt x="48" y="196"/>
                  </a:cubicBezTo>
                  <a:cubicBezTo>
                    <a:pt x="49" y="197"/>
                    <a:pt x="52" y="199"/>
                    <a:pt x="51" y="203"/>
                  </a:cubicBezTo>
                  <a:cubicBezTo>
                    <a:pt x="46" y="204"/>
                    <a:pt x="50" y="204"/>
                    <a:pt x="51" y="206"/>
                  </a:cubicBezTo>
                  <a:cubicBezTo>
                    <a:pt x="53" y="207"/>
                    <a:pt x="52" y="209"/>
                    <a:pt x="54" y="209"/>
                  </a:cubicBezTo>
                  <a:cubicBezTo>
                    <a:pt x="54" y="209"/>
                    <a:pt x="54" y="209"/>
                    <a:pt x="55" y="209"/>
                  </a:cubicBezTo>
                  <a:cubicBezTo>
                    <a:pt x="56" y="208"/>
                    <a:pt x="56" y="207"/>
                    <a:pt x="57" y="207"/>
                  </a:cubicBezTo>
                  <a:cubicBezTo>
                    <a:pt x="57" y="207"/>
                    <a:pt x="57" y="207"/>
                    <a:pt x="58" y="208"/>
                  </a:cubicBezTo>
                  <a:cubicBezTo>
                    <a:pt x="58" y="208"/>
                    <a:pt x="60" y="215"/>
                    <a:pt x="62" y="215"/>
                  </a:cubicBezTo>
                  <a:cubicBezTo>
                    <a:pt x="62" y="215"/>
                    <a:pt x="63" y="215"/>
                    <a:pt x="63" y="214"/>
                  </a:cubicBezTo>
                  <a:cubicBezTo>
                    <a:pt x="63" y="214"/>
                    <a:pt x="62" y="212"/>
                    <a:pt x="62" y="211"/>
                  </a:cubicBezTo>
                  <a:cubicBezTo>
                    <a:pt x="62" y="210"/>
                    <a:pt x="61" y="209"/>
                    <a:pt x="61" y="207"/>
                  </a:cubicBezTo>
                  <a:cubicBezTo>
                    <a:pt x="62" y="207"/>
                    <a:pt x="62" y="207"/>
                    <a:pt x="62" y="207"/>
                  </a:cubicBezTo>
                  <a:cubicBezTo>
                    <a:pt x="62" y="207"/>
                    <a:pt x="62" y="207"/>
                    <a:pt x="63" y="207"/>
                  </a:cubicBezTo>
                  <a:cubicBezTo>
                    <a:pt x="64" y="205"/>
                    <a:pt x="59" y="197"/>
                    <a:pt x="58" y="196"/>
                  </a:cubicBezTo>
                  <a:cubicBezTo>
                    <a:pt x="57" y="195"/>
                    <a:pt x="55" y="192"/>
                    <a:pt x="54" y="192"/>
                  </a:cubicBezTo>
                  <a:cubicBezTo>
                    <a:pt x="54" y="192"/>
                    <a:pt x="54" y="192"/>
                    <a:pt x="53" y="192"/>
                  </a:cubicBezTo>
                  <a:cubicBezTo>
                    <a:pt x="52" y="192"/>
                    <a:pt x="50" y="193"/>
                    <a:pt x="49" y="193"/>
                  </a:cubicBezTo>
                  <a:cubicBezTo>
                    <a:pt x="48" y="193"/>
                    <a:pt x="51" y="187"/>
                    <a:pt x="48" y="187"/>
                  </a:cubicBezTo>
                  <a:moveTo>
                    <a:pt x="44" y="181"/>
                  </a:moveTo>
                  <a:cubicBezTo>
                    <a:pt x="43" y="181"/>
                    <a:pt x="43" y="181"/>
                    <a:pt x="42" y="182"/>
                  </a:cubicBezTo>
                  <a:cubicBezTo>
                    <a:pt x="42" y="183"/>
                    <a:pt x="42" y="185"/>
                    <a:pt x="42" y="185"/>
                  </a:cubicBezTo>
                  <a:cubicBezTo>
                    <a:pt x="42" y="185"/>
                    <a:pt x="43" y="185"/>
                    <a:pt x="43" y="184"/>
                  </a:cubicBezTo>
                  <a:cubicBezTo>
                    <a:pt x="43" y="184"/>
                    <a:pt x="43" y="184"/>
                    <a:pt x="43" y="184"/>
                  </a:cubicBezTo>
                  <a:cubicBezTo>
                    <a:pt x="44" y="184"/>
                    <a:pt x="44" y="184"/>
                    <a:pt x="45" y="183"/>
                  </a:cubicBezTo>
                  <a:cubicBezTo>
                    <a:pt x="45" y="182"/>
                    <a:pt x="45" y="181"/>
                    <a:pt x="44" y="181"/>
                  </a:cubicBezTo>
                  <a:moveTo>
                    <a:pt x="35" y="178"/>
                  </a:moveTo>
                  <a:cubicBezTo>
                    <a:pt x="34" y="178"/>
                    <a:pt x="33" y="179"/>
                    <a:pt x="32" y="180"/>
                  </a:cubicBezTo>
                  <a:cubicBezTo>
                    <a:pt x="30" y="182"/>
                    <a:pt x="29" y="184"/>
                    <a:pt x="28" y="186"/>
                  </a:cubicBezTo>
                  <a:cubicBezTo>
                    <a:pt x="28" y="186"/>
                    <a:pt x="28" y="186"/>
                    <a:pt x="28" y="186"/>
                  </a:cubicBezTo>
                  <a:cubicBezTo>
                    <a:pt x="29" y="186"/>
                    <a:pt x="29" y="188"/>
                    <a:pt x="29" y="188"/>
                  </a:cubicBezTo>
                  <a:cubicBezTo>
                    <a:pt x="28" y="189"/>
                    <a:pt x="28" y="190"/>
                    <a:pt x="28" y="190"/>
                  </a:cubicBezTo>
                  <a:cubicBezTo>
                    <a:pt x="28" y="191"/>
                    <a:pt x="28" y="191"/>
                    <a:pt x="28" y="191"/>
                  </a:cubicBezTo>
                  <a:cubicBezTo>
                    <a:pt x="29" y="191"/>
                    <a:pt x="31" y="186"/>
                    <a:pt x="31" y="186"/>
                  </a:cubicBezTo>
                  <a:cubicBezTo>
                    <a:pt x="32" y="186"/>
                    <a:pt x="30" y="190"/>
                    <a:pt x="32" y="190"/>
                  </a:cubicBezTo>
                  <a:cubicBezTo>
                    <a:pt x="32" y="190"/>
                    <a:pt x="32" y="190"/>
                    <a:pt x="32" y="190"/>
                  </a:cubicBezTo>
                  <a:cubicBezTo>
                    <a:pt x="34" y="190"/>
                    <a:pt x="33" y="186"/>
                    <a:pt x="33" y="185"/>
                  </a:cubicBezTo>
                  <a:cubicBezTo>
                    <a:pt x="33" y="185"/>
                    <a:pt x="34" y="185"/>
                    <a:pt x="34" y="185"/>
                  </a:cubicBezTo>
                  <a:cubicBezTo>
                    <a:pt x="35" y="185"/>
                    <a:pt x="37" y="184"/>
                    <a:pt x="36" y="182"/>
                  </a:cubicBezTo>
                  <a:cubicBezTo>
                    <a:pt x="36" y="182"/>
                    <a:pt x="36" y="182"/>
                    <a:pt x="36" y="182"/>
                  </a:cubicBezTo>
                  <a:cubicBezTo>
                    <a:pt x="35" y="182"/>
                    <a:pt x="35" y="182"/>
                    <a:pt x="34" y="182"/>
                  </a:cubicBezTo>
                  <a:cubicBezTo>
                    <a:pt x="34" y="183"/>
                    <a:pt x="33" y="183"/>
                    <a:pt x="33" y="183"/>
                  </a:cubicBezTo>
                  <a:cubicBezTo>
                    <a:pt x="32" y="183"/>
                    <a:pt x="32" y="182"/>
                    <a:pt x="33" y="182"/>
                  </a:cubicBezTo>
                  <a:cubicBezTo>
                    <a:pt x="33" y="181"/>
                    <a:pt x="34" y="181"/>
                    <a:pt x="35" y="181"/>
                  </a:cubicBezTo>
                  <a:cubicBezTo>
                    <a:pt x="35" y="181"/>
                    <a:pt x="35" y="181"/>
                    <a:pt x="36" y="181"/>
                  </a:cubicBezTo>
                  <a:cubicBezTo>
                    <a:pt x="36" y="181"/>
                    <a:pt x="37" y="181"/>
                    <a:pt x="37" y="181"/>
                  </a:cubicBezTo>
                  <a:cubicBezTo>
                    <a:pt x="39" y="181"/>
                    <a:pt x="41" y="181"/>
                    <a:pt x="40" y="179"/>
                  </a:cubicBezTo>
                  <a:cubicBezTo>
                    <a:pt x="40" y="180"/>
                    <a:pt x="40" y="180"/>
                    <a:pt x="40" y="180"/>
                  </a:cubicBezTo>
                  <a:cubicBezTo>
                    <a:pt x="39" y="180"/>
                    <a:pt x="38" y="179"/>
                    <a:pt x="38" y="179"/>
                  </a:cubicBezTo>
                  <a:cubicBezTo>
                    <a:pt x="37" y="179"/>
                    <a:pt x="36" y="179"/>
                    <a:pt x="36" y="179"/>
                  </a:cubicBezTo>
                  <a:cubicBezTo>
                    <a:pt x="36" y="179"/>
                    <a:pt x="36" y="179"/>
                    <a:pt x="36" y="179"/>
                  </a:cubicBezTo>
                  <a:cubicBezTo>
                    <a:pt x="36" y="179"/>
                    <a:pt x="35" y="178"/>
                    <a:pt x="35" y="178"/>
                  </a:cubicBezTo>
                  <a:moveTo>
                    <a:pt x="33" y="166"/>
                  </a:moveTo>
                  <a:cubicBezTo>
                    <a:pt x="33" y="166"/>
                    <a:pt x="33" y="167"/>
                    <a:pt x="32" y="168"/>
                  </a:cubicBezTo>
                  <a:cubicBezTo>
                    <a:pt x="31" y="168"/>
                    <a:pt x="31" y="169"/>
                    <a:pt x="30" y="169"/>
                  </a:cubicBezTo>
                  <a:cubicBezTo>
                    <a:pt x="30" y="169"/>
                    <a:pt x="30" y="169"/>
                    <a:pt x="30" y="169"/>
                  </a:cubicBezTo>
                  <a:cubicBezTo>
                    <a:pt x="29" y="169"/>
                    <a:pt x="29" y="169"/>
                    <a:pt x="29" y="169"/>
                  </a:cubicBezTo>
                  <a:cubicBezTo>
                    <a:pt x="29" y="169"/>
                    <a:pt x="29" y="169"/>
                    <a:pt x="28" y="169"/>
                  </a:cubicBezTo>
                  <a:cubicBezTo>
                    <a:pt x="27" y="169"/>
                    <a:pt x="27" y="170"/>
                    <a:pt x="26" y="171"/>
                  </a:cubicBezTo>
                  <a:cubicBezTo>
                    <a:pt x="25" y="170"/>
                    <a:pt x="25" y="170"/>
                    <a:pt x="25" y="170"/>
                  </a:cubicBezTo>
                  <a:cubicBezTo>
                    <a:pt x="24" y="171"/>
                    <a:pt x="24" y="171"/>
                    <a:pt x="23" y="172"/>
                  </a:cubicBezTo>
                  <a:cubicBezTo>
                    <a:pt x="23" y="172"/>
                    <a:pt x="23" y="172"/>
                    <a:pt x="22" y="172"/>
                  </a:cubicBezTo>
                  <a:cubicBezTo>
                    <a:pt x="22" y="172"/>
                    <a:pt x="22" y="172"/>
                    <a:pt x="22" y="172"/>
                  </a:cubicBezTo>
                  <a:cubicBezTo>
                    <a:pt x="19" y="181"/>
                    <a:pt x="19" y="181"/>
                    <a:pt x="19" y="181"/>
                  </a:cubicBezTo>
                  <a:cubicBezTo>
                    <a:pt x="19" y="181"/>
                    <a:pt x="19" y="181"/>
                    <a:pt x="19" y="181"/>
                  </a:cubicBezTo>
                  <a:cubicBezTo>
                    <a:pt x="19" y="181"/>
                    <a:pt x="19" y="182"/>
                    <a:pt x="20" y="182"/>
                  </a:cubicBezTo>
                  <a:cubicBezTo>
                    <a:pt x="20" y="183"/>
                    <a:pt x="23" y="185"/>
                    <a:pt x="24" y="185"/>
                  </a:cubicBezTo>
                  <a:cubicBezTo>
                    <a:pt x="24" y="185"/>
                    <a:pt x="24" y="185"/>
                    <a:pt x="25" y="185"/>
                  </a:cubicBezTo>
                  <a:cubicBezTo>
                    <a:pt x="27" y="185"/>
                    <a:pt x="28" y="180"/>
                    <a:pt x="30" y="179"/>
                  </a:cubicBezTo>
                  <a:cubicBezTo>
                    <a:pt x="30" y="179"/>
                    <a:pt x="30" y="178"/>
                    <a:pt x="31" y="178"/>
                  </a:cubicBezTo>
                  <a:cubicBezTo>
                    <a:pt x="31" y="178"/>
                    <a:pt x="31" y="178"/>
                    <a:pt x="31" y="178"/>
                  </a:cubicBezTo>
                  <a:cubicBezTo>
                    <a:pt x="31" y="178"/>
                    <a:pt x="31" y="178"/>
                    <a:pt x="31" y="178"/>
                  </a:cubicBezTo>
                  <a:cubicBezTo>
                    <a:pt x="32" y="178"/>
                    <a:pt x="32" y="178"/>
                    <a:pt x="32" y="178"/>
                  </a:cubicBezTo>
                  <a:cubicBezTo>
                    <a:pt x="33" y="177"/>
                    <a:pt x="32" y="175"/>
                    <a:pt x="32" y="174"/>
                  </a:cubicBezTo>
                  <a:cubicBezTo>
                    <a:pt x="33" y="171"/>
                    <a:pt x="33" y="173"/>
                    <a:pt x="34" y="171"/>
                  </a:cubicBezTo>
                  <a:cubicBezTo>
                    <a:pt x="35" y="171"/>
                    <a:pt x="36" y="172"/>
                    <a:pt x="36" y="170"/>
                  </a:cubicBezTo>
                  <a:cubicBezTo>
                    <a:pt x="34" y="168"/>
                    <a:pt x="34" y="168"/>
                    <a:pt x="34" y="168"/>
                  </a:cubicBezTo>
                  <a:cubicBezTo>
                    <a:pt x="34" y="167"/>
                    <a:pt x="34" y="166"/>
                    <a:pt x="33" y="166"/>
                  </a:cubicBezTo>
                  <a:moveTo>
                    <a:pt x="40" y="159"/>
                  </a:moveTo>
                  <a:cubicBezTo>
                    <a:pt x="39" y="159"/>
                    <a:pt x="35" y="164"/>
                    <a:pt x="35" y="164"/>
                  </a:cubicBezTo>
                  <a:cubicBezTo>
                    <a:pt x="35" y="164"/>
                    <a:pt x="36" y="164"/>
                    <a:pt x="36" y="164"/>
                  </a:cubicBezTo>
                  <a:cubicBezTo>
                    <a:pt x="37" y="164"/>
                    <a:pt x="42" y="160"/>
                    <a:pt x="40" y="159"/>
                  </a:cubicBezTo>
                  <a:cubicBezTo>
                    <a:pt x="40" y="159"/>
                    <a:pt x="40" y="159"/>
                    <a:pt x="40" y="159"/>
                  </a:cubicBezTo>
                  <a:moveTo>
                    <a:pt x="48" y="147"/>
                  </a:moveTo>
                  <a:cubicBezTo>
                    <a:pt x="47" y="147"/>
                    <a:pt x="46" y="149"/>
                    <a:pt x="45" y="151"/>
                  </a:cubicBezTo>
                  <a:cubicBezTo>
                    <a:pt x="45" y="150"/>
                    <a:pt x="45" y="150"/>
                    <a:pt x="45" y="150"/>
                  </a:cubicBezTo>
                  <a:cubicBezTo>
                    <a:pt x="45" y="150"/>
                    <a:pt x="45" y="150"/>
                    <a:pt x="44" y="151"/>
                  </a:cubicBezTo>
                  <a:cubicBezTo>
                    <a:pt x="44" y="150"/>
                    <a:pt x="44" y="150"/>
                    <a:pt x="44" y="150"/>
                  </a:cubicBezTo>
                  <a:cubicBezTo>
                    <a:pt x="44" y="150"/>
                    <a:pt x="44" y="150"/>
                    <a:pt x="44" y="151"/>
                  </a:cubicBezTo>
                  <a:cubicBezTo>
                    <a:pt x="44" y="151"/>
                    <a:pt x="44" y="151"/>
                    <a:pt x="44" y="151"/>
                  </a:cubicBezTo>
                  <a:cubicBezTo>
                    <a:pt x="44" y="151"/>
                    <a:pt x="44" y="151"/>
                    <a:pt x="44" y="151"/>
                  </a:cubicBezTo>
                  <a:cubicBezTo>
                    <a:pt x="44" y="151"/>
                    <a:pt x="44" y="151"/>
                    <a:pt x="44" y="151"/>
                  </a:cubicBezTo>
                  <a:cubicBezTo>
                    <a:pt x="44" y="151"/>
                    <a:pt x="44" y="151"/>
                    <a:pt x="44" y="151"/>
                  </a:cubicBezTo>
                  <a:cubicBezTo>
                    <a:pt x="44" y="152"/>
                    <a:pt x="43" y="156"/>
                    <a:pt x="43" y="156"/>
                  </a:cubicBezTo>
                  <a:cubicBezTo>
                    <a:pt x="43" y="158"/>
                    <a:pt x="43" y="159"/>
                    <a:pt x="43" y="159"/>
                  </a:cubicBezTo>
                  <a:cubicBezTo>
                    <a:pt x="44" y="159"/>
                    <a:pt x="45" y="158"/>
                    <a:pt x="44" y="156"/>
                  </a:cubicBezTo>
                  <a:cubicBezTo>
                    <a:pt x="45" y="157"/>
                    <a:pt x="45" y="156"/>
                    <a:pt x="46" y="158"/>
                  </a:cubicBezTo>
                  <a:cubicBezTo>
                    <a:pt x="46" y="159"/>
                    <a:pt x="45" y="160"/>
                    <a:pt x="46" y="161"/>
                  </a:cubicBezTo>
                  <a:cubicBezTo>
                    <a:pt x="46" y="161"/>
                    <a:pt x="46" y="164"/>
                    <a:pt x="46" y="164"/>
                  </a:cubicBezTo>
                  <a:cubicBezTo>
                    <a:pt x="45" y="164"/>
                    <a:pt x="46" y="159"/>
                    <a:pt x="44" y="159"/>
                  </a:cubicBezTo>
                  <a:cubicBezTo>
                    <a:pt x="44" y="159"/>
                    <a:pt x="44" y="159"/>
                    <a:pt x="44" y="159"/>
                  </a:cubicBezTo>
                  <a:cubicBezTo>
                    <a:pt x="43" y="160"/>
                    <a:pt x="42" y="163"/>
                    <a:pt x="43" y="163"/>
                  </a:cubicBezTo>
                  <a:cubicBezTo>
                    <a:pt x="43" y="163"/>
                    <a:pt x="43" y="163"/>
                    <a:pt x="44" y="163"/>
                  </a:cubicBezTo>
                  <a:cubicBezTo>
                    <a:pt x="43" y="163"/>
                    <a:pt x="41" y="166"/>
                    <a:pt x="43" y="166"/>
                  </a:cubicBezTo>
                  <a:cubicBezTo>
                    <a:pt x="43" y="166"/>
                    <a:pt x="43" y="166"/>
                    <a:pt x="43" y="166"/>
                  </a:cubicBezTo>
                  <a:cubicBezTo>
                    <a:pt x="42" y="166"/>
                    <a:pt x="39" y="168"/>
                    <a:pt x="40" y="169"/>
                  </a:cubicBezTo>
                  <a:cubicBezTo>
                    <a:pt x="40" y="169"/>
                    <a:pt x="40" y="169"/>
                    <a:pt x="40" y="169"/>
                  </a:cubicBezTo>
                  <a:cubicBezTo>
                    <a:pt x="41" y="169"/>
                    <a:pt x="41" y="169"/>
                    <a:pt x="41" y="169"/>
                  </a:cubicBezTo>
                  <a:cubicBezTo>
                    <a:pt x="42" y="169"/>
                    <a:pt x="42" y="169"/>
                    <a:pt x="42" y="169"/>
                  </a:cubicBezTo>
                  <a:cubicBezTo>
                    <a:pt x="42" y="169"/>
                    <a:pt x="42" y="169"/>
                    <a:pt x="42" y="169"/>
                  </a:cubicBezTo>
                  <a:cubicBezTo>
                    <a:pt x="43" y="169"/>
                    <a:pt x="42" y="171"/>
                    <a:pt x="42" y="172"/>
                  </a:cubicBezTo>
                  <a:cubicBezTo>
                    <a:pt x="43" y="173"/>
                    <a:pt x="43" y="174"/>
                    <a:pt x="43" y="174"/>
                  </a:cubicBezTo>
                  <a:cubicBezTo>
                    <a:pt x="44" y="174"/>
                    <a:pt x="44" y="173"/>
                    <a:pt x="45" y="171"/>
                  </a:cubicBezTo>
                  <a:cubicBezTo>
                    <a:pt x="45" y="171"/>
                    <a:pt x="45" y="171"/>
                    <a:pt x="45" y="171"/>
                  </a:cubicBezTo>
                  <a:cubicBezTo>
                    <a:pt x="47" y="171"/>
                    <a:pt x="49" y="166"/>
                    <a:pt x="47" y="165"/>
                  </a:cubicBezTo>
                  <a:cubicBezTo>
                    <a:pt x="47" y="165"/>
                    <a:pt x="47" y="165"/>
                    <a:pt x="47" y="165"/>
                  </a:cubicBezTo>
                  <a:cubicBezTo>
                    <a:pt x="46" y="165"/>
                    <a:pt x="46" y="167"/>
                    <a:pt x="45" y="167"/>
                  </a:cubicBezTo>
                  <a:cubicBezTo>
                    <a:pt x="45" y="167"/>
                    <a:pt x="45" y="167"/>
                    <a:pt x="45" y="167"/>
                  </a:cubicBezTo>
                  <a:cubicBezTo>
                    <a:pt x="44" y="167"/>
                    <a:pt x="44" y="167"/>
                    <a:pt x="44" y="166"/>
                  </a:cubicBezTo>
                  <a:cubicBezTo>
                    <a:pt x="44" y="166"/>
                    <a:pt x="44" y="166"/>
                    <a:pt x="43" y="166"/>
                  </a:cubicBezTo>
                  <a:cubicBezTo>
                    <a:pt x="43" y="166"/>
                    <a:pt x="43" y="166"/>
                    <a:pt x="43" y="166"/>
                  </a:cubicBezTo>
                  <a:cubicBezTo>
                    <a:pt x="44" y="165"/>
                    <a:pt x="48" y="165"/>
                    <a:pt x="48" y="163"/>
                  </a:cubicBezTo>
                  <a:cubicBezTo>
                    <a:pt x="49" y="161"/>
                    <a:pt x="48" y="155"/>
                    <a:pt x="46" y="155"/>
                  </a:cubicBezTo>
                  <a:cubicBezTo>
                    <a:pt x="46" y="155"/>
                    <a:pt x="46" y="155"/>
                    <a:pt x="46" y="155"/>
                  </a:cubicBezTo>
                  <a:cubicBezTo>
                    <a:pt x="46" y="153"/>
                    <a:pt x="49" y="151"/>
                    <a:pt x="49" y="149"/>
                  </a:cubicBezTo>
                  <a:cubicBezTo>
                    <a:pt x="49" y="147"/>
                    <a:pt x="49" y="147"/>
                    <a:pt x="48" y="147"/>
                  </a:cubicBezTo>
                  <a:moveTo>
                    <a:pt x="36" y="139"/>
                  </a:moveTo>
                  <a:cubicBezTo>
                    <a:pt x="35" y="142"/>
                    <a:pt x="35" y="142"/>
                    <a:pt x="35" y="142"/>
                  </a:cubicBezTo>
                  <a:cubicBezTo>
                    <a:pt x="35" y="142"/>
                    <a:pt x="35" y="142"/>
                    <a:pt x="35" y="142"/>
                  </a:cubicBezTo>
                  <a:cubicBezTo>
                    <a:pt x="36" y="141"/>
                    <a:pt x="37" y="139"/>
                    <a:pt x="36" y="139"/>
                  </a:cubicBezTo>
                  <a:cubicBezTo>
                    <a:pt x="36" y="139"/>
                    <a:pt x="36" y="139"/>
                    <a:pt x="36" y="139"/>
                  </a:cubicBezTo>
                  <a:moveTo>
                    <a:pt x="53" y="134"/>
                  </a:moveTo>
                  <a:cubicBezTo>
                    <a:pt x="51" y="134"/>
                    <a:pt x="48" y="140"/>
                    <a:pt x="50" y="141"/>
                  </a:cubicBezTo>
                  <a:cubicBezTo>
                    <a:pt x="50" y="141"/>
                    <a:pt x="50" y="141"/>
                    <a:pt x="50" y="141"/>
                  </a:cubicBezTo>
                  <a:cubicBezTo>
                    <a:pt x="51" y="141"/>
                    <a:pt x="55" y="136"/>
                    <a:pt x="54" y="135"/>
                  </a:cubicBezTo>
                  <a:cubicBezTo>
                    <a:pt x="54" y="134"/>
                    <a:pt x="54" y="134"/>
                    <a:pt x="53" y="134"/>
                  </a:cubicBezTo>
                  <a:moveTo>
                    <a:pt x="73" y="125"/>
                  </a:moveTo>
                  <a:cubicBezTo>
                    <a:pt x="72" y="123"/>
                    <a:pt x="72" y="123"/>
                    <a:pt x="72" y="123"/>
                  </a:cubicBezTo>
                  <a:cubicBezTo>
                    <a:pt x="73" y="123"/>
                    <a:pt x="73" y="124"/>
                    <a:pt x="74" y="124"/>
                  </a:cubicBezTo>
                  <a:cubicBezTo>
                    <a:pt x="74" y="124"/>
                    <a:pt x="73" y="124"/>
                    <a:pt x="73" y="125"/>
                  </a:cubicBezTo>
                  <a:moveTo>
                    <a:pt x="76" y="123"/>
                  </a:moveTo>
                  <a:cubicBezTo>
                    <a:pt x="75" y="123"/>
                    <a:pt x="75" y="123"/>
                    <a:pt x="75" y="123"/>
                  </a:cubicBezTo>
                  <a:cubicBezTo>
                    <a:pt x="76" y="123"/>
                    <a:pt x="76" y="123"/>
                    <a:pt x="76" y="123"/>
                  </a:cubicBezTo>
                  <a:moveTo>
                    <a:pt x="90" y="113"/>
                  </a:moveTo>
                  <a:cubicBezTo>
                    <a:pt x="90" y="113"/>
                    <a:pt x="89" y="113"/>
                    <a:pt x="88" y="114"/>
                  </a:cubicBezTo>
                  <a:cubicBezTo>
                    <a:pt x="88" y="115"/>
                    <a:pt x="87" y="117"/>
                    <a:pt x="86" y="118"/>
                  </a:cubicBezTo>
                  <a:cubicBezTo>
                    <a:pt x="86" y="118"/>
                    <a:pt x="85" y="119"/>
                    <a:pt x="84" y="119"/>
                  </a:cubicBezTo>
                  <a:cubicBezTo>
                    <a:pt x="84" y="119"/>
                    <a:pt x="84" y="119"/>
                    <a:pt x="83" y="119"/>
                  </a:cubicBezTo>
                  <a:cubicBezTo>
                    <a:pt x="83" y="119"/>
                    <a:pt x="83" y="119"/>
                    <a:pt x="83" y="119"/>
                  </a:cubicBezTo>
                  <a:cubicBezTo>
                    <a:pt x="83" y="119"/>
                    <a:pt x="83" y="119"/>
                    <a:pt x="83" y="119"/>
                  </a:cubicBezTo>
                  <a:cubicBezTo>
                    <a:pt x="83" y="119"/>
                    <a:pt x="83" y="119"/>
                    <a:pt x="83" y="119"/>
                  </a:cubicBezTo>
                  <a:cubicBezTo>
                    <a:pt x="82" y="119"/>
                    <a:pt x="82" y="120"/>
                    <a:pt x="80" y="121"/>
                  </a:cubicBezTo>
                  <a:cubicBezTo>
                    <a:pt x="80" y="121"/>
                    <a:pt x="80" y="121"/>
                    <a:pt x="80" y="121"/>
                  </a:cubicBezTo>
                  <a:cubicBezTo>
                    <a:pt x="79" y="121"/>
                    <a:pt x="79" y="121"/>
                    <a:pt x="78" y="120"/>
                  </a:cubicBezTo>
                  <a:cubicBezTo>
                    <a:pt x="78" y="120"/>
                    <a:pt x="77" y="120"/>
                    <a:pt x="77" y="120"/>
                  </a:cubicBezTo>
                  <a:cubicBezTo>
                    <a:pt x="76" y="120"/>
                    <a:pt x="76" y="120"/>
                    <a:pt x="76" y="120"/>
                  </a:cubicBezTo>
                  <a:cubicBezTo>
                    <a:pt x="74" y="120"/>
                    <a:pt x="72" y="123"/>
                    <a:pt x="71" y="123"/>
                  </a:cubicBezTo>
                  <a:cubicBezTo>
                    <a:pt x="69" y="123"/>
                    <a:pt x="69" y="125"/>
                    <a:pt x="70" y="125"/>
                  </a:cubicBezTo>
                  <a:cubicBezTo>
                    <a:pt x="70" y="125"/>
                    <a:pt x="70" y="125"/>
                    <a:pt x="70" y="125"/>
                  </a:cubicBezTo>
                  <a:cubicBezTo>
                    <a:pt x="70" y="126"/>
                    <a:pt x="68" y="128"/>
                    <a:pt x="70" y="129"/>
                  </a:cubicBezTo>
                  <a:cubicBezTo>
                    <a:pt x="70" y="129"/>
                    <a:pt x="70" y="129"/>
                    <a:pt x="70" y="129"/>
                  </a:cubicBezTo>
                  <a:cubicBezTo>
                    <a:pt x="70" y="129"/>
                    <a:pt x="73" y="126"/>
                    <a:pt x="73" y="126"/>
                  </a:cubicBezTo>
                  <a:cubicBezTo>
                    <a:pt x="73" y="126"/>
                    <a:pt x="73" y="126"/>
                    <a:pt x="74" y="126"/>
                  </a:cubicBezTo>
                  <a:cubicBezTo>
                    <a:pt x="75" y="126"/>
                    <a:pt x="77" y="126"/>
                    <a:pt x="77" y="125"/>
                  </a:cubicBezTo>
                  <a:cubicBezTo>
                    <a:pt x="77" y="126"/>
                    <a:pt x="77" y="126"/>
                    <a:pt x="78" y="126"/>
                  </a:cubicBezTo>
                  <a:cubicBezTo>
                    <a:pt x="79" y="126"/>
                    <a:pt x="81" y="125"/>
                    <a:pt x="82" y="125"/>
                  </a:cubicBezTo>
                  <a:cubicBezTo>
                    <a:pt x="82" y="125"/>
                    <a:pt x="82" y="125"/>
                    <a:pt x="82" y="125"/>
                  </a:cubicBezTo>
                  <a:cubicBezTo>
                    <a:pt x="82" y="125"/>
                    <a:pt x="82" y="125"/>
                    <a:pt x="83" y="125"/>
                  </a:cubicBezTo>
                  <a:cubicBezTo>
                    <a:pt x="83" y="126"/>
                    <a:pt x="83" y="126"/>
                    <a:pt x="84" y="126"/>
                  </a:cubicBezTo>
                  <a:cubicBezTo>
                    <a:pt x="84" y="126"/>
                    <a:pt x="85" y="125"/>
                    <a:pt x="85" y="125"/>
                  </a:cubicBezTo>
                  <a:cubicBezTo>
                    <a:pt x="86" y="124"/>
                    <a:pt x="87" y="122"/>
                    <a:pt x="88" y="121"/>
                  </a:cubicBezTo>
                  <a:cubicBezTo>
                    <a:pt x="88" y="121"/>
                    <a:pt x="88" y="120"/>
                    <a:pt x="89" y="119"/>
                  </a:cubicBezTo>
                  <a:cubicBezTo>
                    <a:pt x="89" y="119"/>
                    <a:pt x="90" y="119"/>
                    <a:pt x="90" y="118"/>
                  </a:cubicBezTo>
                  <a:cubicBezTo>
                    <a:pt x="92" y="116"/>
                    <a:pt x="92" y="113"/>
                    <a:pt x="90" y="113"/>
                  </a:cubicBezTo>
                  <a:moveTo>
                    <a:pt x="96" y="104"/>
                  </a:moveTo>
                  <a:cubicBezTo>
                    <a:pt x="95" y="104"/>
                    <a:pt x="95" y="105"/>
                    <a:pt x="94" y="106"/>
                  </a:cubicBezTo>
                  <a:cubicBezTo>
                    <a:pt x="94" y="107"/>
                    <a:pt x="93" y="108"/>
                    <a:pt x="92" y="108"/>
                  </a:cubicBezTo>
                  <a:cubicBezTo>
                    <a:pt x="92" y="108"/>
                    <a:pt x="92" y="108"/>
                    <a:pt x="92" y="108"/>
                  </a:cubicBezTo>
                  <a:cubicBezTo>
                    <a:pt x="92" y="108"/>
                    <a:pt x="92" y="108"/>
                    <a:pt x="92" y="108"/>
                  </a:cubicBezTo>
                  <a:cubicBezTo>
                    <a:pt x="92" y="108"/>
                    <a:pt x="92" y="108"/>
                    <a:pt x="92" y="108"/>
                  </a:cubicBezTo>
                  <a:cubicBezTo>
                    <a:pt x="92" y="108"/>
                    <a:pt x="92" y="108"/>
                    <a:pt x="92" y="108"/>
                  </a:cubicBezTo>
                  <a:cubicBezTo>
                    <a:pt x="92" y="108"/>
                    <a:pt x="92" y="108"/>
                    <a:pt x="92" y="108"/>
                  </a:cubicBezTo>
                  <a:cubicBezTo>
                    <a:pt x="91" y="108"/>
                    <a:pt x="89" y="111"/>
                    <a:pt x="90" y="112"/>
                  </a:cubicBezTo>
                  <a:cubicBezTo>
                    <a:pt x="90" y="112"/>
                    <a:pt x="90" y="112"/>
                    <a:pt x="90" y="112"/>
                  </a:cubicBezTo>
                  <a:cubicBezTo>
                    <a:pt x="91" y="112"/>
                    <a:pt x="92" y="112"/>
                    <a:pt x="92" y="111"/>
                  </a:cubicBezTo>
                  <a:cubicBezTo>
                    <a:pt x="92" y="111"/>
                    <a:pt x="93" y="112"/>
                    <a:pt x="94" y="113"/>
                  </a:cubicBezTo>
                  <a:cubicBezTo>
                    <a:pt x="94" y="113"/>
                    <a:pt x="94" y="113"/>
                    <a:pt x="94" y="113"/>
                  </a:cubicBezTo>
                  <a:cubicBezTo>
                    <a:pt x="95" y="113"/>
                    <a:pt x="95" y="111"/>
                    <a:pt x="96" y="111"/>
                  </a:cubicBezTo>
                  <a:cubicBezTo>
                    <a:pt x="97" y="111"/>
                    <a:pt x="100" y="111"/>
                    <a:pt x="101" y="109"/>
                  </a:cubicBezTo>
                  <a:cubicBezTo>
                    <a:pt x="101" y="108"/>
                    <a:pt x="99" y="108"/>
                    <a:pt x="98" y="108"/>
                  </a:cubicBezTo>
                  <a:cubicBezTo>
                    <a:pt x="97" y="107"/>
                    <a:pt x="97" y="106"/>
                    <a:pt x="97" y="105"/>
                  </a:cubicBezTo>
                  <a:cubicBezTo>
                    <a:pt x="96" y="104"/>
                    <a:pt x="96" y="104"/>
                    <a:pt x="96" y="104"/>
                  </a:cubicBezTo>
                  <a:moveTo>
                    <a:pt x="125" y="96"/>
                  </a:moveTo>
                  <a:cubicBezTo>
                    <a:pt x="125" y="96"/>
                    <a:pt x="125" y="96"/>
                    <a:pt x="125" y="96"/>
                  </a:cubicBezTo>
                  <a:cubicBezTo>
                    <a:pt x="125" y="96"/>
                    <a:pt x="125" y="96"/>
                    <a:pt x="125" y="96"/>
                  </a:cubicBezTo>
                  <a:cubicBezTo>
                    <a:pt x="125" y="96"/>
                    <a:pt x="125" y="96"/>
                    <a:pt x="125" y="96"/>
                  </a:cubicBezTo>
                  <a:moveTo>
                    <a:pt x="102" y="88"/>
                  </a:moveTo>
                  <a:cubicBezTo>
                    <a:pt x="102" y="87"/>
                    <a:pt x="102" y="87"/>
                    <a:pt x="102" y="87"/>
                  </a:cubicBezTo>
                  <a:cubicBezTo>
                    <a:pt x="103" y="87"/>
                    <a:pt x="103" y="87"/>
                    <a:pt x="103" y="87"/>
                  </a:cubicBezTo>
                  <a:cubicBezTo>
                    <a:pt x="103" y="87"/>
                    <a:pt x="102" y="87"/>
                    <a:pt x="102" y="88"/>
                  </a:cubicBezTo>
                  <a:moveTo>
                    <a:pt x="178" y="76"/>
                  </a:moveTo>
                  <a:cubicBezTo>
                    <a:pt x="178" y="76"/>
                    <a:pt x="178" y="76"/>
                    <a:pt x="178" y="76"/>
                  </a:cubicBezTo>
                  <a:cubicBezTo>
                    <a:pt x="178" y="76"/>
                    <a:pt x="178" y="76"/>
                    <a:pt x="178" y="76"/>
                  </a:cubicBezTo>
                  <a:moveTo>
                    <a:pt x="89" y="10"/>
                  </a:moveTo>
                  <a:cubicBezTo>
                    <a:pt x="37" y="138"/>
                    <a:pt x="37" y="138"/>
                    <a:pt x="37" y="138"/>
                  </a:cubicBezTo>
                  <a:cubicBezTo>
                    <a:pt x="37" y="138"/>
                    <a:pt x="37" y="138"/>
                    <a:pt x="37" y="138"/>
                  </a:cubicBezTo>
                  <a:cubicBezTo>
                    <a:pt x="38" y="137"/>
                    <a:pt x="40" y="137"/>
                    <a:pt x="41" y="137"/>
                  </a:cubicBezTo>
                  <a:cubicBezTo>
                    <a:pt x="42" y="137"/>
                    <a:pt x="43" y="137"/>
                    <a:pt x="44" y="137"/>
                  </a:cubicBezTo>
                  <a:cubicBezTo>
                    <a:pt x="44" y="137"/>
                    <a:pt x="44" y="137"/>
                    <a:pt x="44" y="137"/>
                  </a:cubicBezTo>
                  <a:cubicBezTo>
                    <a:pt x="46" y="137"/>
                    <a:pt x="48" y="136"/>
                    <a:pt x="50" y="134"/>
                  </a:cubicBezTo>
                  <a:cubicBezTo>
                    <a:pt x="52" y="133"/>
                    <a:pt x="53" y="131"/>
                    <a:pt x="55" y="130"/>
                  </a:cubicBezTo>
                  <a:cubicBezTo>
                    <a:pt x="56" y="129"/>
                    <a:pt x="58" y="127"/>
                    <a:pt x="58" y="127"/>
                  </a:cubicBezTo>
                  <a:cubicBezTo>
                    <a:pt x="58" y="125"/>
                    <a:pt x="58" y="126"/>
                    <a:pt x="58" y="125"/>
                  </a:cubicBezTo>
                  <a:cubicBezTo>
                    <a:pt x="59" y="125"/>
                    <a:pt x="59" y="124"/>
                    <a:pt x="58" y="123"/>
                  </a:cubicBezTo>
                  <a:cubicBezTo>
                    <a:pt x="59" y="123"/>
                    <a:pt x="59" y="123"/>
                    <a:pt x="59" y="123"/>
                  </a:cubicBezTo>
                  <a:cubicBezTo>
                    <a:pt x="60" y="123"/>
                    <a:pt x="59" y="115"/>
                    <a:pt x="59" y="115"/>
                  </a:cubicBezTo>
                  <a:cubicBezTo>
                    <a:pt x="60" y="112"/>
                    <a:pt x="67" y="113"/>
                    <a:pt x="64" y="110"/>
                  </a:cubicBezTo>
                  <a:cubicBezTo>
                    <a:pt x="63" y="109"/>
                    <a:pt x="63" y="110"/>
                    <a:pt x="62" y="109"/>
                  </a:cubicBezTo>
                  <a:cubicBezTo>
                    <a:pt x="62" y="110"/>
                    <a:pt x="61" y="110"/>
                    <a:pt x="61" y="110"/>
                  </a:cubicBezTo>
                  <a:cubicBezTo>
                    <a:pt x="60" y="110"/>
                    <a:pt x="60" y="110"/>
                    <a:pt x="61" y="109"/>
                  </a:cubicBezTo>
                  <a:cubicBezTo>
                    <a:pt x="61" y="109"/>
                    <a:pt x="61" y="109"/>
                    <a:pt x="61" y="109"/>
                  </a:cubicBezTo>
                  <a:cubicBezTo>
                    <a:pt x="61" y="109"/>
                    <a:pt x="61" y="109"/>
                    <a:pt x="60" y="108"/>
                  </a:cubicBezTo>
                  <a:cubicBezTo>
                    <a:pt x="60" y="107"/>
                    <a:pt x="60" y="107"/>
                    <a:pt x="60" y="107"/>
                  </a:cubicBezTo>
                  <a:cubicBezTo>
                    <a:pt x="60" y="107"/>
                    <a:pt x="60" y="107"/>
                    <a:pt x="60" y="107"/>
                  </a:cubicBezTo>
                  <a:cubicBezTo>
                    <a:pt x="60" y="106"/>
                    <a:pt x="62" y="106"/>
                    <a:pt x="62" y="106"/>
                  </a:cubicBezTo>
                  <a:cubicBezTo>
                    <a:pt x="63" y="106"/>
                    <a:pt x="66" y="104"/>
                    <a:pt x="66" y="104"/>
                  </a:cubicBezTo>
                  <a:cubicBezTo>
                    <a:pt x="67" y="104"/>
                    <a:pt x="67" y="104"/>
                    <a:pt x="67" y="105"/>
                  </a:cubicBezTo>
                  <a:cubicBezTo>
                    <a:pt x="66" y="105"/>
                    <a:pt x="64" y="107"/>
                    <a:pt x="64" y="108"/>
                  </a:cubicBezTo>
                  <a:cubicBezTo>
                    <a:pt x="64" y="108"/>
                    <a:pt x="64" y="109"/>
                    <a:pt x="64" y="109"/>
                  </a:cubicBezTo>
                  <a:cubicBezTo>
                    <a:pt x="65" y="109"/>
                    <a:pt x="65" y="108"/>
                    <a:pt x="66" y="108"/>
                  </a:cubicBezTo>
                  <a:cubicBezTo>
                    <a:pt x="67" y="108"/>
                    <a:pt x="68" y="107"/>
                    <a:pt x="68" y="107"/>
                  </a:cubicBezTo>
                  <a:cubicBezTo>
                    <a:pt x="69" y="107"/>
                    <a:pt x="69" y="108"/>
                    <a:pt x="69" y="108"/>
                  </a:cubicBezTo>
                  <a:cubicBezTo>
                    <a:pt x="70" y="110"/>
                    <a:pt x="68" y="109"/>
                    <a:pt x="68" y="111"/>
                  </a:cubicBezTo>
                  <a:cubicBezTo>
                    <a:pt x="68" y="112"/>
                    <a:pt x="68" y="112"/>
                    <a:pt x="68" y="112"/>
                  </a:cubicBezTo>
                  <a:cubicBezTo>
                    <a:pt x="68" y="112"/>
                    <a:pt x="69" y="112"/>
                    <a:pt x="69" y="112"/>
                  </a:cubicBezTo>
                  <a:cubicBezTo>
                    <a:pt x="69" y="112"/>
                    <a:pt x="69" y="112"/>
                    <a:pt x="69" y="112"/>
                  </a:cubicBezTo>
                  <a:cubicBezTo>
                    <a:pt x="69" y="112"/>
                    <a:pt x="69" y="112"/>
                    <a:pt x="69" y="113"/>
                  </a:cubicBezTo>
                  <a:cubicBezTo>
                    <a:pt x="70" y="114"/>
                    <a:pt x="66" y="118"/>
                    <a:pt x="67" y="120"/>
                  </a:cubicBezTo>
                  <a:cubicBezTo>
                    <a:pt x="67" y="120"/>
                    <a:pt x="67" y="120"/>
                    <a:pt x="68" y="120"/>
                  </a:cubicBezTo>
                  <a:cubicBezTo>
                    <a:pt x="69" y="120"/>
                    <a:pt x="71" y="120"/>
                    <a:pt x="71" y="119"/>
                  </a:cubicBezTo>
                  <a:cubicBezTo>
                    <a:pt x="72" y="118"/>
                    <a:pt x="73" y="119"/>
                    <a:pt x="73" y="115"/>
                  </a:cubicBezTo>
                  <a:cubicBezTo>
                    <a:pt x="74" y="114"/>
                    <a:pt x="73" y="110"/>
                    <a:pt x="73" y="110"/>
                  </a:cubicBezTo>
                  <a:cubicBezTo>
                    <a:pt x="73" y="109"/>
                    <a:pt x="77" y="107"/>
                    <a:pt x="77" y="107"/>
                  </a:cubicBezTo>
                  <a:cubicBezTo>
                    <a:pt x="78" y="106"/>
                    <a:pt x="79" y="105"/>
                    <a:pt x="80" y="105"/>
                  </a:cubicBezTo>
                  <a:cubicBezTo>
                    <a:pt x="80" y="105"/>
                    <a:pt x="81" y="105"/>
                    <a:pt x="81" y="105"/>
                  </a:cubicBezTo>
                  <a:cubicBezTo>
                    <a:pt x="81" y="105"/>
                    <a:pt x="82" y="105"/>
                    <a:pt x="82" y="105"/>
                  </a:cubicBezTo>
                  <a:cubicBezTo>
                    <a:pt x="82" y="106"/>
                    <a:pt x="83" y="106"/>
                    <a:pt x="84" y="106"/>
                  </a:cubicBezTo>
                  <a:cubicBezTo>
                    <a:pt x="84" y="106"/>
                    <a:pt x="84" y="106"/>
                    <a:pt x="84" y="106"/>
                  </a:cubicBezTo>
                  <a:cubicBezTo>
                    <a:pt x="87" y="106"/>
                    <a:pt x="92" y="101"/>
                    <a:pt x="95" y="98"/>
                  </a:cubicBezTo>
                  <a:cubicBezTo>
                    <a:pt x="97" y="96"/>
                    <a:pt x="100" y="92"/>
                    <a:pt x="102" y="89"/>
                  </a:cubicBezTo>
                  <a:cubicBezTo>
                    <a:pt x="101" y="92"/>
                    <a:pt x="100" y="95"/>
                    <a:pt x="98" y="98"/>
                  </a:cubicBezTo>
                  <a:cubicBezTo>
                    <a:pt x="98" y="99"/>
                    <a:pt x="96" y="102"/>
                    <a:pt x="96" y="103"/>
                  </a:cubicBezTo>
                  <a:cubicBezTo>
                    <a:pt x="96" y="103"/>
                    <a:pt x="96" y="104"/>
                    <a:pt x="96" y="104"/>
                  </a:cubicBezTo>
                  <a:cubicBezTo>
                    <a:pt x="97" y="104"/>
                    <a:pt x="97" y="103"/>
                    <a:pt x="97" y="103"/>
                  </a:cubicBezTo>
                  <a:cubicBezTo>
                    <a:pt x="97" y="103"/>
                    <a:pt x="97" y="102"/>
                    <a:pt x="98" y="102"/>
                  </a:cubicBezTo>
                  <a:cubicBezTo>
                    <a:pt x="98" y="102"/>
                    <a:pt x="98" y="102"/>
                    <a:pt x="98" y="102"/>
                  </a:cubicBezTo>
                  <a:cubicBezTo>
                    <a:pt x="98" y="102"/>
                    <a:pt x="98" y="104"/>
                    <a:pt x="98" y="104"/>
                  </a:cubicBezTo>
                  <a:cubicBezTo>
                    <a:pt x="98" y="104"/>
                    <a:pt x="99" y="104"/>
                    <a:pt x="99" y="103"/>
                  </a:cubicBezTo>
                  <a:cubicBezTo>
                    <a:pt x="100" y="102"/>
                    <a:pt x="99" y="102"/>
                    <a:pt x="99" y="101"/>
                  </a:cubicBezTo>
                  <a:cubicBezTo>
                    <a:pt x="99" y="99"/>
                    <a:pt x="100" y="97"/>
                    <a:pt x="101" y="97"/>
                  </a:cubicBezTo>
                  <a:cubicBezTo>
                    <a:pt x="101" y="97"/>
                    <a:pt x="101" y="97"/>
                    <a:pt x="101" y="97"/>
                  </a:cubicBezTo>
                  <a:cubicBezTo>
                    <a:pt x="102" y="97"/>
                    <a:pt x="102" y="97"/>
                    <a:pt x="102" y="97"/>
                  </a:cubicBezTo>
                  <a:cubicBezTo>
                    <a:pt x="102" y="98"/>
                    <a:pt x="102" y="98"/>
                    <a:pt x="102" y="98"/>
                  </a:cubicBezTo>
                  <a:cubicBezTo>
                    <a:pt x="102" y="98"/>
                    <a:pt x="102" y="98"/>
                    <a:pt x="103" y="97"/>
                  </a:cubicBezTo>
                  <a:cubicBezTo>
                    <a:pt x="103" y="96"/>
                    <a:pt x="103" y="92"/>
                    <a:pt x="104" y="91"/>
                  </a:cubicBezTo>
                  <a:cubicBezTo>
                    <a:pt x="104" y="89"/>
                    <a:pt x="105" y="87"/>
                    <a:pt x="105" y="85"/>
                  </a:cubicBezTo>
                  <a:cubicBezTo>
                    <a:pt x="105" y="84"/>
                    <a:pt x="105" y="84"/>
                    <a:pt x="105" y="84"/>
                  </a:cubicBezTo>
                  <a:cubicBezTo>
                    <a:pt x="104" y="84"/>
                    <a:pt x="103" y="85"/>
                    <a:pt x="103" y="86"/>
                  </a:cubicBezTo>
                  <a:cubicBezTo>
                    <a:pt x="103" y="84"/>
                    <a:pt x="102" y="82"/>
                    <a:pt x="101" y="82"/>
                  </a:cubicBezTo>
                  <a:cubicBezTo>
                    <a:pt x="100" y="82"/>
                    <a:pt x="100" y="82"/>
                    <a:pt x="99" y="83"/>
                  </a:cubicBezTo>
                  <a:cubicBezTo>
                    <a:pt x="99" y="82"/>
                    <a:pt x="100" y="81"/>
                    <a:pt x="99" y="81"/>
                  </a:cubicBezTo>
                  <a:cubicBezTo>
                    <a:pt x="99" y="81"/>
                    <a:pt x="99" y="81"/>
                    <a:pt x="98" y="81"/>
                  </a:cubicBezTo>
                  <a:cubicBezTo>
                    <a:pt x="99" y="79"/>
                    <a:pt x="98" y="80"/>
                    <a:pt x="97" y="79"/>
                  </a:cubicBezTo>
                  <a:cubicBezTo>
                    <a:pt x="98" y="77"/>
                    <a:pt x="101" y="77"/>
                    <a:pt x="103" y="76"/>
                  </a:cubicBezTo>
                  <a:cubicBezTo>
                    <a:pt x="105" y="74"/>
                    <a:pt x="109" y="72"/>
                    <a:pt x="111" y="72"/>
                  </a:cubicBezTo>
                  <a:cubicBezTo>
                    <a:pt x="111" y="72"/>
                    <a:pt x="112" y="72"/>
                    <a:pt x="112" y="72"/>
                  </a:cubicBezTo>
                  <a:cubicBezTo>
                    <a:pt x="114" y="72"/>
                    <a:pt x="115" y="74"/>
                    <a:pt x="117" y="74"/>
                  </a:cubicBezTo>
                  <a:cubicBezTo>
                    <a:pt x="118" y="74"/>
                    <a:pt x="121" y="74"/>
                    <a:pt x="121" y="76"/>
                  </a:cubicBezTo>
                  <a:cubicBezTo>
                    <a:pt x="121" y="76"/>
                    <a:pt x="121" y="76"/>
                    <a:pt x="121" y="76"/>
                  </a:cubicBezTo>
                  <a:cubicBezTo>
                    <a:pt x="120" y="76"/>
                    <a:pt x="121" y="77"/>
                    <a:pt x="121" y="77"/>
                  </a:cubicBezTo>
                  <a:cubicBezTo>
                    <a:pt x="122" y="78"/>
                    <a:pt x="123" y="78"/>
                    <a:pt x="124" y="78"/>
                  </a:cubicBezTo>
                  <a:cubicBezTo>
                    <a:pt x="124" y="78"/>
                    <a:pt x="124" y="78"/>
                    <a:pt x="124" y="78"/>
                  </a:cubicBezTo>
                  <a:cubicBezTo>
                    <a:pt x="126" y="78"/>
                    <a:pt x="128" y="78"/>
                    <a:pt x="126" y="76"/>
                  </a:cubicBezTo>
                  <a:cubicBezTo>
                    <a:pt x="127" y="75"/>
                    <a:pt x="128" y="75"/>
                    <a:pt x="129" y="74"/>
                  </a:cubicBezTo>
                  <a:cubicBezTo>
                    <a:pt x="131" y="73"/>
                    <a:pt x="131" y="73"/>
                    <a:pt x="131" y="73"/>
                  </a:cubicBezTo>
                  <a:cubicBezTo>
                    <a:pt x="131" y="73"/>
                    <a:pt x="131" y="73"/>
                    <a:pt x="132" y="73"/>
                  </a:cubicBezTo>
                  <a:cubicBezTo>
                    <a:pt x="132" y="73"/>
                    <a:pt x="133" y="73"/>
                    <a:pt x="133" y="73"/>
                  </a:cubicBezTo>
                  <a:cubicBezTo>
                    <a:pt x="134" y="74"/>
                    <a:pt x="134" y="74"/>
                    <a:pt x="134" y="74"/>
                  </a:cubicBezTo>
                  <a:cubicBezTo>
                    <a:pt x="134" y="74"/>
                    <a:pt x="134" y="74"/>
                    <a:pt x="134" y="74"/>
                  </a:cubicBezTo>
                  <a:cubicBezTo>
                    <a:pt x="134" y="74"/>
                    <a:pt x="133" y="76"/>
                    <a:pt x="133" y="76"/>
                  </a:cubicBezTo>
                  <a:cubicBezTo>
                    <a:pt x="134" y="77"/>
                    <a:pt x="134" y="77"/>
                    <a:pt x="134" y="77"/>
                  </a:cubicBezTo>
                  <a:cubicBezTo>
                    <a:pt x="135" y="77"/>
                    <a:pt x="136" y="76"/>
                    <a:pt x="137" y="76"/>
                  </a:cubicBezTo>
                  <a:cubicBezTo>
                    <a:pt x="137" y="76"/>
                    <a:pt x="137" y="76"/>
                    <a:pt x="137" y="76"/>
                  </a:cubicBezTo>
                  <a:cubicBezTo>
                    <a:pt x="137" y="76"/>
                    <a:pt x="137" y="76"/>
                    <a:pt x="138" y="76"/>
                  </a:cubicBezTo>
                  <a:cubicBezTo>
                    <a:pt x="138" y="76"/>
                    <a:pt x="138" y="76"/>
                    <a:pt x="138" y="76"/>
                  </a:cubicBezTo>
                  <a:cubicBezTo>
                    <a:pt x="138" y="76"/>
                    <a:pt x="138" y="76"/>
                    <a:pt x="139" y="76"/>
                  </a:cubicBezTo>
                  <a:cubicBezTo>
                    <a:pt x="140" y="75"/>
                    <a:pt x="139" y="73"/>
                    <a:pt x="140" y="73"/>
                  </a:cubicBezTo>
                  <a:cubicBezTo>
                    <a:pt x="141" y="73"/>
                    <a:pt x="141" y="74"/>
                    <a:pt x="141" y="74"/>
                  </a:cubicBezTo>
                  <a:cubicBezTo>
                    <a:pt x="140" y="74"/>
                    <a:pt x="139" y="76"/>
                    <a:pt x="138" y="77"/>
                  </a:cubicBezTo>
                  <a:cubicBezTo>
                    <a:pt x="137" y="78"/>
                    <a:pt x="135" y="78"/>
                    <a:pt x="134" y="79"/>
                  </a:cubicBezTo>
                  <a:cubicBezTo>
                    <a:pt x="132" y="80"/>
                    <a:pt x="130" y="81"/>
                    <a:pt x="128" y="82"/>
                  </a:cubicBezTo>
                  <a:cubicBezTo>
                    <a:pt x="126" y="83"/>
                    <a:pt x="127" y="82"/>
                    <a:pt x="126" y="83"/>
                  </a:cubicBezTo>
                  <a:cubicBezTo>
                    <a:pt x="123" y="86"/>
                    <a:pt x="119" y="94"/>
                    <a:pt x="119" y="98"/>
                  </a:cubicBezTo>
                  <a:cubicBezTo>
                    <a:pt x="119" y="99"/>
                    <a:pt x="120" y="100"/>
                    <a:pt x="120" y="100"/>
                  </a:cubicBezTo>
                  <a:cubicBezTo>
                    <a:pt x="121" y="100"/>
                    <a:pt x="123" y="97"/>
                    <a:pt x="124" y="96"/>
                  </a:cubicBezTo>
                  <a:cubicBezTo>
                    <a:pt x="125" y="96"/>
                    <a:pt x="125" y="96"/>
                    <a:pt x="125" y="96"/>
                  </a:cubicBezTo>
                  <a:cubicBezTo>
                    <a:pt x="125" y="96"/>
                    <a:pt x="126" y="95"/>
                    <a:pt x="126" y="95"/>
                  </a:cubicBezTo>
                  <a:cubicBezTo>
                    <a:pt x="126" y="95"/>
                    <a:pt x="127" y="94"/>
                    <a:pt x="127" y="94"/>
                  </a:cubicBezTo>
                  <a:cubicBezTo>
                    <a:pt x="130" y="93"/>
                    <a:pt x="130" y="93"/>
                    <a:pt x="130" y="93"/>
                  </a:cubicBezTo>
                  <a:cubicBezTo>
                    <a:pt x="130" y="93"/>
                    <a:pt x="131" y="90"/>
                    <a:pt x="132" y="90"/>
                  </a:cubicBezTo>
                  <a:cubicBezTo>
                    <a:pt x="133" y="90"/>
                    <a:pt x="133" y="90"/>
                    <a:pt x="133" y="90"/>
                  </a:cubicBezTo>
                  <a:cubicBezTo>
                    <a:pt x="133" y="89"/>
                    <a:pt x="133" y="88"/>
                    <a:pt x="133" y="88"/>
                  </a:cubicBezTo>
                  <a:cubicBezTo>
                    <a:pt x="133" y="88"/>
                    <a:pt x="135" y="86"/>
                    <a:pt x="135" y="85"/>
                  </a:cubicBezTo>
                  <a:cubicBezTo>
                    <a:pt x="135" y="85"/>
                    <a:pt x="135" y="84"/>
                    <a:pt x="135" y="84"/>
                  </a:cubicBezTo>
                  <a:cubicBezTo>
                    <a:pt x="134" y="84"/>
                    <a:pt x="134" y="84"/>
                    <a:pt x="134" y="85"/>
                  </a:cubicBezTo>
                  <a:cubicBezTo>
                    <a:pt x="134" y="85"/>
                    <a:pt x="134" y="85"/>
                    <a:pt x="134" y="85"/>
                  </a:cubicBezTo>
                  <a:cubicBezTo>
                    <a:pt x="134" y="85"/>
                    <a:pt x="134" y="84"/>
                    <a:pt x="135" y="83"/>
                  </a:cubicBezTo>
                  <a:cubicBezTo>
                    <a:pt x="136" y="82"/>
                    <a:pt x="137" y="81"/>
                    <a:pt x="138" y="81"/>
                  </a:cubicBezTo>
                  <a:cubicBezTo>
                    <a:pt x="138" y="81"/>
                    <a:pt x="138" y="81"/>
                    <a:pt x="138" y="81"/>
                  </a:cubicBezTo>
                  <a:cubicBezTo>
                    <a:pt x="138" y="81"/>
                    <a:pt x="138" y="81"/>
                    <a:pt x="138" y="81"/>
                  </a:cubicBezTo>
                  <a:cubicBezTo>
                    <a:pt x="139" y="81"/>
                    <a:pt x="139" y="82"/>
                    <a:pt x="139" y="82"/>
                  </a:cubicBezTo>
                  <a:cubicBezTo>
                    <a:pt x="139" y="82"/>
                    <a:pt x="139" y="82"/>
                    <a:pt x="139" y="82"/>
                  </a:cubicBezTo>
                  <a:cubicBezTo>
                    <a:pt x="139" y="82"/>
                    <a:pt x="140" y="81"/>
                    <a:pt x="141" y="80"/>
                  </a:cubicBezTo>
                  <a:cubicBezTo>
                    <a:pt x="140" y="82"/>
                    <a:pt x="140" y="82"/>
                    <a:pt x="140" y="82"/>
                  </a:cubicBezTo>
                  <a:cubicBezTo>
                    <a:pt x="140" y="82"/>
                    <a:pt x="141" y="82"/>
                    <a:pt x="141" y="82"/>
                  </a:cubicBezTo>
                  <a:cubicBezTo>
                    <a:pt x="141" y="82"/>
                    <a:pt x="141" y="82"/>
                    <a:pt x="141" y="82"/>
                  </a:cubicBezTo>
                  <a:cubicBezTo>
                    <a:pt x="141" y="82"/>
                    <a:pt x="142" y="82"/>
                    <a:pt x="142" y="82"/>
                  </a:cubicBezTo>
                  <a:cubicBezTo>
                    <a:pt x="142" y="82"/>
                    <a:pt x="142" y="82"/>
                    <a:pt x="142" y="82"/>
                  </a:cubicBezTo>
                  <a:cubicBezTo>
                    <a:pt x="142" y="82"/>
                    <a:pt x="142" y="82"/>
                    <a:pt x="143" y="82"/>
                  </a:cubicBezTo>
                  <a:cubicBezTo>
                    <a:pt x="143" y="82"/>
                    <a:pt x="143" y="82"/>
                    <a:pt x="143" y="82"/>
                  </a:cubicBezTo>
                  <a:cubicBezTo>
                    <a:pt x="144" y="82"/>
                    <a:pt x="144" y="82"/>
                    <a:pt x="144" y="82"/>
                  </a:cubicBezTo>
                  <a:cubicBezTo>
                    <a:pt x="146" y="84"/>
                    <a:pt x="146" y="84"/>
                    <a:pt x="146" y="84"/>
                  </a:cubicBezTo>
                  <a:cubicBezTo>
                    <a:pt x="146" y="84"/>
                    <a:pt x="146" y="84"/>
                    <a:pt x="146" y="84"/>
                  </a:cubicBezTo>
                  <a:cubicBezTo>
                    <a:pt x="147" y="84"/>
                    <a:pt x="150" y="82"/>
                    <a:pt x="152" y="81"/>
                  </a:cubicBezTo>
                  <a:cubicBezTo>
                    <a:pt x="153" y="81"/>
                    <a:pt x="155" y="80"/>
                    <a:pt x="157" y="80"/>
                  </a:cubicBezTo>
                  <a:cubicBezTo>
                    <a:pt x="157" y="80"/>
                    <a:pt x="157" y="80"/>
                    <a:pt x="157" y="80"/>
                  </a:cubicBezTo>
                  <a:cubicBezTo>
                    <a:pt x="158" y="80"/>
                    <a:pt x="158" y="82"/>
                    <a:pt x="159" y="82"/>
                  </a:cubicBezTo>
                  <a:cubicBezTo>
                    <a:pt x="160" y="82"/>
                    <a:pt x="160" y="82"/>
                    <a:pt x="160" y="82"/>
                  </a:cubicBezTo>
                  <a:cubicBezTo>
                    <a:pt x="162" y="80"/>
                    <a:pt x="160" y="76"/>
                    <a:pt x="160" y="75"/>
                  </a:cubicBezTo>
                  <a:cubicBezTo>
                    <a:pt x="160" y="75"/>
                    <a:pt x="161" y="75"/>
                    <a:pt x="162" y="75"/>
                  </a:cubicBezTo>
                  <a:cubicBezTo>
                    <a:pt x="163" y="75"/>
                    <a:pt x="166" y="74"/>
                    <a:pt x="165" y="72"/>
                  </a:cubicBezTo>
                  <a:cubicBezTo>
                    <a:pt x="166" y="72"/>
                    <a:pt x="166" y="72"/>
                    <a:pt x="166" y="72"/>
                  </a:cubicBezTo>
                  <a:cubicBezTo>
                    <a:pt x="166" y="72"/>
                    <a:pt x="166" y="72"/>
                    <a:pt x="166" y="72"/>
                  </a:cubicBezTo>
                  <a:cubicBezTo>
                    <a:pt x="164" y="74"/>
                    <a:pt x="167" y="74"/>
                    <a:pt x="167" y="75"/>
                  </a:cubicBezTo>
                  <a:cubicBezTo>
                    <a:pt x="168" y="76"/>
                    <a:pt x="169" y="77"/>
                    <a:pt x="170" y="79"/>
                  </a:cubicBezTo>
                  <a:cubicBezTo>
                    <a:pt x="170" y="80"/>
                    <a:pt x="171" y="80"/>
                    <a:pt x="172" y="80"/>
                  </a:cubicBezTo>
                  <a:cubicBezTo>
                    <a:pt x="173" y="80"/>
                    <a:pt x="173" y="79"/>
                    <a:pt x="174" y="77"/>
                  </a:cubicBezTo>
                  <a:cubicBezTo>
                    <a:pt x="174" y="78"/>
                    <a:pt x="175" y="78"/>
                    <a:pt x="175" y="78"/>
                  </a:cubicBezTo>
                  <a:cubicBezTo>
                    <a:pt x="176" y="78"/>
                    <a:pt x="177" y="78"/>
                    <a:pt x="177" y="77"/>
                  </a:cubicBezTo>
                  <a:cubicBezTo>
                    <a:pt x="177" y="77"/>
                    <a:pt x="177" y="77"/>
                    <a:pt x="177" y="77"/>
                  </a:cubicBezTo>
                  <a:cubicBezTo>
                    <a:pt x="177" y="77"/>
                    <a:pt x="177" y="77"/>
                    <a:pt x="177" y="77"/>
                  </a:cubicBezTo>
                  <a:cubicBezTo>
                    <a:pt x="177" y="77"/>
                    <a:pt x="178" y="77"/>
                    <a:pt x="178" y="77"/>
                  </a:cubicBezTo>
                  <a:cubicBezTo>
                    <a:pt x="178" y="77"/>
                    <a:pt x="178" y="77"/>
                    <a:pt x="178" y="76"/>
                  </a:cubicBezTo>
                  <a:cubicBezTo>
                    <a:pt x="178" y="76"/>
                    <a:pt x="178" y="76"/>
                    <a:pt x="178" y="76"/>
                  </a:cubicBezTo>
                  <a:cubicBezTo>
                    <a:pt x="178" y="76"/>
                    <a:pt x="178" y="76"/>
                    <a:pt x="178" y="76"/>
                  </a:cubicBezTo>
                  <a:cubicBezTo>
                    <a:pt x="178" y="76"/>
                    <a:pt x="178" y="76"/>
                    <a:pt x="178" y="76"/>
                  </a:cubicBezTo>
                  <a:cubicBezTo>
                    <a:pt x="177" y="75"/>
                    <a:pt x="176" y="73"/>
                    <a:pt x="175" y="72"/>
                  </a:cubicBezTo>
                  <a:cubicBezTo>
                    <a:pt x="174" y="71"/>
                    <a:pt x="174" y="70"/>
                    <a:pt x="173" y="69"/>
                  </a:cubicBezTo>
                  <a:cubicBezTo>
                    <a:pt x="171" y="66"/>
                    <a:pt x="169" y="62"/>
                    <a:pt x="166" y="59"/>
                  </a:cubicBezTo>
                  <a:cubicBezTo>
                    <a:pt x="165" y="58"/>
                    <a:pt x="165" y="57"/>
                    <a:pt x="164" y="57"/>
                  </a:cubicBezTo>
                  <a:cubicBezTo>
                    <a:pt x="163" y="56"/>
                    <a:pt x="161" y="54"/>
                    <a:pt x="159" y="54"/>
                  </a:cubicBezTo>
                  <a:cubicBezTo>
                    <a:pt x="159" y="54"/>
                    <a:pt x="159" y="54"/>
                    <a:pt x="158" y="54"/>
                  </a:cubicBezTo>
                  <a:cubicBezTo>
                    <a:pt x="158" y="54"/>
                    <a:pt x="158" y="54"/>
                    <a:pt x="158" y="54"/>
                  </a:cubicBezTo>
                  <a:cubicBezTo>
                    <a:pt x="157" y="55"/>
                    <a:pt x="157" y="57"/>
                    <a:pt x="157" y="57"/>
                  </a:cubicBezTo>
                  <a:cubicBezTo>
                    <a:pt x="157" y="57"/>
                    <a:pt x="157" y="57"/>
                    <a:pt x="157" y="57"/>
                  </a:cubicBezTo>
                  <a:cubicBezTo>
                    <a:pt x="157" y="57"/>
                    <a:pt x="157" y="57"/>
                    <a:pt x="156" y="57"/>
                  </a:cubicBezTo>
                  <a:cubicBezTo>
                    <a:pt x="155" y="57"/>
                    <a:pt x="154" y="57"/>
                    <a:pt x="155" y="55"/>
                  </a:cubicBezTo>
                  <a:cubicBezTo>
                    <a:pt x="155" y="55"/>
                    <a:pt x="155" y="55"/>
                    <a:pt x="156" y="55"/>
                  </a:cubicBezTo>
                  <a:cubicBezTo>
                    <a:pt x="156" y="55"/>
                    <a:pt x="157" y="54"/>
                    <a:pt x="156" y="53"/>
                  </a:cubicBezTo>
                  <a:cubicBezTo>
                    <a:pt x="156" y="53"/>
                    <a:pt x="155" y="53"/>
                    <a:pt x="155" y="53"/>
                  </a:cubicBezTo>
                  <a:cubicBezTo>
                    <a:pt x="155" y="53"/>
                    <a:pt x="154" y="53"/>
                    <a:pt x="154" y="53"/>
                  </a:cubicBezTo>
                  <a:cubicBezTo>
                    <a:pt x="153" y="53"/>
                    <a:pt x="153" y="53"/>
                    <a:pt x="152" y="53"/>
                  </a:cubicBezTo>
                  <a:cubicBezTo>
                    <a:pt x="152" y="53"/>
                    <a:pt x="152" y="53"/>
                    <a:pt x="152" y="53"/>
                  </a:cubicBezTo>
                  <a:cubicBezTo>
                    <a:pt x="150" y="53"/>
                    <a:pt x="150" y="52"/>
                    <a:pt x="148" y="51"/>
                  </a:cubicBezTo>
                  <a:cubicBezTo>
                    <a:pt x="147" y="51"/>
                    <a:pt x="146" y="51"/>
                    <a:pt x="145" y="50"/>
                  </a:cubicBezTo>
                  <a:cubicBezTo>
                    <a:pt x="145" y="49"/>
                    <a:pt x="146" y="48"/>
                    <a:pt x="146" y="47"/>
                  </a:cubicBezTo>
                  <a:cubicBezTo>
                    <a:pt x="145" y="44"/>
                    <a:pt x="142" y="43"/>
                    <a:pt x="140" y="43"/>
                  </a:cubicBezTo>
                  <a:cubicBezTo>
                    <a:pt x="139" y="43"/>
                    <a:pt x="138" y="43"/>
                    <a:pt x="137" y="42"/>
                  </a:cubicBezTo>
                  <a:cubicBezTo>
                    <a:pt x="136" y="41"/>
                    <a:pt x="135" y="39"/>
                    <a:pt x="135" y="38"/>
                  </a:cubicBezTo>
                  <a:cubicBezTo>
                    <a:pt x="137" y="38"/>
                    <a:pt x="132" y="34"/>
                    <a:pt x="131" y="33"/>
                  </a:cubicBezTo>
                  <a:cubicBezTo>
                    <a:pt x="130" y="33"/>
                    <a:pt x="126" y="30"/>
                    <a:pt x="125" y="30"/>
                  </a:cubicBezTo>
                  <a:cubicBezTo>
                    <a:pt x="125" y="30"/>
                    <a:pt x="124" y="30"/>
                    <a:pt x="124" y="30"/>
                  </a:cubicBezTo>
                  <a:cubicBezTo>
                    <a:pt x="123" y="30"/>
                    <a:pt x="123" y="30"/>
                    <a:pt x="123" y="30"/>
                  </a:cubicBezTo>
                  <a:cubicBezTo>
                    <a:pt x="122" y="30"/>
                    <a:pt x="122" y="30"/>
                    <a:pt x="121" y="31"/>
                  </a:cubicBezTo>
                  <a:cubicBezTo>
                    <a:pt x="122" y="33"/>
                    <a:pt x="122" y="33"/>
                    <a:pt x="122" y="33"/>
                  </a:cubicBezTo>
                  <a:cubicBezTo>
                    <a:pt x="119" y="33"/>
                    <a:pt x="116" y="31"/>
                    <a:pt x="114" y="30"/>
                  </a:cubicBezTo>
                  <a:cubicBezTo>
                    <a:pt x="114" y="29"/>
                    <a:pt x="114" y="29"/>
                    <a:pt x="114" y="28"/>
                  </a:cubicBezTo>
                  <a:cubicBezTo>
                    <a:pt x="113" y="29"/>
                    <a:pt x="112" y="29"/>
                    <a:pt x="112" y="30"/>
                  </a:cubicBezTo>
                  <a:cubicBezTo>
                    <a:pt x="112" y="30"/>
                    <a:pt x="111" y="31"/>
                    <a:pt x="110" y="31"/>
                  </a:cubicBezTo>
                  <a:cubicBezTo>
                    <a:pt x="110" y="31"/>
                    <a:pt x="110" y="31"/>
                    <a:pt x="110" y="31"/>
                  </a:cubicBezTo>
                  <a:cubicBezTo>
                    <a:pt x="109" y="31"/>
                    <a:pt x="109" y="28"/>
                    <a:pt x="109" y="27"/>
                  </a:cubicBezTo>
                  <a:cubicBezTo>
                    <a:pt x="109" y="27"/>
                    <a:pt x="109" y="27"/>
                    <a:pt x="109" y="27"/>
                  </a:cubicBezTo>
                  <a:cubicBezTo>
                    <a:pt x="111" y="27"/>
                    <a:pt x="111" y="21"/>
                    <a:pt x="110" y="20"/>
                  </a:cubicBezTo>
                  <a:cubicBezTo>
                    <a:pt x="109" y="20"/>
                    <a:pt x="108" y="20"/>
                    <a:pt x="108" y="19"/>
                  </a:cubicBezTo>
                  <a:cubicBezTo>
                    <a:pt x="107" y="19"/>
                    <a:pt x="106" y="17"/>
                    <a:pt x="106" y="17"/>
                  </a:cubicBezTo>
                  <a:cubicBezTo>
                    <a:pt x="106" y="17"/>
                    <a:pt x="106" y="17"/>
                    <a:pt x="106" y="17"/>
                  </a:cubicBezTo>
                  <a:cubicBezTo>
                    <a:pt x="105" y="17"/>
                    <a:pt x="104" y="18"/>
                    <a:pt x="103" y="20"/>
                  </a:cubicBezTo>
                  <a:cubicBezTo>
                    <a:pt x="103" y="19"/>
                    <a:pt x="101" y="19"/>
                    <a:pt x="100" y="18"/>
                  </a:cubicBezTo>
                  <a:cubicBezTo>
                    <a:pt x="100" y="18"/>
                    <a:pt x="98" y="17"/>
                    <a:pt x="98" y="17"/>
                  </a:cubicBezTo>
                  <a:cubicBezTo>
                    <a:pt x="100" y="15"/>
                    <a:pt x="95" y="14"/>
                    <a:pt x="94" y="13"/>
                  </a:cubicBezTo>
                  <a:cubicBezTo>
                    <a:pt x="92" y="12"/>
                    <a:pt x="92" y="12"/>
                    <a:pt x="91" y="11"/>
                  </a:cubicBezTo>
                  <a:cubicBezTo>
                    <a:pt x="91" y="11"/>
                    <a:pt x="90" y="10"/>
                    <a:pt x="89" y="10"/>
                  </a:cubicBezTo>
                  <a:cubicBezTo>
                    <a:pt x="89" y="10"/>
                    <a:pt x="89" y="10"/>
                    <a:pt x="89" y="10"/>
                  </a:cubicBezTo>
                  <a:moveTo>
                    <a:pt x="93" y="0"/>
                  </a:moveTo>
                  <a:cubicBezTo>
                    <a:pt x="89" y="9"/>
                    <a:pt x="89" y="9"/>
                    <a:pt x="89" y="9"/>
                  </a:cubicBezTo>
                  <a:cubicBezTo>
                    <a:pt x="89" y="9"/>
                    <a:pt x="89" y="9"/>
                    <a:pt x="89" y="9"/>
                  </a:cubicBezTo>
                  <a:cubicBezTo>
                    <a:pt x="92" y="8"/>
                    <a:pt x="96" y="8"/>
                    <a:pt x="96" y="4"/>
                  </a:cubicBezTo>
                  <a:cubicBezTo>
                    <a:pt x="96" y="2"/>
                    <a:pt x="94" y="1"/>
                    <a:pt x="93" y="0"/>
                  </a:cubicBezTo>
                  <a:cubicBezTo>
                    <a:pt x="93" y="0"/>
                    <a:pt x="93" y="0"/>
                    <a:pt x="93" y="0"/>
                  </a:cubicBezTo>
                </a:path>
              </a:pathLst>
            </a:custGeom>
            <a:solidFill>
              <a:srgbClr val="99C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cxnSp>
        <p:nvCxnSpPr>
          <p:cNvPr id="9" name="Connector: Elbow 8"/>
          <p:cNvCxnSpPr>
            <a:cxnSpLocks/>
          </p:cNvCxnSpPr>
          <p:nvPr/>
        </p:nvCxnSpPr>
        <p:spPr>
          <a:xfrm>
            <a:off x="2265409" y="3256187"/>
            <a:ext cx="3737402" cy="670810"/>
          </a:xfrm>
          <a:prstGeom prst="bentConnector3">
            <a:avLst>
              <a:gd name="adj1" fmla="val 50000"/>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2" name="Freeform 5"/>
          <p:cNvSpPr>
            <a:spLocks noEditPoints="1"/>
          </p:cNvSpPr>
          <p:nvPr/>
        </p:nvSpPr>
        <p:spPr bwMode="auto">
          <a:xfrm>
            <a:off x="1905000" y="2775966"/>
            <a:ext cx="214241" cy="252984"/>
          </a:xfrm>
          <a:custGeom>
            <a:avLst/>
            <a:gdLst>
              <a:gd name="T0" fmla="*/ 238 w 476"/>
              <a:gd name="T1" fmla="*/ 0 h 678"/>
              <a:gd name="T2" fmla="*/ 0 w 476"/>
              <a:gd name="T3" fmla="*/ 238 h 678"/>
              <a:gd name="T4" fmla="*/ 3 w 476"/>
              <a:gd name="T5" fmla="*/ 268 h 678"/>
              <a:gd name="T6" fmla="*/ 223 w 476"/>
              <a:gd name="T7" fmla="*/ 667 h 678"/>
              <a:gd name="T8" fmla="*/ 233 w 476"/>
              <a:gd name="T9" fmla="*/ 676 h 678"/>
              <a:gd name="T10" fmla="*/ 233 w 476"/>
              <a:gd name="T11" fmla="*/ 676 h 678"/>
              <a:gd name="T12" fmla="*/ 240 w 476"/>
              <a:gd name="T13" fmla="*/ 678 h 678"/>
              <a:gd name="T14" fmla="*/ 246 w 476"/>
              <a:gd name="T15" fmla="*/ 676 h 678"/>
              <a:gd name="T16" fmla="*/ 247 w 476"/>
              <a:gd name="T17" fmla="*/ 676 h 678"/>
              <a:gd name="T18" fmla="*/ 257 w 476"/>
              <a:gd name="T19" fmla="*/ 667 h 678"/>
              <a:gd name="T20" fmla="*/ 474 w 476"/>
              <a:gd name="T21" fmla="*/ 267 h 678"/>
              <a:gd name="T22" fmla="*/ 476 w 476"/>
              <a:gd name="T23" fmla="*/ 238 h 678"/>
              <a:gd name="T24" fmla="*/ 238 w 476"/>
              <a:gd name="T25" fmla="*/ 0 h 678"/>
              <a:gd name="T26" fmla="*/ 238 w 476"/>
              <a:gd name="T27" fmla="*/ 391 h 678"/>
              <a:gd name="T28" fmla="*/ 85 w 476"/>
              <a:gd name="T29" fmla="*/ 238 h 678"/>
              <a:gd name="T30" fmla="*/ 238 w 476"/>
              <a:gd name="T31" fmla="*/ 85 h 678"/>
              <a:gd name="T32" fmla="*/ 391 w 476"/>
              <a:gd name="T33" fmla="*/ 238 h 678"/>
              <a:gd name="T34" fmla="*/ 238 w 476"/>
              <a:gd name="T35" fmla="*/ 391 h 678"/>
              <a:gd name="T36" fmla="*/ 238 w 476"/>
              <a:gd name="T37" fmla="*/ 391 h 678"/>
              <a:gd name="T38" fmla="*/ 238 w 476"/>
              <a:gd name="T39" fmla="*/ 391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6" h="678">
                <a:moveTo>
                  <a:pt x="238" y="0"/>
                </a:moveTo>
                <a:cubicBezTo>
                  <a:pt x="107" y="0"/>
                  <a:pt x="0" y="107"/>
                  <a:pt x="0" y="238"/>
                </a:cubicBezTo>
                <a:cubicBezTo>
                  <a:pt x="0" y="248"/>
                  <a:pt x="1" y="258"/>
                  <a:pt x="3" y="268"/>
                </a:cubicBezTo>
                <a:cubicBezTo>
                  <a:pt x="23" y="453"/>
                  <a:pt x="223" y="667"/>
                  <a:pt x="223" y="667"/>
                </a:cubicBezTo>
                <a:cubicBezTo>
                  <a:pt x="226" y="671"/>
                  <a:pt x="230" y="674"/>
                  <a:pt x="233" y="676"/>
                </a:cubicBezTo>
                <a:cubicBezTo>
                  <a:pt x="233" y="676"/>
                  <a:pt x="233" y="676"/>
                  <a:pt x="233" y="676"/>
                </a:cubicBezTo>
                <a:cubicBezTo>
                  <a:pt x="240" y="678"/>
                  <a:pt x="240" y="678"/>
                  <a:pt x="240" y="678"/>
                </a:cubicBezTo>
                <a:cubicBezTo>
                  <a:pt x="246" y="676"/>
                  <a:pt x="246" y="676"/>
                  <a:pt x="246" y="676"/>
                </a:cubicBezTo>
                <a:cubicBezTo>
                  <a:pt x="247" y="676"/>
                  <a:pt x="247" y="676"/>
                  <a:pt x="247" y="676"/>
                </a:cubicBezTo>
                <a:cubicBezTo>
                  <a:pt x="250" y="674"/>
                  <a:pt x="253" y="671"/>
                  <a:pt x="257" y="667"/>
                </a:cubicBezTo>
                <a:cubicBezTo>
                  <a:pt x="257" y="667"/>
                  <a:pt x="454" y="453"/>
                  <a:pt x="474" y="267"/>
                </a:cubicBezTo>
                <a:cubicBezTo>
                  <a:pt x="475" y="258"/>
                  <a:pt x="476" y="248"/>
                  <a:pt x="476" y="238"/>
                </a:cubicBezTo>
                <a:cubicBezTo>
                  <a:pt x="476" y="107"/>
                  <a:pt x="369" y="0"/>
                  <a:pt x="238" y="0"/>
                </a:cubicBezTo>
                <a:close/>
                <a:moveTo>
                  <a:pt x="238" y="391"/>
                </a:moveTo>
                <a:cubicBezTo>
                  <a:pt x="154" y="391"/>
                  <a:pt x="85" y="322"/>
                  <a:pt x="85" y="238"/>
                </a:cubicBezTo>
                <a:cubicBezTo>
                  <a:pt x="85" y="154"/>
                  <a:pt x="154" y="85"/>
                  <a:pt x="238" y="85"/>
                </a:cubicBezTo>
                <a:cubicBezTo>
                  <a:pt x="322" y="85"/>
                  <a:pt x="391" y="154"/>
                  <a:pt x="391" y="238"/>
                </a:cubicBezTo>
                <a:cubicBezTo>
                  <a:pt x="391" y="322"/>
                  <a:pt x="322" y="391"/>
                  <a:pt x="238" y="391"/>
                </a:cubicBezTo>
                <a:close/>
                <a:moveTo>
                  <a:pt x="238" y="391"/>
                </a:moveTo>
                <a:cubicBezTo>
                  <a:pt x="238" y="391"/>
                  <a:pt x="238" y="391"/>
                  <a:pt x="238" y="391"/>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83" name="Group 182"/>
          <p:cNvGrpSpPr/>
          <p:nvPr/>
        </p:nvGrpSpPr>
        <p:grpSpPr>
          <a:xfrm>
            <a:off x="2876665" y="-2797125"/>
            <a:ext cx="588632" cy="1602091"/>
            <a:chOff x="8577065" y="823913"/>
            <a:chExt cx="1922463" cy="5232400"/>
          </a:xfrm>
        </p:grpSpPr>
        <p:sp>
          <p:nvSpPr>
            <p:cNvPr id="184" name="Freeform 106"/>
            <p:cNvSpPr>
              <a:spLocks noEditPoints="1"/>
            </p:cNvSpPr>
            <p:nvPr/>
          </p:nvSpPr>
          <p:spPr bwMode="auto">
            <a:xfrm>
              <a:off x="8585002" y="823913"/>
              <a:ext cx="1906588" cy="5232400"/>
            </a:xfrm>
            <a:custGeom>
              <a:avLst/>
              <a:gdLst>
                <a:gd name="T0" fmla="*/ 448 w 448"/>
                <a:gd name="T1" fmla="*/ 1233 h 1233"/>
                <a:gd name="T2" fmla="*/ 340 w 448"/>
                <a:gd name="T3" fmla="*/ 1003 h 1233"/>
                <a:gd name="T4" fmla="*/ 355 w 448"/>
                <a:gd name="T5" fmla="*/ 1003 h 1233"/>
                <a:gd name="T6" fmla="*/ 355 w 448"/>
                <a:gd name="T7" fmla="*/ 974 h 1233"/>
                <a:gd name="T8" fmla="*/ 329 w 448"/>
                <a:gd name="T9" fmla="*/ 974 h 1233"/>
                <a:gd name="T10" fmla="*/ 288 w 448"/>
                <a:gd name="T11" fmla="*/ 795 h 1233"/>
                <a:gd name="T12" fmla="*/ 302 w 448"/>
                <a:gd name="T13" fmla="*/ 795 h 1233"/>
                <a:gd name="T14" fmla="*/ 302 w 448"/>
                <a:gd name="T15" fmla="*/ 775 h 1233"/>
                <a:gd name="T16" fmla="*/ 287 w 448"/>
                <a:gd name="T17" fmla="*/ 775 h 1233"/>
                <a:gd name="T18" fmla="*/ 250 w 448"/>
                <a:gd name="T19" fmla="*/ 460 h 1233"/>
                <a:gd name="T20" fmla="*/ 241 w 448"/>
                <a:gd name="T21" fmla="*/ 188 h 1233"/>
                <a:gd name="T22" fmla="*/ 241 w 448"/>
                <a:gd name="T23" fmla="*/ 187 h 1233"/>
                <a:gd name="T24" fmla="*/ 234 w 448"/>
                <a:gd name="T25" fmla="*/ 187 h 1233"/>
                <a:gd name="T26" fmla="*/ 254 w 448"/>
                <a:gd name="T27" fmla="*/ 168 h 1233"/>
                <a:gd name="T28" fmla="*/ 254 w 448"/>
                <a:gd name="T29" fmla="*/ 168 h 1233"/>
                <a:gd name="T30" fmla="*/ 244 w 448"/>
                <a:gd name="T31" fmla="*/ 168 h 1233"/>
                <a:gd name="T32" fmla="*/ 244 w 448"/>
                <a:gd name="T33" fmla="*/ 151 h 1233"/>
                <a:gd name="T34" fmla="*/ 254 w 448"/>
                <a:gd name="T35" fmla="*/ 151 h 1233"/>
                <a:gd name="T36" fmla="*/ 254 w 448"/>
                <a:gd name="T37" fmla="*/ 138 h 1233"/>
                <a:gd name="T38" fmla="*/ 234 w 448"/>
                <a:gd name="T39" fmla="*/ 110 h 1233"/>
                <a:gd name="T40" fmla="*/ 234 w 448"/>
                <a:gd name="T41" fmla="*/ 65 h 1233"/>
                <a:gd name="T42" fmla="*/ 227 w 448"/>
                <a:gd name="T43" fmla="*/ 65 h 1233"/>
                <a:gd name="T44" fmla="*/ 227 w 448"/>
                <a:gd name="T45" fmla="*/ 0 h 1233"/>
                <a:gd name="T46" fmla="*/ 221 w 448"/>
                <a:gd name="T47" fmla="*/ 0 h 1233"/>
                <a:gd name="T48" fmla="*/ 221 w 448"/>
                <a:gd name="T49" fmla="*/ 65 h 1233"/>
                <a:gd name="T50" fmla="*/ 214 w 448"/>
                <a:gd name="T51" fmla="*/ 65 h 1233"/>
                <a:gd name="T52" fmla="*/ 214 w 448"/>
                <a:gd name="T53" fmla="*/ 110 h 1233"/>
                <a:gd name="T54" fmla="*/ 194 w 448"/>
                <a:gd name="T55" fmla="*/ 138 h 1233"/>
                <a:gd name="T56" fmla="*/ 194 w 448"/>
                <a:gd name="T57" fmla="*/ 151 h 1233"/>
                <a:gd name="T58" fmla="*/ 204 w 448"/>
                <a:gd name="T59" fmla="*/ 151 h 1233"/>
                <a:gd name="T60" fmla="*/ 204 w 448"/>
                <a:gd name="T61" fmla="*/ 168 h 1233"/>
                <a:gd name="T62" fmla="*/ 194 w 448"/>
                <a:gd name="T63" fmla="*/ 168 h 1233"/>
                <a:gd name="T64" fmla="*/ 194 w 448"/>
                <a:gd name="T65" fmla="*/ 168 h 1233"/>
                <a:gd name="T66" fmla="*/ 214 w 448"/>
                <a:gd name="T67" fmla="*/ 187 h 1233"/>
                <a:gd name="T68" fmla="*/ 207 w 448"/>
                <a:gd name="T69" fmla="*/ 187 h 1233"/>
                <a:gd name="T70" fmla="*/ 207 w 448"/>
                <a:gd name="T71" fmla="*/ 188 h 1233"/>
                <a:gd name="T72" fmla="*/ 197 w 448"/>
                <a:gd name="T73" fmla="*/ 460 h 1233"/>
                <a:gd name="T74" fmla="*/ 161 w 448"/>
                <a:gd name="T75" fmla="*/ 775 h 1233"/>
                <a:gd name="T76" fmla="*/ 146 w 448"/>
                <a:gd name="T77" fmla="*/ 775 h 1233"/>
                <a:gd name="T78" fmla="*/ 146 w 448"/>
                <a:gd name="T79" fmla="*/ 795 h 1233"/>
                <a:gd name="T80" fmla="*/ 160 w 448"/>
                <a:gd name="T81" fmla="*/ 795 h 1233"/>
                <a:gd name="T82" fmla="*/ 119 w 448"/>
                <a:gd name="T83" fmla="*/ 974 h 1233"/>
                <a:gd name="T84" fmla="*/ 93 w 448"/>
                <a:gd name="T85" fmla="*/ 974 h 1233"/>
                <a:gd name="T86" fmla="*/ 93 w 448"/>
                <a:gd name="T87" fmla="*/ 1003 h 1233"/>
                <a:gd name="T88" fmla="*/ 108 w 448"/>
                <a:gd name="T89" fmla="*/ 1003 h 1233"/>
                <a:gd name="T90" fmla="*/ 0 w 448"/>
                <a:gd name="T91" fmla="*/ 1233 h 1233"/>
                <a:gd name="T92" fmla="*/ 107 w 448"/>
                <a:gd name="T93" fmla="*/ 1233 h 1233"/>
                <a:gd name="T94" fmla="*/ 102 w 448"/>
                <a:gd name="T95" fmla="*/ 1199 h 1233"/>
                <a:gd name="T96" fmla="*/ 224 w 448"/>
                <a:gd name="T97" fmla="*/ 1077 h 1233"/>
                <a:gd name="T98" fmla="*/ 346 w 448"/>
                <a:gd name="T99" fmla="*/ 1199 h 1233"/>
                <a:gd name="T100" fmla="*/ 341 w 448"/>
                <a:gd name="T101" fmla="*/ 1233 h 1233"/>
                <a:gd name="T102" fmla="*/ 448 w 448"/>
                <a:gd name="T103" fmla="*/ 1233 h 1233"/>
                <a:gd name="T104" fmla="*/ 224 w 448"/>
                <a:gd name="T105" fmla="*/ 460 h 1233"/>
                <a:gd name="T106" fmla="*/ 247 w 448"/>
                <a:gd name="T107" fmla="*/ 796 h 1233"/>
                <a:gd name="T108" fmla="*/ 224 w 448"/>
                <a:gd name="T109" fmla="*/ 799 h 1233"/>
                <a:gd name="T110" fmla="*/ 201 w 448"/>
                <a:gd name="T111" fmla="*/ 796 h 1233"/>
                <a:gd name="T112" fmla="*/ 224 w 448"/>
                <a:gd name="T113" fmla="*/ 460 h 1233"/>
                <a:gd name="T114" fmla="*/ 176 w 448"/>
                <a:gd name="T115" fmla="*/ 974 h 1233"/>
                <a:gd name="T116" fmla="*/ 193 w 448"/>
                <a:gd name="T117" fmla="*/ 841 h 1233"/>
                <a:gd name="T118" fmla="*/ 255 w 448"/>
                <a:gd name="T119" fmla="*/ 841 h 1233"/>
                <a:gd name="T120" fmla="*/ 272 w 448"/>
                <a:gd name="T121" fmla="*/ 974 h 1233"/>
                <a:gd name="T122" fmla="*/ 176 w 448"/>
                <a:gd name="T123" fmla="*/ 97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1233">
                  <a:moveTo>
                    <a:pt x="448" y="1233"/>
                  </a:moveTo>
                  <a:cubicBezTo>
                    <a:pt x="340" y="1003"/>
                    <a:pt x="340" y="1003"/>
                    <a:pt x="340" y="1003"/>
                  </a:cubicBezTo>
                  <a:cubicBezTo>
                    <a:pt x="355" y="1003"/>
                    <a:pt x="355" y="1003"/>
                    <a:pt x="355" y="1003"/>
                  </a:cubicBezTo>
                  <a:cubicBezTo>
                    <a:pt x="355" y="974"/>
                    <a:pt x="355" y="974"/>
                    <a:pt x="355" y="974"/>
                  </a:cubicBezTo>
                  <a:cubicBezTo>
                    <a:pt x="329" y="974"/>
                    <a:pt x="329" y="974"/>
                    <a:pt x="329" y="974"/>
                  </a:cubicBezTo>
                  <a:cubicBezTo>
                    <a:pt x="288" y="795"/>
                    <a:pt x="288" y="795"/>
                    <a:pt x="288" y="795"/>
                  </a:cubicBezTo>
                  <a:cubicBezTo>
                    <a:pt x="302" y="795"/>
                    <a:pt x="302" y="795"/>
                    <a:pt x="302" y="795"/>
                  </a:cubicBezTo>
                  <a:cubicBezTo>
                    <a:pt x="302" y="775"/>
                    <a:pt x="302" y="775"/>
                    <a:pt x="302" y="775"/>
                  </a:cubicBezTo>
                  <a:cubicBezTo>
                    <a:pt x="287" y="775"/>
                    <a:pt x="287" y="775"/>
                    <a:pt x="287" y="775"/>
                  </a:cubicBezTo>
                  <a:cubicBezTo>
                    <a:pt x="266" y="670"/>
                    <a:pt x="253" y="565"/>
                    <a:pt x="250" y="460"/>
                  </a:cubicBezTo>
                  <a:cubicBezTo>
                    <a:pt x="241" y="188"/>
                    <a:pt x="241" y="188"/>
                    <a:pt x="241" y="188"/>
                  </a:cubicBezTo>
                  <a:cubicBezTo>
                    <a:pt x="241" y="187"/>
                    <a:pt x="241" y="187"/>
                    <a:pt x="241" y="187"/>
                  </a:cubicBezTo>
                  <a:cubicBezTo>
                    <a:pt x="234" y="187"/>
                    <a:pt x="234" y="187"/>
                    <a:pt x="234" y="187"/>
                  </a:cubicBezTo>
                  <a:cubicBezTo>
                    <a:pt x="244" y="187"/>
                    <a:pt x="253" y="179"/>
                    <a:pt x="254" y="168"/>
                  </a:cubicBezTo>
                  <a:cubicBezTo>
                    <a:pt x="254" y="168"/>
                    <a:pt x="254" y="168"/>
                    <a:pt x="254" y="168"/>
                  </a:cubicBezTo>
                  <a:cubicBezTo>
                    <a:pt x="244" y="168"/>
                    <a:pt x="244" y="168"/>
                    <a:pt x="244" y="168"/>
                  </a:cubicBezTo>
                  <a:cubicBezTo>
                    <a:pt x="244" y="151"/>
                    <a:pt x="244" y="151"/>
                    <a:pt x="244" y="151"/>
                  </a:cubicBezTo>
                  <a:cubicBezTo>
                    <a:pt x="254" y="151"/>
                    <a:pt x="254" y="151"/>
                    <a:pt x="254" y="151"/>
                  </a:cubicBezTo>
                  <a:cubicBezTo>
                    <a:pt x="254" y="138"/>
                    <a:pt x="254" y="138"/>
                    <a:pt x="254" y="138"/>
                  </a:cubicBezTo>
                  <a:cubicBezTo>
                    <a:pt x="254" y="125"/>
                    <a:pt x="245" y="114"/>
                    <a:pt x="234" y="110"/>
                  </a:cubicBezTo>
                  <a:cubicBezTo>
                    <a:pt x="234" y="65"/>
                    <a:pt x="234" y="65"/>
                    <a:pt x="234" y="65"/>
                  </a:cubicBezTo>
                  <a:cubicBezTo>
                    <a:pt x="227" y="65"/>
                    <a:pt x="227" y="65"/>
                    <a:pt x="227" y="65"/>
                  </a:cubicBezTo>
                  <a:cubicBezTo>
                    <a:pt x="227" y="0"/>
                    <a:pt x="227" y="0"/>
                    <a:pt x="227" y="0"/>
                  </a:cubicBezTo>
                  <a:cubicBezTo>
                    <a:pt x="221" y="0"/>
                    <a:pt x="221" y="0"/>
                    <a:pt x="221" y="0"/>
                  </a:cubicBezTo>
                  <a:cubicBezTo>
                    <a:pt x="221" y="65"/>
                    <a:pt x="221" y="65"/>
                    <a:pt x="221" y="65"/>
                  </a:cubicBezTo>
                  <a:cubicBezTo>
                    <a:pt x="214" y="65"/>
                    <a:pt x="214" y="65"/>
                    <a:pt x="214" y="65"/>
                  </a:cubicBezTo>
                  <a:cubicBezTo>
                    <a:pt x="214" y="110"/>
                    <a:pt x="214" y="110"/>
                    <a:pt x="214" y="110"/>
                  </a:cubicBezTo>
                  <a:cubicBezTo>
                    <a:pt x="203" y="114"/>
                    <a:pt x="194" y="125"/>
                    <a:pt x="194" y="138"/>
                  </a:cubicBezTo>
                  <a:cubicBezTo>
                    <a:pt x="194" y="151"/>
                    <a:pt x="194" y="151"/>
                    <a:pt x="194" y="151"/>
                  </a:cubicBezTo>
                  <a:cubicBezTo>
                    <a:pt x="204" y="151"/>
                    <a:pt x="204" y="151"/>
                    <a:pt x="204" y="151"/>
                  </a:cubicBezTo>
                  <a:cubicBezTo>
                    <a:pt x="204" y="168"/>
                    <a:pt x="204" y="168"/>
                    <a:pt x="204" y="168"/>
                  </a:cubicBezTo>
                  <a:cubicBezTo>
                    <a:pt x="194" y="168"/>
                    <a:pt x="194" y="168"/>
                    <a:pt x="194" y="168"/>
                  </a:cubicBezTo>
                  <a:cubicBezTo>
                    <a:pt x="194" y="168"/>
                    <a:pt x="194" y="168"/>
                    <a:pt x="194" y="168"/>
                  </a:cubicBezTo>
                  <a:cubicBezTo>
                    <a:pt x="195" y="179"/>
                    <a:pt x="204" y="187"/>
                    <a:pt x="214" y="187"/>
                  </a:cubicBezTo>
                  <a:cubicBezTo>
                    <a:pt x="207" y="187"/>
                    <a:pt x="207" y="187"/>
                    <a:pt x="207" y="187"/>
                  </a:cubicBezTo>
                  <a:cubicBezTo>
                    <a:pt x="207" y="188"/>
                    <a:pt x="207" y="188"/>
                    <a:pt x="207" y="188"/>
                  </a:cubicBezTo>
                  <a:cubicBezTo>
                    <a:pt x="197" y="460"/>
                    <a:pt x="197" y="460"/>
                    <a:pt x="197" y="460"/>
                  </a:cubicBezTo>
                  <a:cubicBezTo>
                    <a:pt x="195" y="573"/>
                    <a:pt x="183" y="678"/>
                    <a:pt x="161" y="775"/>
                  </a:cubicBezTo>
                  <a:cubicBezTo>
                    <a:pt x="146" y="775"/>
                    <a:pt x="146" y="775"/>
                    <a:pt x="146" y="775"/>
                  </a:cubicBezTo>
                  <a:cubicBezTo>
                    <a:pt x="146" y="795"/>
                    <a:pt x="146" y="795"/>
                    <a:pt x="146" y="795"/>
                  </a:cubicBezTo>
                  <a:cubicBezTo>
                    <a:pt x="160" y="795"/>
                    <a:pt x="160" y="795"/>
                    <a:pt x="160" y="795"/>
                  </a:cubicBezTo>
                  <a:cubicBezTo>
                    <a:pt x="119" y="974"/>
                    <a:pt x="119" y="974"/>
                    <a:pt x="119" y="974"/>
                  </a:cubicBezTo>
                  <a:cubicBezTo>
                    <a:pt x="93" y="974"/>
                    <a:pt x="93" y="974"/>
                    <a:pt x="93" y="974"/>
                  </a:cubicBezTo>
                  <a:cubicBezTo>
                    <a:pt x="93" y="1003"/>
                    <a:pt x="93" y="1003"/>
                    <a:pt x="93" y="1003"/>
                  </a:cubicBezTo>
                  <a:cubicBezTo>
                    <a:pt x="108" y="1003"/>
                    <a:pt x="108" y="1003"/>
                    <a:pt x="108" y="1003"/>
                  </a:cubicBezTo>
                  <a:cubicBezTo>
                    <a:pt x="0" y="1233"/>
                    <a:pt x="0" y="1233"/>
                    <a:pt x="0" y="1233"/>
                  </a:cubicBezTo>
                  <a:cubicBezTo>
                    <a:pt x="107" y="1233"/>
                    <a:pt x="107" y="1233"/>
                    <a:pt x="107" y="1233"/>
                  </a:cubicBezTo>
                  <a:cubicBezTo>
                    <a:pt x="104" y="1222"/>
                    <a:pt x="102" y="1211"/>
                    <a:pt x="102" y="1199"/>
                  </a:cubicBezTo>
                  <a:cubicBezTo>
                    <a:pt x="102" y="1132"/>
                    <a:pt x="157" y="1077"/>
                    <a:pt x="224" y="1077"/>
                  </a:cubicBezTo>
                  <a:cubicBezTo>
                    <a:pt x="291" y="1077"/>
                    <a:pt x="346" y="1132"/>
                    <a:pt x="346" y="1199"/>
                  </a:cubicBezTo>
                  <a:cubicBezTo>
                    <a:pt x="346" y="1211"/>
                    <a:pt x="344" y="1222"/>
                    <a:pt x="341" y="1233"/>
                  </a:cubicBezTo>
                  <a:lnTo>
                    <a:pt x="448" y="1233"/>
                  </a:lnTo>
                  <a:close/>
                  <a:moveTo>
                    <a:pt x="224" y="460"/>
                  </a:moveTo>
                  <a:cubicBezTo>
                    <a:pt x="247" y="796"/>
                    <a:pt x="247" y="796"/>
                    <a:pt x="247" y="796"/>
                  </a:cubicBezTo>
                  <a:cubicBezTo>
                    <a:pt x="224" y="799"/>
                    <a:pt x="224" y="799"/>
                    <a:pt x="224" y="799"/>
                  </a:cubicBezTo>
                  <a:cubicBezTo>
                    <a:pt x="201" y="796"/>
                    <a:pt x="201" y="796"/>
                    <a:pt x="201" y="796"/>
                  </a:cubicBezTo>
                  <a:lnTo>
                    <a:pt x="224" y="460"/>
                  </a:lnTo>
                  <a:close/>
                  <a:moveTo>
                    <a:pt x="176" y="974"/>
                  </a:moveTo>
                  <a:cubicBezTo>
                    <a:pt x="193" y="841"/>
                    <a:pt x="193" y="841"/>
                    <a:pt x="193" y="841"/>
                  </a:cubicBezTo>
                  <a:cubicBezTo>
                    <a:pt x="255" y="841"/>
                    <a:pt x="255" y="841"/>
                    <a:pt x="255" y="841"/>
                  </a:cubicBezTo>
                  <a:cubicBezTo>
                    <a:pt x="272" y="974"/>
                    <a:pt x="272" y="974"/>
                    <a:pt x="272" y="974"/>
                  </a:cubicBezTo>
                  <a:lnTo>
                    <a:pt x="176" y="974"/>
                  </a:lnTo>
                  <a:close/>
                </a:path>
              </a:pathLst>
            </a:custGeom>
            <a:solidFill>
              <a:srgbClr val="5D8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5" name="Rectangle 1680"/>
            <p:cNvSpPr>
              <a:spLocks noChangeArrowheads="1"/>
            </p:cNvSpPr>
            <p:nvPr/>
          </p:nvSpPr>
          <p:spPr bwMode="auto">
            <a:xfrm>
              <a:off x="8981877" y="4956176"/>
              <a:ext cx="1114425" cy="1238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3" name="Rectangle 1681"/>
            <p:cNvSpPr>
              <a:spLocks noChangeArrowheads="1"/>
            </p:cNvSpPr>
            <p:nvPr/>
          </p:nvSpPr>
          <p:spPr bwMode="auto">
            <a:xfrm>
              <a:off x="8981877" y="4910138"/>
              <a:ext cx="1114425" cy="460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4" name="Rectangle 1682"/>
            <p:cNvSpPr>
              <a:spLocks noChangeArrowheads="1"/>
            </p:cNvSpPr>
            <p:nvPr/>
          </p:nvSpPr>
          <p:spPr bwMode="auto">
            <a:xfrm>
              <a:off x="9207302" y="4137026"/>
              <a:ext cx="663575" cy="90488"/>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5" name="Rectangle 1683"/>
            <p:cNvSpPr>
              <a:spLocks noChangeArrowheads="1"/>
            </p:cNvSpPr>
            <p:nvPr/>
          </p:nvSpPr>
          <p:spPr bwMode="auto">
            <a:xfrm>
              <a:off x="9207302" y="4103688"/>
              <a:ext cx="663575" cy="333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6" name="Rectangle 1684"/>
            <p:cNvSpPr>
              <a:spLocks noChangeArrowheads="1"/>
            </p:cNvSpPr>
            <p:nvPr/>
          </p:nvSpPr>
          <p:spPr bwMode="auto">
            <a:xfrm>
              <a:off x="8577065" y="5945188"/>
              <a:ext cx="511175"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7" name="Rectangle 1685"/>
            <p:cNvSpPr>
              <a:spLocks noChangeArrowheads="1"/>
            </p:cNvSpPr>
            <p:nvPr/>
          </p:nvSpPr>
          <p:spPr bwMode="auto">
            <a:xfrm>
              <a:off x="9989940" y="5945188"/>
              <a:ext cx="509588"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8" name="Freeform 1686"/>
            <p:cNvSpPr>
              <a:spLocks/>
            </p:cNvSpPr>
            <p:nvPr/>
          </p:nvSpPr>
          <p:spPr bwMode="auto">
            <a:xfrm>
              <a:off x="9410502" y="1536701"/>
              <a:ext cx="255588" cy="85725"/>
            </a:xfrm>
            <a:custGeom>
              <a:avLst/>
              <a:gdLst>
                <a:gd name="T0" fmla="*/ 40 w 60"/>
                <a:gd name="T1" fmla="*/ 19 h 20"/>
                <a:gd name="T2" fmla="*/ 47 w 60"/>
                <a:gd name="T3" fmla="*/ 19 h 20"/>
                <a:gd name="T4" fmla="*/ 47 w 60"/>
                <a:gd name="T5" fmla="*/ 20 h 20"/>
                <a:gd name="T6" fmla="*/ 13 w 60"/>
                <a:gd name="T7" fmla="*/ 20 h 20"/>
                <a:gd name="T8" fmla="*/ 13 w 60"/>
                <a:gd name="T9" fmla="*/ 19 h 20"/>
                <a:gd name="T10" fmla="*/ 20 w 60"/>
                <a:gd name="T11" fmla="*/ 19 h 20"/>
                <a:gd name="T12" fmla="*/ 0 w 60"/>
                <a:gd name="T13" fmla="*/ 0 h 20"/>
                <a:gd name="T14" fmla="*/ 60 w 60"/>
                <a:gd name="T15" fmla="*/ 0 h 20"/>
                <a:gd name="T16" fmla="*/ 40 w 60"/>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0">
                  <a:moveTo>
                    <a:pt x="40" y="19"/>
                  </a:moveTo>
                  <a:cubicBezTo>
                    <a:pt x="47" y="19"/>
                    <a:pt x="47" y="19"/>
                    <a:pt x="47" y="19"/>
                  </a:cubicBezTo>
                  <a:cubicBezTo>
                    <a:pt x="47" y="20"/>
                    <a:pt x="47" y="20"/>
                    <a:pt x="47" y="20"/>
                  </a:cubicBezTo>
                  <a:cubicBezTo>
                    <a:pt x="13" y="20"/>
                    <a:pt x="13" y="20"/>
                    <a:pt x="13" y="20"/>
                  </a:cubicBezTo>
                  <a:cubicBezTo>
                    <a:pt x="13" y="19"/>
                    <a:pt x="13" y="19"/>
                    <a:pt x="13" y="19"/>
                  </a:cubicBezTo>
                  <a:cubicBezTo>
                    <a:pt x="20" y="19"/>
                    <a:pt x="20" y="19"/>
                    <a:pt x="20" y="19"/>
                  </a:cubicBezTo>
                  <a:cubicBezTo>
                    <a:pt x="10" y="19"/>
                    <a:pt x="1" y="11"/>
                    <a:pt x="0" y="0"/>
                  </a:cubicBezTo>
                  <a:cubicBezTo>
                    <a:pt x="60" y="0"/>
                    <a:pt x="60" y="0"/>
                    <a:pt x="60" y="0"/>
                  </a:cubicBezTo>
                  <a:cubicBezTo>
                    <a:pt x="59" y="11"/>
                    <a:pt x="50" y="19"/>
                    <a:pt x="40" y="19"/>
                  </a:cubicBezTo>
                  <a:close/>
                </a:path>
              </a:pathLst>
            </a:custGeom>
            <a:solidFill>
              <a:srgbClr val="2940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9" name="Rectangle 1687"/>
            <p:cNvSpPr>
              <a:spLocks noChangeArrowheads="1"/>
            </p:cNvSpPr>
            <p:nvPr/>
          </p:nvSpPr>
          <p:spPr bwMode="auto">
            <a:xfrm>
              <a:off x="9526390" y="823913"/>
              <a:ext cx="25400" cy="2762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pic>
        <p:nvPicPr>
          <p:cNvPr id="2" name="Picture 1">
            <a:extLst>
              <a:ext uri="{FF2B5EF4-FFF2-40B4-BE49-F238E27FC236}">
                <a16:creationId xmlns:a16="http://schemas.microsoft.com/office/drawing/2014/main" id="{32C6C23D-5578-D04F-880A-6E99A7C694C3}"/>
              </a:ext>
            </a:extLst>
          </p:cNvPr>
          <p:cNvPicPr>
            <a:picLocks noChangeAspect="1"/>
          </p:cNvPicPr>
          <p:nvPr/>
        </p:nvPicPr>
        <p:blipFill>
          <a:blip r:embed="rId2"/>
          <a:stretch>
            <a:fillRect/>
          </a:stretch>
        </p:blipFill>
        <p:spPr>
          <a:xfrm rot="20110854">
            <a:off x="82675" y="1166876"/>
            <a:ext cx="1153035" cy="530476"/>
          </a:xfrm>
          <a:prstGeom prst="rect">
            <a:avLst/>
          </a:prstGeom>
        </p:spPr>
      </p:pic>
      <p:pic>
        <p:nvPicPr>
          <p:cNvPr id="5" name="Picture 4">
            <a:extLst>
              <a:ext uri="{FF2B5EF4-FFF2-40B4-BE49-F238E27FC236}">
                <a16:creationId xmlns:a16="http://schemas.microsoft.com/office/drawing/2014/main" id="{CDF9E73B-482F-3140-8D87-2998D3290A0B}"/>
              </a:ext>
            </a:extLst>
          </p:cNvPr>
          <p:cNvPicPr>
            <a:picLocks noChangeAspect="1"/>
          </p:cNvPicPr>
          <p:nvPr/>
        </p:nvPicPr>
        <p:blipFill>
          <a:blip r:embed="rId3"/>
          <a:stretch>
            <a:fillRect/>
          </a:stretch>
        </p:blipFill>
        <p:spPr>
          <a:xfrm>
            <a:off x="7776296" y="4109086"/>
            <a:ext cx="1246247" cy="967169"/>
          </a:xfrm>
          <a:prstGeom prst="rect">
            <a:avLst/>
          </a:prstGeom>
        </p:spPr>
      </p:pic>
      <p:pic>
        <p:nvPicPr>
          <p:cNvPr id="8" name="Picture 7">
            <a:extLst>
              <a:ext uri="{FF2B5EF4-FFF2-40B4-BE49-F238E27FC236}">
                <a16:creationId xmlns:a16="http://schemas.microsoft.com/office/drawing/2014/main" id="{FAEDA5DB-600B-4A40-9AFD-9DD823691501}"/>
              </a:ext>
            </a:extLst>
          </p:cNvPr>
          <p:cNvPicPr>
            <a:picLocks noChangeAspect="1"/>
          </p:cNvPicPr>
          <p:nvPr/>
        </p:nvPicPr>
        <p:blipFill>
          <a:blip r:embed="rId4"/>
          <a:stretch>
            <a:fillRect/>
          </a:stretch>
        </p:blipFill>
        <p:spPr>
          <a:xfrm>
            <a:off x="3583679" y="4300032"/>
            <a:ext cx="1341427" cy="616331"/>
          </a:xfrm>
          <a:prstGeom prst="rect">
            <a:avLst/>
          </a:prstGeom>
        </p:spPr>
      </p:pic>
      <p:pic>
        <p:nvPicPr>
          <p:cNvPr id="46" name="Picture 45">
            <a:extLst>
              <a:ext uri="{FF2B5EF4-FFF2-40B4-BE49-F238E27FC236}">
                <a16:creationId xmlns:a16="http://schemas.microsoft.com/office/drawing/2014/main" id="{8CE32608-DF7A-E140-9752-BE98D762A2FC}"/>
              </a:ext>
            </a:extLst>
          </p:cNvPr>
          <p:cNvPicPr>
            <a:picLocks noChangeAspect="1"/>
          </p:cNvPicPr>
          <p:nvPr/>
        </p:nvPicPr>
        <p:blipFill>
          <a:blip r:embed="rId5"/>
          <a:stretch>
            <a:fillRect/>
          </a:stretch>
        </p:blipFill>
        <p:spPr>
          <a:xfrm>
            <a:off x="5794579" y="4552950"/>
            <a:ext cx="793252" cy="490933"/>
          </a:xfrm>
          <a:prstGeom prst="rect">
            <a:avLst/>
          </a:prstGeom>
        </p:spPr>
      </p:pic>
      <p:pic>
        <p:nvPicPr>
          <p:cNvPr id="52" name="Immagine 51" descr="Immagine che contiene scuro&#10;&#10;Descrizione generata automaticamente">
            <a:extLst>
              <a:ext uri="{FF2B5EF4-FFF2-40B4-BE49-F238E27FC236}">
                <a16:creationId xmlns:a16="http://schemas.microsoft.com/office/drawing/2014/main" id="{BC2C3B8D-5CEA-498A-8993-2AA94DD45F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3830" y="3057343"/>
            <a:ext cx="790606" cy="397689"/>
          </a:xfrm>
          <a:prstGeom prst="rect">
            <a:avLst/>
          </a:prstGeom>
        </p:spPr>
      </p:pic>
      <p:pic>
        <p:nvPicPr>
          <p:cNvPr id="49" name="Picture 48">
            <a:extLst>
              <a:ext uri="{FF2B5EF4-FFF2-40B4-BE49-F238E27FC236}">
                <a16:creationId xmlns:a16="http://schemas.microsoft.com/office/drawing/2014/main" id="{96263710-760D-2D29-CCF3-BBC08EB416FA}"/>
              </a:ext>
            </a:extLst>
          </p:cNvPr>
          <p:cNvPicPr>
            <a:picLocks noChangeAspect="1"/>
          </p:cNvPicPr>
          <p:nvPr/>
        </p:nvPicPr>
        <p:blipFill>
          <a:blip r:embed="rId7"/>
          <a:stretch>
            <a:fillRect/>
          </a:stretch>
        </p:blipFill>
        <p:spPr>
          <a:xfrm>
            <a:off x="6028311" y="2902458"/>
            <a:ext cx="1936983" cy="1477328"/>
          </a:xfrm>
          <a:prstGeom prst="rect">
            <a:avLst/>
          </a:prstGeom>
        </p:spPr>
      </p:pic>
      <p:sp>
        <p:nvSpPr>
          <p:cNvPr id="53" name="Rectangle 52">
            <a:extLst>
              <a:ext uri="{FF2B5EF4-FFF2-40B4-BE49-F238E27FC236}">
                <a16:creationId xmlns:a16="http://schemas.microsoft.com/office/drawing/2014/main" id="{858B1C88-57C9-3168-A0B0-165D5E8C8F55}"/>
              </a:ext>
            </a:extLst>
          </p:cNvPr>
          <p:cNvSpPr/>
          <p:nvPr/>
        </p:nvSpPr>
        <p:spPr>
          <a:xfrm>
            <a:off x="-12238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PROBLEM</a:t>
            </a:r>
          </a:p>
        </p:txBody>
      </p:sp>
      <p:pic>
        <p:nvPicPr>
          <p:cNvPr id="1030" name="Picture 6" descr="Problem - Free user icons">
            <a:extLst>
              <a:ext uri="{FF2B5EF4-FFF2-40B4-BE49-F238E27FC236}">
                <a16:creationId xmlns:a16="http://schemas.microsoft.com/office/drawing/2014/main" id="{2B6A9BA3-FB6C-26FE-FCA8-34A94E313F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8600" y="155521"/>
            <a:ext cx="358829" cy="3588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71A4C37-6F7B-A2F5-401D-EC30ED177A68}"/>
              </a:ext>
            </a:extLst>
          </p:cNvPr>
          <p:cNvPicPr>
            <a:picLocks noChangeAspect="1"/>
          </p:cNvPicPr>
          <p:nvPr/>
        </p:nvPicPr>
        <p:blipFill>
          <a:blip r:embed="rId9"/>
          <a:stretch>
            <a:fillRect/>
          </a:stretch>
        </p:blipFill>
        <p:spPr>
          <a:xfrm>
            <a:off x="3429017" y="-59282"/>
            <a:ext cx="3573630" cy="3573630"/>
          </a:xfrm>
          <a:prstGeom prst="rect">
            <a:avLst/>
          </a:prstGeom>
        </p:spPr>
      </p:pic>
      <p:sp>
        <p:nvSpPr>
          <p:cNvPr id="11" name="Inhaltsplatzhalter 4">
            <a:extLst>
              <a:ext uri="{FF2B5EF4-FFF2-40B4-BE49-F238E27FC236}">
                <a16:creationId xmlns:a16="http://schemas.microsoft.com/office/drawing/2014/main" id="{B387A599-57B6-FA6D-4C3D-8AE26E1115C1}"/>
              </a:ext>
            </a:extLst>
          </p:cNvPr>
          <p:cNvSpPr txBox="1">
            <a:spLocks/>
          </p:cNvSpPr>
          <p:nvPr/>
        </p:nvSpPr>
        <p:spPr>
          <a:xfrm>
            <a:off x="5034295" y="573167"/>
            <a:ext cx="1343066" cy="184666"/>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Where is my vehicle?</a:t>
            </a:r>
            <a:endParaRPr lang="en-US" sz="900" i="1" dirty="0">
              <a:solidFill>
                <a:schemeClr val="accent2"/>
              </a:solidFill>
              <a:latin typeface="+mn-lt"/>
            </a:endParaRPr>
          </a:p>
        </p:txBody>
      </p:sp>
      <p:sp>
        <p:nvSpPr>
          <p:cNvPr id="47" name="Inhaltsplatzhalter 4">
            <a:extLst>
              <a:ext uri="{FF2B5EF4-FFF2-40B4-BE49-F238E27FC236}">
                <a16:creationId xmlns:a16="http://schemas.microsoft.com/office/drawing/2014/main" id="{826A2A21-981B-8132-3E63-70DE5892051C}"/>
              </a:ext>
            </a:extLst>
          </p:cNvPr>
          <p:cNvSpPr txBox="1">
            <a:spLocks/>
          </p:cNvSpPr>
          <p:nvPr/>
        </p:nvSpPr>
        <p:spPr>
          <a:xfrm>
            <a:off x="3682455" y="785579"/>
            <a:ext cx="1421676" cy="248401"/>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i="1" dirty="0">
                <a:solidFill>
                  <a:schemeClr val="accent2"/>
                </a:solidFill>
                <a:latin typeface="+mj-lt"/>
              </a:rPr>
              <a:t>Where is it parked?</a:t>
            </a:r>
            <a:endParaRPr lang="en-US" sz="1200" i="1" dirty="0">
              <a:solidFill>
                <a:schemeClr val="accent2"/>
              </a:solidFill>
              <a:latin typeface="+mn-lt"/>
            </a:endParaRPr>
          </a:p>
        </p:txBody>
      </p:sp>
      <p:sp>
        <p:nvSpPr>
          <p:cNvPr id="50" name="Inhaltsplatzhalter 4">
            <a:extLst>
              <a:ext uri="{FF2B5EF4-FFF2-40B4-BE49-F238E27FC236}">
                <a16:creationId xmlns:a16="http://schemas.microsoft.com/office/drawing/2014/main" id="{BF0BD4F2-563F-BE89-4609-F9A762D2F99D}"/>
              </a:ext>
            </a:extLst>
          </p:cNvPr>
          <p:cNvSpPr txBox="1">
            <a:spLocks/>
          </p:cNvSpPr>
          <p:nvPr/>
        </p:nvSpPr>
        <p:spPr>
          <a:xfrm>
            <a:off x="3857526" y="1946577"/>
            <a:ext cx="1343066" cy="39241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How fast is the driver driving?</a:t>
            </a:r>
            <a:endParaRPr lang="en-US" sz="900" i="1" dirty="0">
              <a:solidFill>
                <a:schemeClr val="accent2"/>
              </a:solidFill>
              <a:latin typeface="+mn-lt"/>
            </a:endParaRPr>
          </a:p>
        </p:txBody>
      </p:sp>
      <p:sp>
        <p:nvSpPr>
          <p:cNvPr id="51" name="Inhaltsplatzhalter 4">
            <a:extLst>
              <a:ext uri="{FF2B5EF4-FFF2-40B4-BE49-F238E27FC236}">
                <a16:creationId xmlns:a16="http://schemas.microsoft.com/office/drawing/2014/main" id="{ACA8A8A8-2855-989A-2742-64D03F5102CC}"/>
              </a:ext>
            </a:extLst>
          </p:cNvPr>
          <p:cNvSpPr txBox="1">
            <a:spLocks/>
          </p:cNvSpPr>
          <p:nvPr/>
        </p:nvSpPr>
        <p:spPr>
          <a:xfrm>
            <a:off x="5200592" y="1752451"/>
            <a:ext cx="1283161" cy="39241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What routes did I take by car yesterday?</a:t>
            </a:r>
            <a:endParaRPr lang="en-US" sz="900" i="1" dirty="0">
              <a:solidFill>
                <a:schemeClr val="accent2"/>
              </a:solidFill>
              <a:latin typeface="+mn-lt"/>
            </a:endParaRPr>
          </a:p>
        </p:txBody>
      </p:sp>
      <p:sp>
        <p:nvSpPr>
          <p:cNvPr id="54" name="Inhaltsplatzhalter 4">
            <a:extLst>
              <a:ext uri="{FF2B5EF4-FFF2-40B4-BE49-F238E27FC236}">
                <a16:creationId xmlns:a16="http://schemas.microsoft.com/office/drawing/2014/main" id="{0CD713AC-4E75-C329-29E9-3E86DF0DA52D}"/>
              </a:ext>
            </a:extLst>
          </p:cNvPr>
          <p:cNvSpPr txBox="1">
            <a:spLocks/>
          </p:cNvSpPr>
          <p:nvPr/>
        </p:nvSpPr>
        <p:spPr>
          <a:xfrm>
            <a:off x="3683983" y="1232199"/>
            <a:ext cx="1183061" cy="53495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800" b="1" i="1" dirty="0">
                <a:solidFill>
                  <a:schemeClr val="accent2"/>
                </a:solidFill>
                <a:latin typeface="+mj-lt"/>
              </a:rPr>
              <a:t>What are the next maintenance tasks due for my truck?</a:t>
            </a:r>
            <a:endParaRPr lang="en-US" sz="800" i="1" dirty="0">
              <a:solidFill>
                <a:schemeClr val="accent2"/>
              </a:solidFill>
              <a:latin typeface="+mn-lt"/>
            </a:endParaRPr>
          </a:p>
        </p:txBody>
      </p:sp>
      <p:sp>
        <p:nvSpPr>
          <p:cNvPr id="55" name="Inhaltsplatzhalter 4">
            <a:extLst>
              <a:ext uri="{FF2B5EF4-FFF2-40B4-BE49-F238E27FC236}">
                <a16:creationId xmlns:a16="http://schemas.microsoft.com/office/drawing/2014/main" id="{CF82EABF-0339-45CF-717A-0FB27D7D2EB0}"/>
              </a:ext>
            </a:extLst>
          </p:cNvPr>
          <p:cNvSpPr txBox="1">
            <a:spLocks/>
          </p:cNvSpPr>
          <p:nvPr/>
        </p:nvSpPr>
        <p:spPr>
          <a:xfrm>
            <a:off x="5171905" y="1022239"/>
            <a:ext cx="1345267" cy="554914"/>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800" b="1" i="1" dirty="0">
                <a:solidFill>
                  <a:schemeClr val="accent2"/>
                </a:solidFill>
                <a:latin typeface="+mj-lt"/>
              </a:rPr>
              <a:t>The oil level is low; please schedule an appointment with the back office.</a:t>
            </a:r>
            <a:endParaRPr lang="en-US" sz="800" i="1" dirty="0">
              <a:solidFill>
                <a:schemeClr val="accent2"/>
              </a:solidFill>
              <a:latin typeface="+mn-lt"/>
            </a:endParaRPr>
          </a:p>
        </p:txBody>
      </p:sp>
    </p:spTree>
    <p:extLst>
      <p:ext uri="{BB962C8B-B14F-4D97-AF65-F5344CB8AC3E}">
        <p14:creationId xmlns:p14="http://schemas.microsoft.com/office/powerpoint/2010/main" val="289281274"/>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16" presetClass="entr" presetSubtype="37"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par>
                          <p:cTn id="13" fill="hold">
                            <p:stCondLst>
                              <p:cond delay="1050"/>
                            </p:stCondLst>
                            <p:childTnLst>
                              <p:par>
                                <p:cTn id="14" presetID="16" presetClass="entr" presetSubtype="37"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Vertical)">
                                      <p:cBhvr>
                                        <p:cTn id="16" dur="500"/>
                                        <p:tgtEl>
                                          <p:spTgt spid="47"/>
                                        </p:tgtEl>
                                      </p:cBhvr>
                                    </p:animEffect>
                                  </p:childTnLst>
                                </p:cTn>
                              </p:par>
                            </p:childTnLst>
                          </p:cTn>
                        </p:par>
                        <p:par>
                          <p:cTn id="17" fill="hold">
                            <p:stCondLst>
                              <p:cond delay="1550"/>
                            </p:stCondLst>
                            <p:childTnLst>
                              <p:par>
                                <p:cTn id="18" presetID="16" presetClass="entr" presetSubtype="37"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barn(outVertical)">
                                      <p:cBhvr>
                                        <p:cTn id="20" dur="500"/>
                                        <p:tgtEl>
                                          <p:spTgt spid="50"/>
                                        </p:tgtEl>
                                      </p:cBhvr>
                                    </p:animEffect>
                                  </p:childTnLst>
                                </p:cTn>
                              </p:par>
                            </p:childTnLst>
                          </p:cTn>
                        </p:par>
                        <p:par>
                          <p:cTn id="21" fill="hold">
                            <p:stCondLst>
                              <p:cond delay="2050"/>
                            </p:stCondLst>
                            <p:childTnLst>
                              <p:par>
                                <p:cTn id="22" presetID="16" presetClass="entr" presetSubtype="37"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barn(outVertical)">
                                      <p:cBhvr>
                                        <p:cTn id="24" dur="500"/>
                                        <p:tgtEl>
                                          <p:spTgt spid="51"/>
                                        </p:tgtEl>
                                      </p:cBhvr>
                                    </p:animEffect>
                                  </p:childTnLst>
                                </p:cTn>
                              </p:par>
                            </p:childTnLst>
                          </p:cTn>
                        </p:par>
                        <p:par>
                          <p:cTn id="25" fill="hold">
                            <p:stCondLst>
                              <p:cond delay="2550"/>
                            </p:stCondLst>
                            <p:childTnLst>
                              <p:par>
                                <p:cTn id="26" presetID="16" presetClass="entr" presetSubtype="37"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barn(outVertical)">
                                      <p:cBhvr>
                                        <p:cTn id="28" dur="500"/>
                                        <p:tgtEl>
                                          <p:spTgt spid="54"/>
                                        </p:tgtEl>
                                      </p:cBhvr>
                                    </p:animEffect>
                                  </p:childTnLst>
                                </p:cTn>
                              </p:par>
                            </p:childTnLst>
                          </p:cTn>
                        </p:par>
                        <p:par>
                          <p:cTn id="29" fill="hold">
                            <p:stCondLst>
                              <p:cond delay="3050"/>
                            </p:stCondLst>
                            <p:childTnLst>
                              <p:par>
                                <p:cTn id="30" presetID="16" presetClass="entr" presetSubtype="37"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barn(outVertical)">
                                      <p:cBhvr>
                                        <p:cTn id="3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1" grpId="0"/>
      <p:bldP spid="47" grpId="0"/>
      <p:bldP spid="50" grpId="0"/>
      <p:bldP spid="51" grpId="0"/>
      <p:bldP spid="54" grpId="0"/>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554A0-4405-1638-EB7E-A73F8D8CBFA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C5F835C-099D-F6AE-36DB-152EB7161740}"/>
              </a:ext>
            </a:extLst>
          </p:cNvPr>
          <p:cNvSpPr>
            <a:spLocks noChangeArrowheads="1"/>
          </p:cNvSpPr>
          <p:nvPr/>
        </p:nvSpPr>
        <p:spPr bwMode="auto">
          <a:xfrm>
            <a:off x="3571" y="0"/>
            <a:ext cx="9140429" cy="5143500"/>
          </a:xfrm>
          <a:prstGeom prst="rect">
            <a:avLst/>
          </a:prstGeom>
          <a:solidFill>
            <a:srgbClr val="BEE395"/>
          </a:solidFill>
          <a:ln>
            <a:noFill/>
          </a:ln>
        </p:spPr>
        <p:txBody>
          <a:bodyPr vert="horz" wrap="square" lIns="68580" tIns="34290" rIns="68580" bIns="34290" numCol="1" anchor="t" anchorCtr="0" compatLnSpc="1">
            <a:prstTxWarp prst="textNoShape">
              <a:avLst/>
            </a:prstTxWarp>
          </a:bodyPr>
          <a:lstStyle/>
          <a:p>
            <a:endParaRPr lang="en-US" sz="1350" u="sng" dirty="0"/>
          </a:p>
        </p:txBody>
      </p:sp>
      <p:sp>
        <p:nvSpPr>
          <p:cNvPr id="12" name="Freeform 9">
            <a:extLst>
              <a:ext uri="{FF2B5EF4-FFF2-40B4-BE49-F238E27FC236}">
                <a16:creationId xmlns:a16="http://schemas.microsoft.com/office/drawing/2014/main" id="{AE7AA256-A234-F8C9-22A8-19EC4CA06D34}"/>
              </a:ext>
            </a:extLst>
          </p:cNvPr>
          <p:cNvSpPr>
            <a:spLocks/>
          </p:cNvSpPr>
          <p:nvPr/>
        </p:nvSpPr>
        <p:spPr bwMode="auto">
          <a:xfrm>
            <a:off x="0" y="2757488"/>
            <a:ext cx="9140429" cy="2386013"/>
          </a:xfrm>
          <a:custGeom>
            <a:avLst/>
            <a:gdLst>
              <a:gd name="T0" fmla="*/ 0 w 7677"/>
              <a:gd name="T1" fmla="*/ 0 h 1874"/>
              <a:gd name="T2" fmla="*/ 0 w 7677"/>
              <a:gd name="T3" fmla="*/ 1874 h 1874"/>
              <a:gd name="T4" fmla="*/ 7677 w 7677"/>
              <a:gd name="T5" fmla="*/ 1874 h 1874"/>
              <a:gd name="T6" fmla="*/ 0 w 7677"/>
              <a:gd name="T7" fmla="*/ 0 h 1874"/>
            </a:gdLst>
            <a:ahLst/>
            <a:cxnLst>
              <a:cxn ang="0">
                <a:pos x="T0" y="T1"/>
              </a:cxn>
              <a:cxn ang="0">
                <a:pos x="T2" y="T3"/>
              </a:cxn>
              <a:cxn ang="0">
                <a:pos x="T4" y="T5"/>
              </a:cxn>
              <a:cxn ang="0">
                <a:pos x="T6" y="T7"/>
              </a:cxn>
            </a:cxnLst>
            <a:rect l="0" t="0" r="r" b="b"/>
            <a:pathLst>
              <a:path w="7677" h="1874">
                <a:moveTo>
                  <a:pt x="0" y="0"/>
                </a:moveTo>
                <a:lnTo>
                  <a:pt x="0" y="1874"/>
                </a:lnTo>
                <a:lnTo>
                  <a:pt x="7677" y="1874"/>
                </a:lnTo>
                <a:lnTo>
                  <a:pt x="0" y="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83" name="Group 182">
            <a:extLst>
              <a:ext uri="{FF2B5EF4-FFF2-40B4-BE49-F238E27FC236}">
                <a16:creationId xmlns:a16="http://schemas.microsoft.com/office/drawing/2014/main" id="{83B024E5-453A-3714-9AB4-88A1D2682219}"/>
              </a:ext>
            </a:extLst>
          </p:cNvPr>
          <p:cNvGrpSpPr/>
          <p:nvPr/>
        </p:nvGrpSpPr>
        <p:grpSpPr>
          <a:xfrm>
            <a:off x="2876665" y="-2797125"/>
            <a:ext cx="588632" cy="1602091"/>
            <a:chOff x="8577065" y="823913"/>
            <a:chExt cx="1922463" cy="5232400"/>
          </a:xfrm>
        </p:grpSpPr>
        <p:sp>
          <p:nvSpPr>
            <p:cNvPr id="184" name="Freeform 106">
              <a:extLst>
                <a:ext uri="{FF2B5EF4-FFF2-40B4-BE49-F238E27FC236}">
                  <a16:creationId xmlns:a16="http://schemas.microsoft.com/office/drawing/2014/main" id="{03C3EF51-6370-8FBE-4E60-38A5DAC21728}"/>
                </a:ext>
              </a:extLst>
            </p:cNvPr>
            <p:cNvSpPr>
              <a:spLocks noEditPoints="1"/>
            </p:cNvSpPr>
            <p:nvPr/>
          </p:nvSpPr>
          <p:spPr bwMode="auto">
            <a:xfrm>
              <a:off x="8585002" y="823913"/>
              <a:ext cx="1906588" cy="5232400"/>
            </a:xfrm>
            <a:custGeom>
              <a:avLst/>
              <a:gdLst>
                <a:gd name="T0" fmla="*/ 448 w 448"/>
                <a:gd name="T1" fmla="*/ 1233 h 1233"/>
                <a:gd name="T2" fmla="*/ 340 w 448"/>
                <a:gd name="T3" fmla="*/ 1003 h 1233"/>
                <a:gd name="T4" fmla="*/ 355 w 448"/>
                <a:gd name="T5" fmla="*/ 1003 h 1233"/>
                <a:gd name="T6" fmla="*/ 355 w 448"/>
                <a:gd name="T7" fmla="*/ 974 h 1233"/>
                <a:gd name="T8" fmla="*/ 329 w 448"/>
                <a:gd name="T9" fmla="*/ 974 h 1233"/>
                <a:gd name="T10" fmla="*/ 288 w 448"/>
                <a:gd name="T11" fmla="*/ 795 h 1233"/>
                <a:gd name="T12" fmla="*/ 302 w 448"/>
                <a:gd name="T13" fmla="*/ 795 h 1233"/>
                <a:gd name="T14" fmla="*/ 302 w 448"/>
                <a:gd name="T15" fmla="*/ 775 h 1233"/>
                <a:gd name="T16" fmla="*/ 287 w 448"/>
                <a:gd name="T17" fmla="*/ 775 h 1233"/>
                <a:gd name="T18" fmla="*/ 250 w 448"/>
                <a:gd name="T19" fmla="*/ 460 h 1233"/>
                <a:gd name="T20" fmla="*/ 241 w 448"/>
                <a:gd name="T21" fmla="*/ 188 h 1233"/>
                <a:gd name="T22" fmla="*/ 241 w 448"/>
                <a:gd name="T23" fmla="*/ 187 h 1233"/>
                <a:gd name="T24" fmla="*/ 234 w 448"/>
                <a:gd name="T25" fmla="*/ 187 h 1233"/>
                <a:gd name="T26" fmla="*/ 254 w 448"/>
                <a:gd name="T27" fmla="*/ 168 h 1233"/>
                <a:gd name="T28" fmla="*/ 254 w 448"/>
                <a:gd name="T29" fmla="*/ 168 h 1233"/>
                <a:gd name="T30" fmla="*/ 244 w 448"/>
                <a:gd name="T31" fmla="*/ 168 h 1233"/>
                <a:gd name="T32" fmla="*/ 244 w 448"/>
                <a:gd name="T33" fmla="*/ 151 h 1233"/>
                <a:gd name="T34" fmla="*/ 254 w 448"/>
                <a:gd name="T35" fmla="*/ 151 h 1233"/>
                <a:gd name="T36" fmla="*/ 254 w 448"/>
                <a:gd name="T37" fmla="*/ 138 h 1233"/>
                <a:gd name="T38" fmla="*/ 234 w 448"/>
                <a:gd name="T39" fmla="*/ 110 h 1233"/>
                <a:gd name="T40" fmla="*/ 234 w 448"/>
                <a:gd name="T41" fmla="*/ 65 h 1233"/>
                <a:gd name="T42" fmla="*/ 227 w 448"/>
                <a:gd name="T43" fmla="*/ 65 h 1233"/>
                <a:gd name="T44" fmla="*/ 227 w 448"/>
                <a:gd name="T45" fmla="*/ 0 h 1233"/>
                <a:gd name="T46" fmla="*/ 221 w 448"/>
                <a:gd name="T47" fmla="*/ 0 h 1233"/>
                <a:gd name="T48" fmla="*/ 221 w 448"/>
                <a:gd name="T49" fmla="*/ 65 h 1233"/>
                <a:gd name="T50" fmla="*/ 214 w 448"/>
                <a:gd name="T51" fmla="*/ 65 h 1233"/>
                <a:gd name="T52" fmla="*/ 214 w 448"/>
                <a:gd name="T53" fmla="*/ 110 h 1233"/>
                <a:gd name="T54" fmla="*/ 194 w 448"/>
                <a:gd name="T55" fmla="*/ 138 h 1233"/>
                <a:gd name="T56" fmla="*/ 194 w 448"/>
                <a:gd name="T57" fmla="*/ 151 h 1233"/>
                <a:gd name="T58" fmla="*/ 204 w 448"/>
                <a:gd name="T59" fmla="*/ 151 h 1233"/>
                <a:gd name="T60" fmla="*/ 204 w 448"/>
                <a:gd name="T61" fmla="*/ 168 h 1233"/>
                <a:gd name="T62" fmla="*/ 194 w 448"/>
                <a:gd name="T63" fmla="*/ 168 h 1233"/>
                <a:gd name="T64" fmla="*/ 194 w 448"/>
                <a:gd name="T65" fmla="*/ 168 h 1233"/>
                <a:gd name="T66" fmla="*/ 214 w 448"/>
                <a:gd name="T67" fmla="*/ 187 h 1233"/>
                <a:gd name="T68" fmla="*/ 207 w 448"/>
                <a:gd name="T69" fmla="*/ 187 h 1233"/>
                <a:gd name="T70" fmla="*/ 207 w 448"/>
                <a:gd name="T71" fmla="*/ 188 h 1233"/>
                <a:gd name="T72" fmla="*/ 197 w 448"/>
                <a:gd name="T73" fmla="*/ 460 h 1233"/>
                <a:gd name="T74" fmla="*/ 161 w 448"/>
                <a:gd name="T75" fmla="*/ 775 h 1233"/>
                <a:gd name="T76" fmla="*/ 146 w 448"/>
                <a:gd name="T77" fmla="*/ 775 h 1233"/>
                <a:gd name="T78" fmla="*/ 146 w 448"/>
                <a:gd name="T79" fmla="*/ 795 h 1233"/>
                <a:gd name="T80" fmla="*/ 160 w 448"/>
                <a:gd name="T81" fmla="*/ 795 h 1233"/>
                <a:gd name="T82" fmla="*/ 119 w 448"/>
                <a:gd name="T83" fmla="*/ 974 h 1233"/>
                <a:gd name="T84" fmla="*/ 93 w 448"/>
                <a:gd name="T85" fmla="*/ 974 h 1233"/>
                <a:gd name="T86" fmla="*/ 93 w 448"/>
                <a:gd name="T87" fmla="*/ 1003 h 1233"/>
                <a:gd name="T88" fmla="*/ 108 w 448"/>
                <a:gd name="T89" fmla="*/ 1003 h 1233"/>
                <a:gd name="T90" fmla="*/ 0 w 448"/>
                <a:gd name="T91" fmla="*/ 1233 h 1233"/>
                <a:gd name="T92" fmla="*/ 107 w 448"/>
                <a:gd name="T93" fmla="*/ 1233 h 1233"/>
                <a:gd name="T94" fmla="*/ 102 w 448"/>
                <a:gd name="T95" fmla="*/ 1199 h 1233"/>
                <a:gd name="T96" fmla="*/ 224 w 448"/>
                <a:gd name="T97" fmla="*/ 1077 h 1233"/>
                <a:gd name="T98" fmla="*/ 346 w 448"/>
                <a:gd name="T99" fmla="*/ 1199 h 1233"/>
                <a:gd name="T100" fmla="*/ 341 w 448"/>
                <a:gd name="T101" fmla="*/ 1233 h 1233"/>
                <a:gd name="T102" fmla="*/ 448 w 448"/>
                <a:gd name="T103" fmla="*/ 1233 h 1233"/>
                <a:gd name="T104" fmla="*/ 224 w 448"/>
                <a:gd name="T105" fmla="*/ 460 h 1233"/>
                <a:gd name="T106" fmla="*/ 247 w 448"/>
                <a:gd name="T107" fmla="*/ 796 h 1233"/>
                <a:gd name="T108" fmla="*/ 224 w 448"/>
                <a:gd name="T109" fmla="*/ 799 h 1233"/>
                <a:gd name="T110" fmla="*/ 201 w 448"/>
                <a:gd name="T111" fmla="*/ 796 h 1233"/>
                <a:gd name="T112" fmla="*/ 224 w 448"/>
                <a:gd name="T113" fmla="*/ 460 h 1233"/>
                <a:gd name="T114" fmla="*/ 176 w 448"/>
                <a:gd name="T115" fmla="*/ 974 h 1233"/>
                <a:gd name="T116" fmla="*/ 193 w 448"/>
                <a:gd name="T117" fmla="*/ 841 h 1233"/>
                <a:gd name="T118" fmla="*/ 255 w 448"/>
                <a:gd name="T119" fmla="*/ 841 h 1233"/>
                <a:gd name="T120" fmla="*/ 272 w 448"/>
                <a:gd name="T121" fmla="*/ 974 h 1233"/>
                <a:gd name="T122" fmla="*/ 176 w 448"/>
                <a:gd name="T123" fmla="*/ 97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1233">
                  <a:moveTo>
                    <a:pt x="448" y="1233"/>
                  </a:moveTo>
                  <a:cubicBezTo>
                    <a:pt x="340" y="1003"/>
                    <a:pt x="340" y="1003"/>
                    <a:pt x="340" y="1003"/>
                  </a:cubicBezTo>
                  <a:cubicBezTo>
                    <a:pt x="355" y="1003"/>
                    <a:pt x="355" y="1003"/>
                    <a:pt x="355" y="1003"/>
                  </a:cubicBezTo>
                  <a:cubicBezTo>
                    <a:pt x="355" y="974"/>
                    <a:pt x="355" y="974"/>
                    <a:pt x="355" y="974"/>
                  </a:cubicBezTo>
                  <a:cubicBezTo>
                    <a:pt x="329" y="974"/>
                    <a:pt x="329" y="974"/>
                    <a:pt x="329" y="974"/>
                  </a:cubicBezTo>
                  <a:cubicBezTo>
                    <a:pt x="288" y="795"/>
                    <a:pt x="288" y="795"/>
                    <a:pt x="288" y="795"/>
                  </a:cubicBezTo>
                  <a:cubicBezTo>
                    <a:pt x="302" y="795"/>
                    <a:pt x="302" y="795"/>
                    <a:pt x="302" y="795"/>
                  </a:cubicBezTo>
                  <a:cubicBezTo>
                    <a:pt x="302" y="775"/>
                    <a:pt x="302" y="775"/>
                    <a:pt x="302" y="775"/>
                  </a:cubicBezTo>
                  <a:cubicBezTo>
                    <a:pt x="287" y="775"/>
                    <a:pt x="287" y="775"/>
                    <a:pt x="287" y="775"/>
                  </a:cubicBezTo>
                  <a:cubicBezTo>
                    <a:pt x="266" y="670"/>
                    <a:pt x="253" y="565"/>
                    <a:pt x="250" y="460"/>
                  </a:cubicBezTo>
                  <a:cubicBezTo>
                    <a:pt x="241" y="188"/>
                    <a:pt x="241" y="188"/>
                    <a:pt x="241" y="188"/>
                  </a:cubicBezTo>
                  <a:cubicBezTo>
                    <a:pt x="241" y="187"/>
                    <a:pt x="241" y="187"/>
                    <a:pt x="241" y="187"/>
                  </a:cubicBezTo>
                  <a:cubicBezTo>
                    <a:pt x="234" y="187"/>
                    <a:pt x="234" y="187"/>
                    <a:pt x="234" y="187"/>
                  </a:cubicBezTo>
                  <a:cubicBezTo>
                    <a:pt x="244" y="187"/>
                    <a:pt x="253" y="179"/>
                    <a:pt x="254" y="168"/>
                  </a:cubicBezTo>
                  <a:cubicBezTo>
                    <a:pt x="254" y="168"/>
                    <a:pt x="254" y="168"/>
                    <a:pt x="254" y="168"/>
                  </a:cubicBezTo>
                  <a:cubicBezTo>
                    <a:pt x="244" y="168"/>
                    <a:pt x="244" y="168"/>
                    <a:pt x="244" y="168"/>
                  </a:cubicBezTo>
                  <a:cubicBezTo>
                    <a:pt x="244" y="151"/>
                    <a:pt x="244" y="151"/>
                    <a:pt x="244" y="151"/>
                  </a:cubicBezTo>
                  <a:cubicBezTo>
                    <a:pt x="254" y="151"/>
                    <a:pt x="254" y="151"/>
                    <a:pt x="254" y="151"/>
                  </a:cubicBezTo>
                  <a:cubicBezTo>
                    <a:pt x="254" y="138"/>
                    <a:pt x="254" y="138"/>
                    <a:pt x="254" y="138"/>
                  </a:cubicBezTo>
                  <a:cubicBezTo>
                    <a:pt x="254" y="125"/>
                    <a:pt x="245" y="114"/>
                    <a:pt x="234" y="110"/>
                  </a:cubicBezTo>
                  <a:cubicBezTo>
                    <a:pt x="234" y="65"/>
                    <a:pt x="234" y="65"/>
                    <a:pt x="234" y="65"/>
                  </a:cubicBezTo>
                  <a:cubicBezTo>
                    <a:pt x="227" y="65"/>
                    <a:pt x="227" y="65"/>
                    <a:pt x="227" y="65"/>
                  </a:cubicBezTo>
                  <a:cubicBezTo>
                    <a:pt x="227" y="0"/>
                    <a:pt x="227" y="0"/>
                    <a:pt x="227" y="0"/>
                  </a:cubicBezTo>
                  <a:cubicBezTo>
                    <a:pt x="221" y="0"/>
                    <a:pt x="221" y="0"/>
                    <a:pt x="221" y="0"/>
                  </a:cubicBezTo>
                  <a:cubicBezTo>
                    <a:pt x="221" y="65"/>
                    <a:pt x="221" y="65"/>
                    <a:pt x="221" y="65"/>
                  </a:cubicBezTo>
                  <a:cubicBezTo>
                    <a:pt x="214" y="65"/>
                    <a:pt x="214" y="65"/>
                    <a:pt x="214" y="65"/>
                  </a:cubicBezTo>
                  <a:cubicBezTo>
                    <a:pt x="214" y="110"/>
                    <a:pt x="214" y="110"/>
                    <a:pt x="214" y="110"/>
                  </a:cubicBezTo>
                  <a:cubicBezTo>
                    <a:pt x="203" y="114"/>
                    <a:pt x="194" y="125"/>
                    <a:pt x="194" y="138"/>
                  </a:cubicBezTo>
                  <a:cubicBezTo>
                    <a:pt x="194" y="151"/>
                    <a:pt x="194" y="151"/>
                    <a:pt x="194" y="151"/>
                  </a:cubicBezTo>
                  <a:cubicBezTo>
                    <a:pt x="204" y="151"/>
                    <a:pt x="204" y="151"/>
                    <a:pt x="204" y="151"/>
                  </a:cubicBezTo>
                  <a:cubicBezTo>
                    <a:pt x="204" y="168"/>
                    <a:pt x="204" y="168"/>
                    <a:pt x="204" y="168"/>
                  </a:cubicBezTo>
                  <a:cubicBezTo>
                    <a:pt x="194" y="168"/>
                    <a:pt x="194" y="168"/>
                    <a:pt x="194" y="168"/>
                  </a:cubicBezTo>
                  <a:cubicBezTo>
                    <a:pt x="194" y="168"/>
                    <a:pt x="194" y="168"/>
                    <a:pt x="194" y="168"/>
                  </a:cubicBezTo>
                  <a:cubicBezTo>
                    <a:pt x="195" y="179"/>
                    <a:pt x="204" y="187"/>
                    <a:pt x="214" y="187"/>
                  </a:cubicBezTo>
                  <a:cubicBezTo>
                    <a:pt x="207" y="187"/>
                    <a:pt x="207" y="187"/>
                    <a:pt x="207" y="187"/>
                  </a:cubicBezTo>
                  <a:cubicBezTo>
                    <a:pt x="207" y="188"/>
                    <a:pt x="207" y="188"/>
                    <a:pt x="207" y="188"/>
                  </a:cubicBezTo>
                  <a:cubicBezTo>
                    <a:pt x="197" y="460"/>
                    <a:pt x="197" y="460"/>
                    <a:pt x="197" y="460"/>
                  </a:cubicBezTo>
                  <a:cubicBezTo>
                    <a:pt x="195" y="573"/>
                    <a:pt x="183" y="678"/>
                    <a:pt x="161" y="775"/>
                  </a:cubicBezTo>
                  <a:cubicBezTo>
                    <a:pt x="146" y="775"/>
                    <a:pt x="146" y="775"/>
                    <a:pt x="146" y="775"/>
                  </a:cubicBezTo>
                  <a:cubicBezTo>
                    <a:pt x="146" y="795"/>
                    <a:pt x="146" y="795"/>
                    <a:pt x="146" y="795"/>
                  </a:cubicBezTo>
                  <a:cubicBezTo>
                    <a:pt x="160" y="795"/>
                    <a:pt x="160" y="795"/>
                    <a:pt x="160" y="795"/>
                  </a:cubicBezTo>
                  <a:cubicBezTo>
                    <a:pt x="119" y="974"/>
                    <a:pt x="119" y="974"/>
                    <a:pt x="119" y="974"/>
                  </a:cubicBezTo>
                  <a:cubicBezTo>
                    <a:pt x="93" y="974"/>
                    <a:pt x="93" y="974"/>
                    <a:pt x="93" y="974"/>
                  </a:cubicBezTo>
                  <a:cubicBezTo>
                    <a:pt x="93" y="1003"/>
                    <a:pt x="93" y="1003"/>
                    <a:pt x="93" y="1003"/>
                  </a:cubicBezTo>
                  <a:cubicBezTo>
                    <a:pt x="108" y="1003"/>
                    <a:pt x="108" y="1003"/>
                    <a:pt x="108" y="1003"/>
                  </a:cubicBezTo>
                  <a:cubicBezTo>
                    <a:pt x="0" y="1233"/>
                    <a:pt x="0" y="1233"/>
                    <a:pt x="0" y="1233"/>
                  </a:cubicBezTo>
                  <a:cubicBezTo>
                    <a:pt x="107" y="1233"/>
                    <a:pt x="107" y="1233"/>
                    <a:pt x="107" y="1233"/>
                  </a:cubicBezTo>
                  <a:cubicBezTo>
                    <a:pt x="104" y="1222"/>
                    <a:pt x="102" y="1211"/>
                    <a:pt x="102" y="1199"/>
                  </a:cubicBezTo>
                  <a:cubicBezTo>
                    <a:pt x="102" y="1132"/>
                    <a:pt x="157" y="1077"/>
                    <a:pt x="224" y="1077"/>
                  </a:cubicBezTo>
                  <a:cubicBezTo>
                    <a:pt x="291" y="1077"/>
                    <a:pt x="346" y="1132"/>
                    <a:pt x="346" y="1199"/>
                  </a:cubicBezTo>
                  <a:cubicBezTo>
                    <a:pt x="346" y="1211"/>
                    <a:pt x="344" y="1222"/>
                    <a:pt x="341" y="1233"/>
                  </a:cubicBezTo>
                  <a:lnTo>
                    <a:pt x="448" y="1233"/>
                  </a:lnTo>
                  <a:close/>
                  <a:moveTo>
                    <a:pt x="224" y="460"/>
                  </a:moveTo>
                  <a:cubicBezTo>
                    <a:pt x="247" y="796"/>
                    <a:pt x="247" y="796"/>
                    <a:pt x="247" y="796"/>
                  </a:cubicBezTo>
                  <a:cubicBezTo>
                    <a:pt x="224" y="799"/>
                    <a:pt x="224" y="799"/>
                    <a:pt x="224" y="799"/>
                  </a:cubicBezTo>
                  <a:cubicBezTo>
                    <a:pt x="201" y="796"/>
                    <a:pt x="201" y="796"/>
                    <a:pt x="201" y="796"/>
                  </a:cubicBezTo>
                  <a:lnTo>
                    <a:pt x="224" y="460"/>
                  </a:lnTo>
                  <a:close/>
                  <a:moveTo>
                    <a:pt x="176" y="974"/>
                  </a:moveTo>
                  <a:cubicBezTo>
                    <a:pt x="193" y="841"/>
                    <a:pt x="193" y="841"/>
                    <a:pt x="193" y="841"/>
                  </a:cubicBezTo>
                  <a:cubicBezTo>
                    <a:pt x="255" y="841"/>
                    <a:pt x="255" y="841"/>
                    <a:pt x="255" y="841"/>
                  </a:cubicBezTo>
                  <a:cubicBezTo>
                    <a:pt x="272" y="974"/>
                    <a:pt x="272" y="974"/>
                    <a:pt x="272" y="974"/>
                  </a:cubicBezTo>
                  <a:lnTo>
                    <a:pt x="176" y="974"/>
                  </a:lnTo>
                  <a:close/>
                </a:path>
              </a:pathLst>
            </a:custGeom>
            <a:solidFill>
              <a:srgbClr val="5D8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5" name="Rectangle 1680">
              <a:extLst>
                <a:ext uri="{FF2B5EF4-FFF2-40B4-BE49-F238E27FC236}">
                  <a16:creationId xmlns:a16="http://schemas.microsoft.com/office/drawing/2014/main" id="{6FB2E674-AC9C-9424-030F-AED1C19EF49F}"/>
                </a:ext>
              </a:extLst>
            </p:cNvPr>
            <p:cNvSpPr>
              <a:spLocks noChangeArrowheads="1"/>
            </p:cNvSpPr>
            <p:nvPr/>
          </p:nvSpPr>
          <p:spPr bwMode="auto">
            <a:xfrm>
              <a:off x="8981877" y="4956176"/>
              <a:ext cx="1114425" cy="1238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3" name="Rectangle 1681">
              <a:extLst>
                <a:ext uri="{FF2B5EF4-FFF2-40B4-BE49-F238E27FC236}">
                  <a16:creationId xmlns:a16="http://schemas.microsoft.com/office/drawing/2014/main" id="{F71073CD-F202-5D9B-8D8B-92DAD34CAAC0}"/>
                </a:ext>
              </a:extLst>
            </p:cNvPr>
            <p:cNvSpPr>
              <a:spLocks noChangeArrowheads="1"/>
            </p:cNvSpPr>
            <p:nvPr/>
          </p:nvSpPr>
          <p:spPr bwMode="auto">
            <a:xfrm>
              <a:off x="8981877" y="4910138"/>
              <a:ext cx="1114425" cy="460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4" name="Rectangle 1682">
              <a:extLst>
                <a:ext uri="{FF2B5EF4-FFF2-40B4-BE49-F238E27FC236}">
                  <a16:creationId xmlns:a16="http://schemas.microsoft.com/office/drawing/2014/main" id="{BF017E44-D259-6627-DF26-193478EDCCDD}"/>
                </a:ext>
              </a:extLst>
            </p:cNvPr>
            <p:cNvSpPr>
              <a:spLocks noChangeArrowheads="1"/>
            </p:cNvSpPr>
            <p:nvPr/>
          </p:nvSpPr>
          <p:spPr bwMode="auto">
            <a:xfrm>
              <a:off x="9207302" y="4137026"/>
              <a:ext cx="663575" cy="90488"/>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5" name="Rectangle 1683">
              <a:extLst>
                <a:ext uri="{FF2B5EF4-FFF2-40B4-BE49-F238E27FC236}">
                  <a16:creationId xmlns:a16="http://schemas.microsoft.com/office/drawing/2014/main" id="{67320F9F-9BB3-081E-811C-9E89B155693F}"/>
                </a:ext>
              </a:extLst>
            </p:cNvPr>
            <p:cNvSpPr>
              <a:spLocks noChangeArrowheads="1"/>
            </p:cNvSpPr>
            <p:nvPr/>
          </p:nvSpPr>
          <p:spPr bwMode="auto">
            <a:xfrm>
              <a:off x="9207302" y="4103688"/>
              <a:ext cx="663575" cy="333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6" name="Rectangle 1684">
              <a:extLst>
                <a:ext uri="{FF2B5EF4-FFF2-40B4-BE49-F238E27FC236}">
                  <a16:creationId xmlns:a16="http://schemas.microsoft.com/office/drawing/2014/main" id="{24FC1313-308F-1F8D-17D6-5B5E86235E94}"/>
                </a:ext>
              </a:extLst>
            </p:cNvPr>
            <p:cNvSpPr>
              <a:spLocks noChangeArrowheads="1"/>
            </p:cNvSpPr>
            <p:nvPr/>
          </p:nvSpPr>
          <p:spPr bwMode="auto">
            <a:xfrm>
              <a:off x="8577065" y="5945188"/>
              <a:ext cx="511175"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7" name="Rectangle 1685">
              <a:extLst>
                <a:ext uri="{FF2B5EF4-FFF2-40B4-BE49-F238E27FC236}">
                  <a16:creationId xmlns:a16="http://schemas.microsoft.com/office/drawing/2014/main" id="{0A22E125-E601-7CBD-7568-CB0FCA50F5FF}"/>
                </a:ext>
              </a:extLst>
            </p:cNvPr>
            <p:cNvSpPr>
              <a:spLocks noChangeArrowheads="1"/>
            </p:cNvSpPr>
            <p:nvPr/>
          </p:nvSpPr>
          <p:spPr bwMode="auto">
            <a:xfrm>
              <a:off x="9989940" y="5945188"/>
              <a:ext cx="509588"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8" name="Freeform 1686">
              <a:extLst>
                <a:ext uri="{FF2B5EF4-FFF2-40B4-BE49-F238E27FC236}">
                  <a16:creationId xmlns:a16="http://schemas.microsoft.com/office/drawing/2014/main" id="{A3F94933-E84F-CC07-1F77-C87F8C2AA6E6}"/>
                </a:ext>
              </a:extLst>
            </p:cNvPr>
            <p:cNvSpPr>
              <a:spLocks/>
            </p:cNvSpPr>
            <p:nvPr/>
          </p:nvSpPr>
          <p:spPr bwMode="auto">
            <a:xfrm>
              <a:off x="9410502" y="1536701"/>
              <a:ext cx="255588" cy="85725"/>
            </a:xfrm>
            <a:custGeom>
              <a:avLst/>
              <a:gdLst>
                <a:gd name="T0" fmla="*/ 40 w 60"/>
                <a:gd name="T1" fmla="*/ 19 h 20"/>
                <a:gd name="T2" fmla="*/ 47 w 60"/>
                <a:gd name="T3" fmla="*/ 19 h 20"/>
                <a:gd name="T4" fmla="*/ 47 w 60"/>
                <a:gd name="T5" fmla="*/ 20 h 20"/>
                <a:gd name="T6" fmla="*/ 13 w 60"/>
                <a:gd name="T7" fmla="*/ 20 h 20"/>
                <a:gd name="T8" fmla="*/ 13 w 60"/>
                <a:gd name="T9" fmla="*/ 19 h 20"/>
                <a:gd name="T10" fmla="*/ 20 w 60"/>
                <a:gd name="T11" fmla="*/ 19 h 20"/>
                <a:gd name="T12" fmla="*/ 0 w 60"/>
                <a:gd name="T13" fmla="*/ 0 h 20"/>
                <a:gd name="T14" fmla="*/ 60 w 60"/>
                <a:gd name="T15" fmla="*/ 0 h 20"/>
                <a:gd name="T16" fmla="*/ 40 w 60"/>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0">
                  <a:moveTo>
                    <a:pt x="40" y="19"/>
                  </a:moveTo>
                  <a:cubicBezTo>
                    <a:pt x="47" y="19"/>
                    <a:pt x="47" y="19"/>
                    <a:pt x="47" y="19"/>
                  </a:cubicBezTo>
                  <a:cubicBezTo>
                    <a:pt x="47" y="20"/>
                    <a:pt x="47" y="20"/>
                    <a:pt x="47" y="20"/>
                  </a:cubicBezTo>
                  <a:cubicBezTo>
                    <a:pt x="13" y="20"/>
                    <a:pt x="13" y="20"/>
                    <a:pt x="13" y="20"/>
                  </a:cubicBezTo>
                  <a:cubicBezTo>
                    <a:pt x="13" y="19"/>
                    <a:pt x="13" y="19"/>
                    <a:pt x="13" y="19"/>
                  </a:cubicBezTo>
                  <a:cubicBezTo>
                    <a:pt x="20" y="19"/>
                    <a:pt x="20" y="19"/>
                    <a:pt x="20" y="19"/>
                  </a:cubicBezTo>
                  <a:cubicBezTo>
                    <a:pt x="10" y="19"/>
                    <a:pt x="1" y="11"/>
                    <a:pt x="0" y="0"/>
                  </a:cubicBezTo>
                  <a:cubicBezTo>
                    <a:pt x="60" y="0"/>
                    <a:pt x="60" y="0"/>
                    <a:pt x="60" y="0"/>
                  </a:cubicBezTo>
                  <a:cubicBezTo>
                    <a:pt x="59" y="11"/>
                    <a:pt x="50" y="19"/>
                    <a:pt x="40" y="19"/>
                  </a:cubicBezTo>
                  <a:close/>
                </a:path>
              </a:pathLst>
            </a:custGeom>
            <a:solidFill>
              <a:srgbClr val="2940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9" name="Rectangle 1687">
              <a:extLst>
                <a:ext uri="{FF2B5EF4-FFF2-40B4-BE49-F238E27FC236}">
                  <a16:creationId xmlns:a16="http://schemas.microsoft.com/office/drawing/2014/main" id="{BFE97E0E-516A-DEB8-D8AA-A632D98A0DFE}"/>
                </a:ext>
              </a:extLst>
            </p:cNvPr>
            <p:cNvSpPr>
              <a:spLocks noChangeArrowheads="1"/>
            </p:cNvSpPr>
            <p:nvPr/>
          </p:nvSpPr>
          <p:spPr bwMode="auto">
            <a:xfrm>
              <a:off x="9526390" y="823913"/>
              <a:ext cx="25400" cy="2762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pic>
        <p:nvPicPr>
          <p:cNvPr id="47" name="Picture 46">
            <a:extLst>
              <a:ext uri="{FF2B5EF4-FFF2-40B4-BE49-F238E27FC236}">
                <a16:creationId xmlns:a16="http://schemas.microsoft.com/office/drawing/2014/main" id="{0FBFFE2F-EFAC-7F91-47F2-F343CA05C130}"/>
              </a:ext>
            </a:extLst>
          </p:cNvPr>
          <p:cNvPicPr>
            <a:picLocks noChangeAspect="1"/>
          </p:cNvPicPr>
          <p:nvPr/>
        </p:nvPicPr>
        <p:blipFill>
          <a:blip r:embed="rId2"/>
          <a:stretch>
            <a:fillRect/>
          </a:stretch>
        </p:blipFill>
        <p:spPr>
          <a:xfrm>
            <a:off x="6934200" y="625931"/>
            <a:ext cx="1927011" cy="2000679"/>
          </a:xfrm>
          <a:prstGeom prst="rect">
            <a:avLst/>
          </a:prstGeom>
        </p:spPr>
      </p:pic>
      <p:sp>
        <p:nvSpPr>
          <p:cNvPr id="53" name="Rectangle 52">
            <a:extLst>
              <a:ext uri="{FF2B5EF4-FFF2-40B4-BE49-F238E27FC236}">
                <a16:creationId xmlns:a16="http://schemas.microsoft.com/office/drawing/2014/main" id="{4AEA6E05-B915-E2C9-40BB-A07DFF40FF18}"/>
              </a:ext>
            </a:extLst>
          </p:cNvPr>
          <p:cNvSpPr/>
          <p:nvPr/>
        </p:nvSpPr>
        <p:spPr>
          <a:xfrm>
            <a:off x="3340520" y="1206930"/>
            <a:ext cx="4160980" cy="1938992"/>
          </a:xfrm>
          <a:prstGeom prst="rect">
            <a:avLst/>
          </a:prstGeom>
        </p:spPr>
        <p:txBody>
          <a:bodyPr wrap="square" anchor="ctr">
            <a:spAutoFit/>
          </a:bodyPr>
          <a:lstStyle/>
          <a:p>
            <a:pPr algn="ctr"/>
            <a:r>
              <a:rPr lang="en-US" sz="3000" b="1" dirty="0">
                <a:latin typeface="Roboto" pitchFamily="2" charset="0"/>
                <a:ea typeface="Roboto" pitchFamily="2" charset="0"/>
              </a:rPr>
              <a:t>Meet </a:t>
            </a:r>
            <a:br>
              <a:rPr lang="en-US" sz="3000" b="1" dirty="0">
                <a:latin typeface="Roboto" pitchFamily="2" charset="0"/>
                <a:ea typeface="Roboto" pitchFamily="2" charset="0"/>
              </a:rPr>
            </a:br>
            <a:r>
              <a:rPr lang="en-US" sz="3000" b="1" dirty="0">
                <a:latin typeface="Roboto" pitchFamily="2" charset="0"/>
                <a:ea typeface="Roboto" pitchFamily="2" charset="0"/>
              </a:rPr>
              <a:t>FLEETY</a:t>
            </a:r>
            <a:br>
              <a:rPr lang="en-US" sz="3000" b="1" dirty="0">
                <a:latin typeface="Roboto" pitchFamily="2" charset="0"/>
                <a:ea typeface="Roboto" pitchFamily="2" charset="0"/>
              </a:rPr>
            </a:br>
            <a:r>
              <a:rPr lang="en-US" sz="3000" b="1" dirty="0">
                <a:latin typeface="Roboto" pitchFamily="2" charset="0"/>
                <a:ea typeface="Roboto" pitchFamily="2" charset="0"/>
              </a:rPr>
              <a:t>Your AI Agent </a:t>
            </a:r>
            <a:br>
              <a:rPr lang="en-US" sz="3000" b="1" dirty="0">
                <a:latin typeface="Roboto" pitchFamily="2" charset="0"/>
                <a:ea typeface="Roboto" pitchFamily="2" charset="0"/>
              </a:rPr>
            </a:br>
            <a:r>
              <a:rPr lang="en-US" sz="3000" b="1" dirty="0">
                <a:latin typeface="Roboto" pitchFamily="2" charset="0"/>
                <a:ea typeface="Roboto" pitchFamily="2" charset="0"/>
              </a:rPr>
              <a:t>for Fleet Management</a:t>
            </a:r>
          </a:p>
        </p:txBody>
      </p:sp>
      <p:pic>
        <p:nvPicPr>
          <p:cNvPr id="2054" name="Picture 6" descr="Azure OpenAI Model Icons">
            <a:extLst>
              <a:ext uri="{FF2B5EF4-FFF2-40B4-BE49-F238E27FC236}">
                <a16:creationId xmlns:a16="http://schemas.microsoft.com/office/drawing/2014/main" id="{D5ABB459-8519-4AB0-A6E7-3A5A092EF6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012" y="4599512"/>
            <a:ext cx="467788" cy="46778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1D84542E-FAE6-A317-FE98-6DA312620587}"/>
              </a:ext>
            </a:extLst>
          </p:cNvPr>
          <p:cNvPicPr>
            <a:picLocks noChangeAspect="1"/>
          </p:cNvPicPr>
          <p:nvPr/>
        </p:nvPicPr>
        <p:blipFill>
          <a:blip r:embed="rId4"/>
          <a:stretch>
            <a:fillRect/>
          </a:stretch>
        </p:blipFill>
        <p:spPr>
          <a:xfrm>
            <a:off x="762000" y="4568785"/>
            <a:ext cx="922052" cy="518654"/>
          </a:xfrm>
          <a:prstGeom prst="rect">
            <a:avLst/>
          </a:prstGeom>
        </p:spPr>
      </p:pic>
      <p:pic>
        <p:nvPicPr>
          <p:cNvPr id="2072" name="Picture 24" descr="Semantic Kernel's new icon and the art of teamwork | Semantic Kernel">
            <a:extLst>
              <a:ext uri="{FF2B5EF4-FFF2-40B4-BE49-F238E27FC236}">
                <a16:creationId xmlns:a16="http://schemas.microsoft.com/office/drawing/2014/main" id="{9C3BE1B1-27ED-AED5-9C2D-C4094D4911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0178" y="45995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0C9E030B-140A-7F5B-C7EE-0F8F0764FC0F}"/>
              </a:ext>
            </a:extLst>
          </p:cNvPr>
          <p:cNvPicPr>
            <a:picLocks noChangeAspect="1"/>
          </p:cNvPicPr>
          <p:nvPr/>
        </p:nvPicPr>
        <p:blipFill>
          <a:blip r:embed="rId6"/>
          <a:stretch>
            <a:fillRect/>
          </a:stretch>
        </p:blipFill>
        <p:spPr>
          <a:xfrm>
            <a:off x="2167378" y="4568785"/>
            <a:ext cx="506017" cy="533077"/>
          </a:xfrm>
          <a:prstGeom prst="rect">
            <a:avLst/>
          </a:prstGeom>
        </p:spPr>
      </p:pic>
      <p:pic>
        <p:nvPicPr>
          <p:cNvPr id="129" name="Picture 128">
            <a:extLst>
              <a:ext uri="{FF2B5EF4-FFF2-40B4-BE49-F238E27FC236}">
                <a16:creationId xmlns:a16="http://schemas.microsoft.com/office/drawing/2014/main" id="{45623CD7-C12C-CE53-3609-526DB2B99CB2}"/>
              </a:ext>
            </a:extLst>
          </p:cNvPr>
          <p:cNvPicPr>
            <a:picLocks noChangeAspect="1"/>
          </p:cNvPicPr>
          <p:nvPr/>
        </p:nvPicPr>
        <p:blipFill>
          <a:blip r:embed="rId7"/>
          <a:stretch>
            <a:fillRect/>
          </a:stretch>
        </p:blipFill>
        <p:spPr>
          <a:xfrm>
            <a:off x="2650704" y="4554362"/>
            <a:ext cx="584491" cy="533077"/>
          </a:xfrm>
          <a:prstGeom prst="rect">
            <a:avLst/>
          </a:prstGeom>
        </p:spPr>
      </p:pic>
      <p:pic>
        <p:nvPicPr>
          <p:cNvPr id="2076" name="Picture 28" descr="Prezzi - Mappe di Azure | Microsoft Azure">
            <a:extLst>
              <a:ext uri="{FF2B5EF4-FFF2-40B4-BE49-F238E27FC236}">
                <a16:creationId xmlns:a16="http://schemas.microsoft.com/office/drawing/2014/main" id="{70D7AA79-A3F5-0EDF-69E3-3658A9B9FD6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50794" y="4568785"/>
            <a:ext cx="949553" cy="498515"/>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D238B712-E895-B745-3AF2-5EA331154BBD}"/>
              </a:ext>
            </a:extLst>
          </p:cNvPr>
          <p:cNvSpPr/>
          <p:nvPr/>
        </p:nvSpPr>
        <p:spPr>
          <a:xfrm>
            <a:off x="218012" y="2851845"/>
            <a:ext cx="2971800" cy="1631216"/>
          </a:xfrm>
          <a:prstGeom prst="rect">
            <a:avLst/>
          </a:prstGeom>
        </p:spPr>
        <p:txBody>
          <a:bodyPr wrap="square" anchor="ctr">
            <a:spAutoFit/>
          </a:bodyPr>
          <a:lstStyle/>
          <a:p>
            <a:r>
              <a:rPr lang="en-US" sz="1000" dirty="0"/>
              <a:t>Language: C# and .NET 9</a:t>
            </a:r>
            <a:br>
              <a:rPr lang="en-US" sz="1000" dirty="0"/>
            </a:br>
            <a:br>
              <a:rPr lang="en-US" sz="1000" dirty="0"/>
            </a:br>
            <a:r>
              <a:rPr lang="en-US" sz="1000" dirty="0"/>
              <a:t>Technology Used: </a:t>
            </a:r>
            <a:br>
              <a:rPr lang="en-US" sz="1000" dirty="0"/>
            </a:br>
            <a:r>
              <a:rPr lang="en-US" sz="1000" dirty="0"/>
              <a:t>Microsoft Azure SQL with Vector Capabilities, </a:t>
            </a:r>
            <a:br>
              <a:rPr lang="en-US" sz="1000" dirty="0"/>
            </a:br>
            <a:r>
              <a:rPr lang="en-US" sz="1000" dirty="0"/>
              <a:t>Azure OpenAI, </a:t>
            </a:r>
            <a:br>
              <a:rPr lang="en-US" sz="1000" dirty="0"/>
            </a:br>
            <a:r>
              <a:rPr lang="en-US" sz="1000" dirty="0"/>
              <a:t>Azure Functions, </a:t>
            </a:r>
            <a:br>
              <a:rPr lang="en-US" sz="1000" dirty="0"/>
            </a:br>
            <a:r>
              <a:rPr lang="en-US" sz="1000" dirty="0"/>
              <a:t>MAUI Client Application, </a:t>
            </a:r>
            <a:br>
              <a:rPr lang="en-US" sz="1000" dirty="0"/>
            </a:br>
            <a:r>
              <a:rPr lang="en-US" sz="1000" dirty="0"/>
              <a:t>Semantic Kernel, </a:t>
            </a:r>
            <a:br>
              <a:rPr lang="en-US" sz="1000" dirty="0"/>
            </a:br>
            <a:r>
              <a:rPr lang="en-US" sz="1000" dirty="0"/>
              <a:t>Service Fabric</a:t>
            </a:r>
          </a:p>
          <a:p>
            <a:r>
              <a:rPr lang="en-US" sz="1000" dirty="0"/>
              <a:t>Azure Maps</a:t>
            </a:r>
          </a:p>
        </p:txBody>
      </p:sp>
      <p:pic>
        <p:nvPicPr>
          <p:cNvPr id="132" name="Picture 131">
            <a:extLst>
              <a:ext uri="{FF2B5EF4-FFF2-40B4-BE49-F238E27FC236}">
                <a16:creationId xmlns:a16="http://schemas.microsoft.com/office/drawing/2014/main" id="{FB2072CC-8190-1AA5-6F5A-CF757C1A4ED1}"/>
              </a:ext>
            </a:extLst>
          </p:cNvPr>
          <p:cNvPicPr>
            <a:picLocks noChangeAspect="1"/>
          </p:cNvPicPr>
          <p:nvPr/>
        </p:nvPicPr>
        <p:blipFill>
          <a:blip r:embed="rId9"/>
          <a:stretch>
            <a:fillRect/>
          </a:stretch>
        </p:blipFill>
        <p:spPr>
          <a:xfrm>
            <a:off x="1015305" y="702839"/>
            <a:ext cx="2810161" cy="1875619"/>
          </a:xfrm>
          <a:prstGeom prst="rect">
            <a:avLst/>
          </a:prstGeom>
        </p:spPr>
      </p:pic>
      <p:sp>
        <p:nvSpPr>
          <p:cNvPr id="133" name="Rectangle 132">
            <a:extLst>
              <a:ext uri="{FF2B5EF4-FFF2-40B4-BE49-F238E27FC236}">
                <a16:creationId xmlns:a16="http://schemas.microsoft.com/office/drawing/2014/main" id="{A5062DB7-CE01-3546-694B-3912FBEBC89D}"/>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136" name="Picture 135">
            <a:extLst>
              <a:ext uri="{FF2B5EF4-FFF2-40B4-BE49-F238E27FC236}">
                <a16:creationId xmlns:a16="http://schemas.microsoft.com/office/drawing/2014/main" id="{BDD44EB9-BBF0-A3A2-B69F-64BF10EF70DE}"/>
              </a:ext>
            </a:extLst>
          </p:cNvPr>
          <p:cNvPicPr>
            <a:picLocks noChangeAspect="1"/>
          </p:cNvPicPr>
          <p:nvPr/>
        </p:nvPicPr>
        <p:blipFill>
          <a:blip r:embed="rId10"/>
          <a:stretch>
            <a:fillRect/>
          </a:stretch>
        </p:blipFill>
        <p:spPr>
          <a:xfrm>
            <a:off x="304800" y="115081"/>
            <a:ext cx="297570" cy="379974"/>
          </a:xfrm>
          <a:prstGeom prst="rect">
            <a:avLst/>
          </a:prstGeom>
        </p:spPr>
      </p:pic>
    </p:spTree>
    <p:extLst>
      <p:ext uri="{BB962C8B-B14F-4D97-AF65-F5344CB8AC3E}">
        <p14:creationId xmlns:p14="http://schemas.microsoft.com/office/powerpoint/2010/main" val="3625794336"/>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1" accel="20000" decel="80000" fill="hold" grpId="0" nodeType="withEffect">
                                  <p:stCondLst>
                                    <p:cond delay="0"/>
                                  </p:stCondLst>
                                  <p:iterate type="wd">
                                    <p:tmPct val="10000"/>
                                  </p:iterate>
                                  <p:childTnLst>
                                    <p:set>
                                      <p:cBhvr>
                                        <p:cTn id="10" dur="1" fill="hold">
                                          <p:stCondLst>
                                            <p:cond delay="0"/>
                                          </p:stCondLst>
                                        </p:cTn>
                                        <p:tgtEl>
                                          <p:spTgt spid="130"/>
                                        </p:tgtEl>
                                        <p:attrNameLst>
                                          <p:attrName>style.visibility</p:attrName>
                                        </p:attrNameLst>
                                      </p:cBhvr>
                                      <p:to>
                                        <p:strVal val="visible"/>
                                      </p:to>
                                    </p:set>
                                    <p:anim calcmode="lin" valueType="num">
                                      <p:cBhvr additive="base">
                                        <p:cTn id="11" dur="500" fill="hold"/>
                                        <p:tgtEl>
                                          <p:spTgt spid="130"/>
                                        </p:tgtEl>
                                        <p:attrNameLst>
                                          <p:attrName>ppt_x</p:attrName>
                                        </p:attrNameLst>
                                      </p:cBhvr>
                                      <p:tavLst>
                                        <p:tav tm="0">
                                          <p:val>
                                            <p:strVal val="#ppt_x"/>
                                          </p:val>
                                        </p:tav>
                                        <p:tav tm="100000">
                                          <p:val>
                                            <p:strVal val="#ppt_x"/>
                                          </p:val>
                                        </p:tav>
                                      </p:tavLst>
                                    </p:anim>
                                    <p:anim calcmode="lin" valueType="num">
                                      <p:cBhvr additive="base">
                                        <p:cTn id="12" dur="500" fill="hold"/>
                                        <p:tgtEl>
                                          <p:spTgt spid="130"/>
                                        </p:tgtEl>
                                        <p:attrNameLst>
                                          <p:attrName>ppt_y</p:attrName>
                                        </p:attrNameLst>
                                      </p:cBhvr>
                                      <p:tavLst>
                                        <p:tav tm="0">
                                          <p:val>
                                            <p:strVal val="0-#ppt_h/2"/>
                                          </p:val>
                                        </p:tav>
                                        <p:tav tm="100000">
                                          <p:val>
                                            <p:strVal val="#ppt_y"/>
                                          </p:val>
                                        </p:tav>
                                      </p:tavLst>
                                    </p:anim>
                                  </p:childTnLst>
                                </p:cTn>
                              </p:par>
                              <p:par>
                                <p:cTn id="13" presetID="2" presetClass="entr" presetSubtype="1" accel="20000" decel="80000" fill="hold" grpId="0" nodeType="withEffect">
                                  <p:stCondLst>
                                    <p:cond delay="0"/>
                                  </p:stCondLst>
                                  <p:iterate type="wd">
                                    <p:tmPct val="10000"/>
                                  </p:iterate>
                                  <p:childTnLst>
                                    <p:set>
                                      <p:cBhvr>
                                        <p:cTn id="14" dur="1" fill="hold">
                                          <p:stCondLst>
                                            <p:cond delay="0"/>
                                          </p:stCondLst>
                                        </p:cTn>
                                        <p:tgtEl>
                                          <p:spTgt spid="133"/>
                                        </p:tgtEl>
                                        <p:attrNameLst>
                                          <p:attrName>style.visibility</p:attrName>
                                        </p:attrNameLst>
                                      </p:cBhvr>
                                      <p:to>
                                        <p:strVal val="visible"/>
                                      </p:to>
                                    </p:set>
                                    <p:anim calcmode="lin" valueType="num">
                                      <p:cBhvr additive="base">
                                        <p:cTn id="15" dur="500" fill="hold"/>
                                        <p:tgtEl>
                                          <p:spTgt spid="133"/>
                                        </p:tgtEl>
                                        <p:attrNameLst>
                                          <p:attrName>ppt_x</p:attrName>
                                        </p:attrNameLst>
                                      </p:cBhvr>
                                      <p:tavLst>
                                        <p:tav tm="0">
                                          <p:val>
                                            <p:strVal val="#ppt_x"/>
                                          </p:val>
                                        </p:tav>
                                        <p:tav tm="100000">
                                          <p:val>
                                            <p:strVal val="#ppt_x"/>
                                          </p:val>
                                        </p:tav>
                                      </p:tavLst>
                                    </p:anim>
                                    <p:anim calcmode="lin" valueType="num">
                                      <p:cBhvr additive="base">
                                        <p:cTn id="16" dur="500" fill="hold"/>
                                        <p:tgtEl>
                                          <p:spTgt spid="1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30" grpId="0"/>
      <p:bldP spid="1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BDFCE-A801-BA15-2DE9-0150C5146FF9}"/>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3275BAC4-E730-D02F-3FD0-3023BA3BE960}"/>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3" name="Picture 2">
            <a:extLst>
              <a:ext uri="{FF2B5EF4-FFF2-40B4-BE49-F238E27FC236}">
                <a16:creationId xmlns:a16="http://schemas.microsoft.com/office/drawing/2014/main" id="{9973A487-02A0-76E3-9F57-6CBD127E9C9F}"/>
              </a:ext>
            </a:extLst>
          </p:cNvPr>
          <p:cNvPicPr>
            <a:picLocks noChangeAspect="1"/>
          </p:cNvPicPr>
          <p:nvPr/>
        </p:nvPicPr>
        <p:blipFill>
          <a:blip r:embed="rId2"/>
          <a:stretch>
            <a:fillRect/>
          </a:stretch>
        </p:blipFill>
        <p:spPr>
          <a:xfrm>
            <a:off x="2770380" y="4816694"/>
            <a:ext cx="250472" cy="260048"/>
          </a:xfrm>
          <a:prstGeom prst="rect">
            <a:avLst/>
          </a:prstGeom>
        </p:spPr>
      </p:pic>
      <p:pic>
        <p:nvPicPr>
          <p:cNvPr id="30" name="Picture 29">
            <a:extLst>
              <a:ext uri="{FF2B5EF4-FFF2-40B4-BE49-F238E27FC236}">
                <a16:creationId xmlns:a16="http://schemas.microsoft.com/office/drawing/2014/main" id="{0B75490E-197B-5005-7672-4C798B4A0A92}"/>
              </a:ext>
            </a:extLst>
          </p:cNvPr>
          <p:cNvPicPr>
            <a:picLocks noChangeAspect="1"/>
          </p:cNvPicPr>
          <p:nvPr/>
        </p:nvPicPr>
        <p:blipFill>
          <a:blip r:embed="rId3"/>
          <a:stretch>
            <a:fillRect/>
          </a:stretch>
        </p:blipFill>
        <p:spPr>
          <a:xfrm>
            <a:off x="1371600" y="711336"/>
            <a:ext cx="6609982" cy="4019550"/>
          </a:xfrm>
          <a:prstGeom prst="rect">
            <a:avLst/>
          </a:prstGeom>
        </p:spPr>
      </p:pic>
      <p:sp>
        <p:nvSpPr>
          <p:cNvPr id="40" name="Rectangle 39">
            <a:extLst>
              <a:ext uri="{FF2B5EF4-FFF2-40B4-BE49-F238E27FC236}">
                <a16:creationId xmlns:a16="http://schemas.microsoft.com/office/drawing/2014/main" id="{1173AC87-5474-30E6-897B-E53F5EC60660}"/>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43" name="Picture 42">
            <a:extLst>
              <a:ext uri="{FF2B5EF4-FFF2-40B4-BE49-F238E27FC236}">
                <a16:creationId xmlns:a16="http://schemas.microsoft.com/office/drawing/2014/main" id="{3172F840-147A-EBED-EABF-5DB677026D8C}"/>
              </a:ext>
            </a:extLst>
          </p:cNvPr>
          <p:cNvPicPr>
            <a:picLocks noChangeAspect="1"/>
          </p:cNvPicPr>
          <p:nvPr/>
        </p:nvPicPr>
        <p:blipFill>
          <a:blip r:embed="rId4"/>
          <a:stretch>
            <a:fillRect/>
          </a:stretch>
        </p:blipFill>
        <p:spPr>
          <a:xfrm>
            <a:off x="228600" y="177749"/>
            <a:ext cx="450322" cy="322329"/>
          </a:xfrm>
          <a:prstGeom prst="rect">
            <a:avLst/>
          </a:prstGeom>
        </p:spPr>
      </p:pic>
    </p:spTree>
    <p:extLst>
      <p:ext uri="{BB962C8B-B14F-4D97-AF65-F5344CB8AC3E}">
        <p14:creationId xmlns:p14="http://schemas.microsoft.com/office/powerpoint/2010/main" val="10386583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4"/>
          <p:cNvSpPr txBox="1">
            <a:spLocks/>
          </p:cNvSpPr>
          <p:nvPr/>
        </p:nvSpPr>
        <p:spPr>
          <a:xfrm>
            <a:off x="986354" y="3961509"/>
            <a:ext cx="6172372" cy="49244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Technology Used</a:t>
            </a:r>
            <a:br>
              <a:rPr lang="en-US" sz="1200" b="1" dirty="0">
                <a:solidFill>
                  <a:schemeClr val="bg1">
                    <a:lumMod val="65000"/>
                  </a:schemeClr>
                </a:solidFill>
                <a:latin typeface="+mj-lt"/>
              </a:rPr>
            </a:br>
            <a:r>
              <a:rPr lang="en-US" sz="1050" dirty="0">
                <a:solidFill>
                  <a:schemeClr val="bg1">
                    <a:lumMod val="65000"/>
                  </a:schemeClr>
                </a:solidFill>
                <a:latin typeface="+mn-lt"/>
              </a:rPr>
              <a:t>Azure Map Services           Azure SQL Server              Service Fabric             Azure Function</a:t>
            </a:r>
          </a:p>
        </p:txBody>
      </p:sp>
      <p:sp>
        <p:nvSpPr>
          <p:cNvPr id="5" name="Inhaltsplatzhalter 4"/>
          <p:cNvSpPr txBox="1">
            <a:spLocks/>
          </p:cNvSpPr>
          <p:nvPr/>
        </p:nvSpPr>
        <p:spPr>
          <a:xfrm>
            <a:off x="609600" y="1909810"/>
            <a:ext cx="1375369" cy="1328569"/>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it-IT" sz="1800" b="1" dirty="0">
                <a:solidFill>
                  <a:schemeClr val="accent1"/>
                </a:solidFill>
                <a:latin typeface="+mj-lt"/>
              </a:rPr>
              <a:t>1</a:t>
            </a:r>
          </a:p>
          <a:p>
            <a:pPr marL="0" indent="0" algn="ctr">
              <a:lnSpc>
                <a:spcPct val="150000"/>
              </a:lnSpc>
              <a:buNone/>
            </a:pPr>
            <a:r>
              <a:rPr lang="it-IT" sz="1800" b="1" dirty="0">
                <a:solidFill>
                  <a:schemeClr val="accent1"/>
                </a:solidFill>
                <a:latin typeface="+mj-lt"/>
              </a:rPr>
              <a:t>POSITITIONTRACKING</a:t>
            </a:r>
            <a:endParaRPr lang="en-US" sz="1800" dirty="0">
              <a:solidFill>
                <a:schemeClr val="accent1"/>
              </a:solidFill>
              <a:latin typeface="+mn-lt"/>
            </a:endParaRPr>
          </a:p>
        </p:txBody>
      </p:sp>
      <p:sp>
        <p:nvSpPr>
          <p:cNvPr id="6" name="Oval 5"/>
          <p:cNvSpPr/>
          <p:nvPr/>
        </p:nvSpPr>
        <p:spPr bwMode="auto">
          <a:xfrm>
            <a:off x="311634" y="1614791"/>
            <a:ext cx="2026310" cy="2027386"/>
          </a:xfrm>
          <a:prstGeom prst="ellipse">
            <a:avLst/>
          </a:prstGeom>
          <a:noFill/>
          <a:ln w="28575">
            <a:solidFill>
              <a:schemeClr val="accent1"/>
            </a:solidFill>
            <a:round/>
            <a:headEnd/>
            <a:tailE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6" name="Rectangle 15">
            <a:extLst>
              <a:ext uri="{FF2B5EF4-FFF2-40B4-BE49-F238E27FC236}">
                <a16:creationId xmlns:a16="http://schemas.microsoft.com/office/drawing/2014/main" id="{42F23406-2104-6349-809E-8255E6800760}"/>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GB" sz="900" dirty="0" err="1">
                <a:solidFill>
                  <a:schemeClr val="accent5"/>
                </a:solidFill>
                <a:latin typeface="+mj-lt"/>
              </a:rPr>
              <a:t>ZeroBlu</a:t>
            </a:r>
            <a:r>
              <a:rPr lang="en-GB" sz="900" dirty="0">
                <a:solidFill>
                  <a:schemeClr val="accent5"/>
                </a:solidFill>
                <a:latin typeface="+mj-lt"/>
              </a:rPr>
              <a:t> SRL | Via </a:t>
            </a:r>
            <a:r>
              <a:rPr lang="en-GB" sz="900" dirty="0" err="1">
                <a:solidFill>
                  <a:schemeClr val="accent5"/>
                </a:solidFill>
                <a:latin typeface="+mj-lt"/>
              </a:rPr>
              <a:t>Maroncelli</a:t>
            </a:r>
            <a:r>
              <a:rPr lang="en-GB" sz="900" dirty="0">
                <a:solidFill>
                  <a:schemeClr val="accent5"/>
                </a:solidFill>
                <a:latin typeface="+mj-lt"/>
              </a:rPr>
              <a:t> 5 | </a:t>
            </a:r>
            <a:r>
              <a:rPr lang="en-GB" sz="900" dirty="0" err="1">
                <a:solidFill>
                  <a:schemeClr val="accent5"/>
                </a:solidFill>
                <a:latin typeface="+mj-lt"/>
              </a:rPr>
              <a:t>Pontedera</a:t>
            </a:r>
            <a:r>
              <a:rPr lang="en-GB" sz="900" dirty="0">
                <a:solidFill>
                  <a:schemeClr val="accent5"/>
                </a:solidFill>
                <a:latin typeface="+mj-lt"/>
              </a:rPr>
              <a:t> (PI)</a:t>
            </a:r>
            <a:r>
              <a:rPr lang="en-IT" sz="900" dirty="0">
                <a:solidFill>
                  <a:schemeClr val="accent5"/>
                </a:solidFill>
                <a:latin typeface="+mj-lt"/>
              </a:rPr>
              <a:t> | </a:t>
            </a:r>
            <a:r>
              <a:rPr lang="en-IT" sz="900" dirty="0">
                <a:solidFill>
                  <a:schemeClr val="accent5"/>
                </a:solidFill>
                <a:latin typeface="+mj-lt"/>
                <a:hlinkClick r:id="rId2">
                  <a:extLst>
                    <a:ext uri="{A12FA001-AC4F-418D-AE19-62706E023703}">
                      <ahyp:hlinkClr xmlns:ahyp="http://schemas.microsoft.com/office/drawing/2018/hyperlinkcolor" val="tx"/>
                    </a:ext>
                  </a:extLst>
                </a:hlinkClick>
              </a:rPr>
              <a:t>app@business-central.app</a:t>
            </a:r>
            <a:r>
              <a:rPr lang="en-IT" sz="900" dirty="0">
                <a:solidFill>
                  <a:schemeClr val="accent5"/>
                </a:solidFill>
                <a:latin typeface="+mj-lt"/>
              </a:rPr>
              <a:t> | + 39 371 0129.678</a:t>
            </a:r>
          </a:p>
        </p:txBody>
      </p:sp>
      <p:sp>
        <p:nvSpPr>
          <p:cNvPr id="17" name="Rectangle 16">
            <a:extLst>
              <a:ext uri="{FF2B5EF4-FFF2-40B4-BE49-F238E27FC236}">
                <a16:creationId xmlns:a16="http://schemas.microsoft.com/office/drawing/2014/main" id="{F50D4E9E-A8EC-534E-83A6-0D7BB16B9D17}"/>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63B613E1-7B59-6B7D-AA40-780504B924E3}"/>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18" name="Picture 17">
            <a:extLst>
              <a:ext uri="{FF2B5EF4-FFF2-40B4-BE49-F238E27FC236}">
                <a16:creationId xmlns:a16="http://schemas.microsoft.com/office/drawing/2014/main" id="{89E9D8E0-EABA-D037-8957-879E528E1311}"/>
              </a:ext>
            </a:extLst>
          </p:cNvPr>
          <p:cNvPicPr>
            <a:picLocks noChangeAspect="1"/>
          </p:cNvPicPr>
          <p:nvPr/>
        </p:nvPicPr>
        <p:blipFill>
          <a:blip r:embed="rId3"/>
          <a:stretch>
            <a:fillRect/>
          </a:stretch>
        </p:blipFill>
        <p:spPr>
          <a:xfrm>
            <a:off x="2770380" y="4816694"/>
            <a:ext cx="250472" cy="260048"/>
          </a:xfrm>
          <a:prstGeom prst="rect">
            <a:avLst/>
          </a:prstGeom>
        </p:spPr>
      </p:pic>
      <p:pic>
        <p:nvPicPr>
          <p:cNvPr id="19" name="Picture 18">
            <a:extLst>
              <a:ext uri="{FF2B5EF4-FFF2-40B4-BE49-F238E27FC236}">
                <a16:creationId xmlns:a16="http://schemas.microsoft.com/office/drawing/2014/main" id="{2969B2F6-8DB2-FA5D-17D0-7B95B22A1805}"/>
              </a:ext>
            </a:extLst>
          </p:cNvPr>
          <p:cNvPicPr>
            <a:picLocks noChangeAspect="1"/>
          </p:cNvPicPr>
          <p:nvPr/>
        </p:nvPicPr>
        <p:blipFill>
          <a:blip r:embed="rId4"/>
          <a:stretch>
            <a:fillRect/>
          </a:stretch>
        </p:blipFill>
        <p:spPr>
          <a:xfrm>
            <a:off x="4193731" y="4214754"/>
            <a:ext cx="291087" cy="306653"/>
          </a:xfrm>
          <a:prstGeom prst="rect">
            <a:avLst/>
          </a:prstGeom>
        </p:spPr>
      </p:pic>
      <p:pic>
        <p:nvPicPr>
          <p:cNvPr id="5122" name="Picture 2" descr="Functions | Microsoft Azure Color">
            <a:extLst>
              <a:ext uri="{FF2B5EF4-FFF2-40B4-BE49-F238E27FC236}">
                <a16:creationId xmlns:a16="http://schemas.microsoft.com/office/drawing/2014/main" id="{D98FA4D2-0369-1013-FC0F-0EE9552D42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9046" y="4271828"/>
            <a:ext cx="272110" cy="242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ehicle Tracking Icons - Free SVG &amp; PNG Vehicle Tracking Images - Noun  Project">
            <a:extLst>
              <a:ext uri="{FF2B5EF4-FFF2-40B4-BE49-F238E27FC236}">
                <a16:creationId xmlns:a16="http://schemas.microsoft.com/office/drawing/2014/main" id="{A3015D23-6FD6-C214-EC57-DFE3DF74F2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3844" y="1841209"/>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Vehicle Tracking Icons - Free SVG &amp; PNG Vehicle Tracking Images - Noun  Project">
            <a:extLst>
              <a:ext uri="{FF2B5EF4-FFF2-40B4-BE49-F238E27FC236}">
                <a16:creationId xmlns:a16="http://schemas.microsoft.com/office/drawing/2014/main" id="{A6E1C906-F566-AAD8-D586-711E2764421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18048" y="2346567"/>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Vehicle Tracking Icons - Free SVG &amp; PNG Vehicle Tracking Images - Noun  Project">
            <a:extLst>
              <a:ext uri="{FF2B5EF4-FFF2-40B4-BE49-F238E27FC236}">
                <a16:creationId xmlns:a16="http://schemas.microsoft.com/office/drawing/2014/main" id="{D5386F2E-B4C0-81C0-2E70-051D8CEDF7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3844" y="2875745"/>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Vehicle Tracking Icons - Free SVG &amp; PNG Vehicle Tracking Images - Noun  Project">
            <a:extLst>
              <a:ext uri="{FF2B5EF4-FFF2-40B4-BE49-F238E27FC236}">
                <a16:creationId xmlns:a16="http://schemas.microsoft.com/office/drawing/2014/main" id="{58B0B682-249D-FB20-30EA-9E2F80C92B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3844" y="2358477"/>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Vehicle Tracking Icons - Free SVG &amp; PNG Vehicle Tracking Images - Noun  Project">
            <a:extLst>
              <a:ext uri="{FF2B5EF4-FFF2-40B4-BE49-F238E27FC236}">
                <a16:creationId xmlns:a16="http://schemas.microsoft.com/office/drawing/2014/main" id="{8CB1DEFF-5AE5-98F1-5607-4F6EF2FB00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9640" y="2346567"/>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52E146C-41A5-CCBC-37CC-E20E0731B193}"/>
              </a:ext>
            </a:extLst>
          </p:cNvPr>
          <p:cNvPicPr>
            <a:picLocks noChangeAspect="1"/>
          </p:cNvPicPr>
          <p:nvPr/>
        </p:nvPicPr>
        <p:blipFill>
          <a:blip r:embed="rId4"/>
          <a:stretch>
            <a:fillRect/>
          </a:stretch>
        </p:blipFill>
        <p:spPr>
          <a:xfrm>
            <a:off x="5141458" y="2219711"/>
            <a:ext cx="635518" cy="669503"/>
          </a:xfrm>
          <a:prstGeom prst="rect">
            <a:avLst/>
          </a:prstGeom>
        </p:spPr>
      </p:pic>
      <p:sp>
        <p:nvSpPr>
          <p:cNvPr id="25" name="Inhaltsplatzhalter 4">
            <a:extLst>
              <a:ext uri="{FF2B5EF4-FFF2-40B4-BE49-F238E27FC236}">
                <a16:creationId xmlns:a16="http://schemas.microsoft.com/office/drawing/2014/main" id="{BEEDB2EF-5B17-2559-13FC-0F61D8B2D7A4}"/>
              </a:ext>
            </a:extLst>
          </p:cNvPr>
          <p:cNvSpPr txBox="1">
            <a:spLocks/>
          </p:cNvSpPr>
          <p:nvPr/>
        </p:nvSpPr>
        <p:spPr>
          <a:xfrm>
            <a:off x="7553429" y="4107516"/>
            <a:ext cx="1728363"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Language</a:t>
            </a:r>
            <a:endParaRPr lang="en-US" sz="1050" dirty="0">
              <a:solidFill>
                <a:schemeClr val="bg1">
                  <a:lumMod val="65000"/>
                </a:schemeClr>
              </a:solidFill>
              <a:latin typeface="+mn-lt"/>
            </a:endParaRPr>
          </a:p>
        </p:txBody>
      </p:sp>
      <p:pic>
        <p:nvPicPr>
          <p:cNvPr id="27" name="Picture 26">
            <a:extLst>
              <a:ext uri="{FF2B5EF4-FFF2-40B4-BE49-F238E27FC236}">
                <a16:creationId xmlns:a16="http://schemas.microsoft.com/office/drawing/2014/main" id="{74D9AA03-92B0-C2B2-9086-0D4B1B987BD0}"/>
              </a:ext>
            </a:extLst>
          </p:cNvPr>
          <p:cNvPicPr>
            <a:picLocks noChangeAspect="1"/>
          </p:cNvPicPr>
          <p:nvPr/>
        </p:nvPicPr>
        <p:blipFill>
          <a:blip r:embed="rId7"/>
          <a:stretch>
            <a:fillRect/>
          </a:stretch>
        </p:blipFill>
        <p:spPr>
          <a:xfrm>
            <a:off x="8096454" y="4348151"/>
            <a:ext cx="667972" cy="366818"/>
          </a:xfrm>
          <a:prstGeom prst="rect">
            <a:avLst/>
          </a:prstGeom>
        </p:spPr>
      </p:pic>
      <p:cxnSp>
        <p:nvCxnSpPr>
          <p:cNvPr id="31" name="Straight Arrow Connector 30">
            <a:extLst>
              <a:ext uri="{FF2B5EF4-FFF2-40B4-BE49-F238E27FC236}">
                <a16:creationId xmlns:a16="http://schemas.microsoft.com/office/drawing/2014/main" id="{A3741DDC-4831-79A4-FD01-25CD4DCDD337}"/>
              </a:ext>
            </a:extLst>
          </p:cNvPr>
          <p:cNvCxnSpPr/>
          <p:nvPr/>
        </p:nvCxnSpPr>
        <p:spPr>
          <a:xfrm>
            <a:off x="4267200" y="2554463"/>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C95FD60-11F3-B8FD-8A81-69D02BA02BCE}"/>
              </a:ext>
            </a:extLst>
          </p:cNvPr>
          <p:cNvPicPr>
            <a:picLocks noChangeAspect="1"/>
          </p:cNvPicPr>
          <p:nvPr/>
        </p:nvPicPr>
        <p:blipFill>
          <a:blip r:embed="rId8"/>
          <a:stretch>
            <a:fillRect/>
          </a:stretch>
        </p:blipFill>
        <p:spPr>
          <a:xfrm>
            <a:off x="2747221" y="4191838"/>
            <a:ext cx="354930" cy="369874"/>
          </a:xfrm>
          <a:prstGeom prst="rect">
            <a:avLst/>
          </a:prstGeom>
        </p:spPr>
      </p:pic>
      <p:pic>
        <p:nvPicPr>
          <p:cNvPr id="35" name="Picture 2" descr="Functions | Microsoft Azure Color">
            <a:extLst>
              <a:ext uri="{FF2B5EF4-FFF2-40B4-BE49-F238E27FC236}">
                <a16:creationId xmlns:a16="http://schemas.microsoft.com/office/drawing/2014/main" id="{DAF19CAA-679F-D543-BA03-79CF0F418E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1492" y="2159536"/>
            <a:ext cx="949132" cy="8454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6013BDD1-DF66-CFD4-BAB9-CDEB991E5BA9}"/>
              </a:ext>
            </a:extLst>
          </p:cNvPr>
          <p:cNvPicPr>
            <a:picLocks noChangeAspect="1"/>
          </p:cNvPicPr>
          <p:nvPr/>
        </p:nvPicPr>
        <p:blipFill>
          <a:blip r:embed="rId8"/>
          <a:stretch>
            <a:fillRect/>
          </a:stretch>
        </p:blipFill>
        <p:spPr>
          <a:xfrm>
            <a:off x="7789144" y="2087164"/>
            <a:ext cx="949131" cy="989093"/>
          </a:xfrm>
          <a:prstGeom prst="rect">
            <a:avLst/>
          </a:prstGeom>
        </p:spPr>
      </p:pic>
      <p:cxnSp>
        <p:nvCxnSpPr>
          <p:cNvPr id="37" name="Straight Arrow Connector 36">
            <a:extLst>
              <a:ext uri="{FF2B5EF4-FFF2-40B4-BE49-F238E27FC236}">
                <a16:creationId xmlns:a16="http://schemas.microsoft.com/office/drawing/2014/main" id="{52CC6171-3B51-B2D0-AD15-848841B286B6}"/>
              </a:ext>
            </a:extLst>
          </p:cNvPr>
          <p:cNvCxnSpPr>
            <a:cxnSpLocks/>
          </p:cNvCxnSpPr>
          <p:nvPr/>
        </p:nvCxnSpPr>
        <p:spPr>
          <a:xfrm>
            <a:off x="5860023" y="2571750"/>
            <a:ext cx="4094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3913040-528F-D4D5-7E67-2A10DB08D891}"/>
              </a:ext>
            </a:extLst>
          </p:cNvPr>
          <p:cNvCxnSpPr>
            <a:cxnSpLocks/>
          </p:cNvCxnSpPr>
          <p:nvPr/>
        </p:nvCxnSpPr>
        <p:spPr>
          <a:xfrm>
            <a:off x="7348680" y="2554462"/>
            <a:ext cx="4094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Inhaltsplatzhalter 4">
            <a:extLst>
              <a:ext uri="{FF2B5EF4-FFF2-40B4-BE49-F238E27FC236}">
                <a16:creationId xmlns:a16="http://schemas.microsoft.com/office/drawing/2014/main" id="{34C5B02E-E7E3-8318-47CE-40A19DCE17FC}"/>
              </a:ext>
            </a:extLst>
          </p:cNvPr>
          <p:cNvSpPr txBox="1">
            <a:spLocks/>
          </p:cNvSpPr>
          <p:nvPr/>
        </p:nvSpPr>
        <p:spPr>
          <a:xfrm>
            <a:off x="2182074" y="959226"/>
            <a:ext cx="6226539" cy="987450"/>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100" b="1" dirty="0">
                <a:solidFill>
                  <a:schemeClr val="accent1"/>
                </a:solidFill>
                <a:latin typeface="+mj-lt"/>
              </a:rPr>
              <a:t>Real-time locations are transferred to the Service Fabric service using the tracker's proprietary protocol (TCP/UDP). Service Fabric validates the data and forwards it to an Azure Function, which handles geocoding coordinates into addresses using Azure Map Services and saves them to Azure SQL Server</a:t>
            </a:r>
            <a:endParaRPr lang="en-US" sz="1100" dirty="0">
              <a:solidFill>
                <a:schemeClr val="accent1"/>
              </a:solidFill>
              <a:latin typeface="+mn-lt"/>
            </a:endParaRPr>
          </a:p>
        </p:txBody>
      </p:sp>
      <p:pic>
        <p:nvPicPr>
          <p:cNvPr id="41" name="Picture 28" descr="Prezzi - Mappe di Azure | Microsoft Azure">
            <a:extLst>
              <a:ext uri="{FF2B5EF4-FFF2-40B4-BE49-F238E27FC236}">
                <a16:creationId xmlns:a16="http://schemas.microsoft.com/office/drawing/2014/main" id="{AA2A0F33-8CCA-3587-81B4-970B819E71A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2934" y="3257289"/>
            <a:ext cx="1306247" cy="685779"/>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979131FF-3820-9601-E1BF-7B46D288FC08}"/>
              </a:ext>
            </a:extLst>
          </p:cNvPr>
          <p:cNvCxnSpPr>
            <a:cxnSpLocks/>
            <a:endCxn id="41" idx="0"/>
          </p:cNvCxnSpPr>
          <p:nvPr/>
        </p:nvCxnSpPr>
        <p:spPr>
          <a:xfrm>
            <a:off x="6806057" y="3004979"/>
            <a:ext cx="1" cy="252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28" descr="Prezzi - Mappe di Azure | Microsoft Azure">
            <a:extLst>
              <a:ext uri="{FF2B5EF4-FFF2-40B4-BE49-F238E27FC236}">
                <a16:creationId xmlns:a16="http://schemas.microsoft.com/office/drawing/2014/main" id="{77F5203E-1189-D029-D347-61B6F5AD5F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6354" y="4219997"/>
            <a:ext cx="564123" cy="29616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91B3F41B-6CD5-D047-B6C6-8F9AC75EE196}"/>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49" name="Picture 48">
            <a:extLst>
              <a:ext uri="{FF2B5EF4-FFF2-40B4-BE49-F238E27FC236}">
                <a16:creationId xmlns:a16="http://schemas.microsoft.com/office/drawing/2014/main" id="{145A4856-21A6-6CD9-6560-34CE6255BE52}"/>
              </a:ext>
            </a:extLst>
          </p:cNvPr>
          <p:cNvPicPr>
            <a:picLocks noChangeAspect="1"/>
          </p:cNvPicPr>
          <p:nvPr/>
        </p:nvPicPr>
        <p:blipFill>
          <a:blip r:embed="rId11"/>
          <a:stretch>
            <a:fillRect/>
          </a:stretch>
        </p:blipFill>
        <p:spPr>
          <a:xfrm>
            <a:off x="228600" y="177749"/>
            <a:ext cx="450322" cy="322329"/>
          </a:xfrm>
          <a:prstGeom prst="rect">
            <a:avLst/>
          </a:prstGeom>
        </p:spPr>
      </p:pic>
    </p:spTree>
    <p:extLst>
      <p:ext uri="{BB962C8B-B14F-4D97-AF65-F5344CB8AC3E}">
        <p14:creationId xmlns:p14="http://schemas.microsoft.com/office/powerpoint/2010/main" val="232479584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par>
                                <p:cTn id="13" presetID="2" presetClass="entr" presetSubtype="4" accel="20000" decel="8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16" presetClass="entr" presetSubtype="37"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500"/>
                                        <p:tgtEl>
                                          <p:spTgt spid="40"/>
                                        </p:tgtEl>
                                      </p:cBhvr>
                                    </p:animEffect>
                                  </p:childTnLst>
                                </p:cTn>
                              </p:par>
                              <p:par>
                                <p:cTn id="25" presetID="2" presetClass="entr" presetSubtype="1" accel="20000" decel="80000" fill="hold" grpId="0" nodeType="withEffect">
                                  <p:stCondLst>
                                    <p:cond delay="0"/>
                                  </p:stCondLst>
                                  <p:iterate type="wd">
                                    <p:tmPct val="10000"/>
                                  </p:iterate>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25" grpId="0"/>
      <p:bldP spid="40"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854C-1B54-556B-F3EF-B80FE89ECBA3}"/>
            </a:ext>
          </a:extLst>
        </p:cNvPr>
        <p:cNvGrpSpPr/>
        <p:nvPr/>
      </p:nvGrpSpPr>
      <p:grpSpPr>
        <a:xfrm>
          <a:off x="0" y="0"/>
          <a:ext cx="0" cy="0"/>
          <a:chOff x="0" y="0"/>
          <a:chExt cx="0" cy="0"/>
        </a:xfrm>
      </p:grpSpPr>
      <p:pic>
        <p:nvPicPr>
          <p:cNvPr id="54" name="Picture 53">
            <a:extLst>
              <a:ext uri="{FF2B5EF4-FFF2-40B4-BE49-F238E27FC236}">
                <a16:creationId xmlns:a16="http://schemas.microsoft.com/office/drawing/2014/main" id="{4627DE5D-66A7-62DE-C60B-C3A75B450632}"/>
              </a:ext>
            </a:extLst>
          </p:cNvPr>
          <p:cNvPicPr>
            <a:picLocks noChangeAspect="1"/>
          </p:cNvPicPr>
          <p:nvPr/>
        </p:nvPicPr>
        <p:blipFill>
          <a:blip r:embed="rId2"/>
          <a:stretch>
            <a:fillRect/>
          </a:stretch>
        </p:blipFill>
        <p:spPr>
          <a:xfrm>
            <a:off x="4566922" y="83206"/>
            <a:ext cx="3573630" cy="3573630"/>
          </a:xfrm>
          <a:prstGeom prst="rect">
            <a:avLst/>
          </a:prstGeom>
        </p:spPr>
      </p:pic>
      <p:sp>
        <p:nvSpPr>
          <p:cNvPr id="8" name="Inhaltsplatzhalter 4">
            <a:extLst>
              <a:ext uri="{FF2B5EF4-FFF2-40B4-BE49-F238E27FC236}">
                <a16:creationId xmlns:a16="http://schemas.microsoft.com/office/drawing/2014/main" id="{E8B352CE-758D-BAB4-08D1-654F223F9580}"/>
              </a:ext>
            </a:extLst>
          </p:cNvPr>
          <p:cNvSpPr txBox="1">
            <a:spLocks/>
          </p:cNvSpPr>
          <p:nvPr/>
        </p:nvSpPr>
        <p:spPr>
          <a:xfrm>
            <a:off x="2554155" y="1905655"/>
            <a:ext cx="1861791" cy="183383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900" b="1" dirty="0">
                <a:solidFill>
                  <a:schemeClr val="accent2"/>
                </a:solidFill>
                <a:latin typeface="+mj-lt"/>
              </a:rPr>
              <a:t>2</a:t>
            </a:r>
            <a:br>
              <a:rPr lang="en-US" sz="1900" b="1" dirty="0">
                <a:solidFill>
                  <a:schemeClr val="accent2"/>
                </a:solidFill>
                <a:latin typeface="+mj-lt"/>
              </a:rPr>
            </a:br>
            <a:r>
              <a:rPr lang="en-US" sz="1900" b="1" dirty="0">
                <a:solidFill>
                  <a:schemeClr val="accent2"/>
                </a:solidFill>
                <a:latin typeface="+mj-lt"/>
              </a:rPr>
              <a:t>AGENT </a:t>
            </a:r>
            <a:br>
              <a:rPr lang="en-US" sz="1900" b="1" dirty="0">
                <a:solidFill>
                  <a:schemeClr val="accent2"/>
                </a:solidFill>
                <a:latin typeface="+mj-lt"/>
              </a:rPr>
            </a:br>
            <a:r>
              <a:rPr lang="en-US" sz="1900" b="1" dirty="0">
                <a:solidFill>
                  <a:schemeClr val="accent2"/>
                </a:solidFill>
                <a:latin typeface="+mj-lt"/>
              </a:rPr>
              <a:t>APP</a:t>
            </a:r>
          </a:p>
          <a:p>
            <a:pPr marL="0" indent="0" algn="ctr">
              <a:lnSpc>
                <a:spcPct val="150000"/>
              </a:lnSpc>
              <a:buNone/>
            </a:pPr>
            <a:endParaRPr lang="en-US" sz="1900" dirty="0">
              <a:solidFill>
                <a:schemeClr val="accent2"/>
              </a:solidFill>
              <a:latin typeface="+mn-lt"/>
            </a:endParaRPr>
          </a:p>
        </p:txBody>
      </p:sp>
      <p:sp>
        <p:nvSpPr>
          <p:cNvPr id="9" name="Oval 8">
            <a:extLst>
              <a:ext uri="{FF2B5EF4-FFF2-40B4-BE49-F238E27FC236}">
                <a16:creationId xmlns:a16="http://schemas.microsoft.com/office/drawing/2014/main" id="{47789D3A-A946-D9F2-FEF6-442831D0739E}"/>
              </a:ext>
            </a:extLst>
          </p:cNvPr>
          <p:cNvSpPr/>
          <p:nvPr/>
        </p:nvSpPr>
        <p:spPr bwMode="auto">
          <a:xfrm>
            <a:off x="2471896" y="1614791"/>
            <a:ext cx="2026310" cy="2027386"/>
          </a:xfrm>
          <a:prstGeom prst="ellipse">
            <a:avLst/>
          </a:prstGeom>
          <a:noFill/>
          <a:ln w="28575">
            <a:solidFill>
              <a:schemeClr val="accent2"/>
            </a:solidFill>
            <a:round/>
            <a:headEnd/>
            <a:tailE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6" name="Rectangle 15">
            <a:extLst>
              <a:ext uri="{FF2B5EF4-FFF2-40B4-BE49-F238E27FC236}">
                <a16:creationId xmlns:a16="http://schemas.microsoft.com/office/drawing/2014/main" id="{7217ED99-041E-8004-EAB6-93CF626AD836}"/>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GB" sz="900" dirty="0" err="1">
                <a:solidFill>
                  <a:schemeClr val="accent5"/>
                </a:solidFill>
                <a:latin typeface="+mj-lt"/>
              </a:rPr>
              <a:t>ZeroBlu</a:t>
            </a:r>
            <a:r>
              <a:rPr lang="en-GB" sz="900" dirty="0">
                <a:solidFill>
                  <a:schemeClr val="accent5"/>
                </a:solidFill>
                <a:latin typeface="+mj-lt"/>
              </a:rPr>
              <a:t> SRL | Via </a:t>
            </a:r>
            <a:r>
              <a:rPr lang="en-GB" sz="900" dirty="0" err="1">
                <a:solidFill>
                  <a:schemeClr val="accent5"/>
                </a:solidFill>
                <a:latin typeface="+mj-lt"/>
              </a:rPr>
              <a:t>Maroncelli</a:t>
            </a:r>
            <a:r>
              <a:rPr lang="en-GB" sz="900" dirty="0">
                <a:solidFill>
                  <a:schemeClr val="accent5"/>
                </a:solidFill>
                <a:latin typeface="+mj-lt"/>
              </a:rPr>
              <a:t> 5 | </a:t>
            </a:r>
            <a:r>
              <a:rPr lang="en-GB" sz="900" dirty="0" err="1">
                <a:solidFill>
                  <a:schemeClr val="accent5"/>
                </a:solidFill>
                <a:latin typeface="+mj-lt"/>
              </a:rPr>
              <a:t>Pontedera</a:t>
            </a:r>
            <a:r>
              <a:rPr lang="en-GB" sz="900" dirty="0">
                <a:solidFill>
                  <a:schemeClr val="accent5"/>
                </a:solidFill>
                <a:latin typeface="+mj-lt"/>
              </a:rPr>
              <a:t> (PI)</a:t>
            </a:r>
            <a:r>
              <a:rPr lang="en-IT" sz="900" dirty="0">
                <a:solidFill>
                  <a:schemeClr val="accent5"/>
                </a:solidFill>
                <a:latin typeface="+mj-lt"/>
              </a:rPr>
              <a:t> | </a:t>
            </a:r>
            <a:r>
              <a:rPr lang="en-IT" sz="900" dirty="0">
                <a:solidFill>
                  <a:schemeClr val="accent5"/>
                </a:solidFill>
                <a:latin typeface="+mj-lt"/>
                <a:hlinkClick r:id="rId3">
                  <a:extLst>
                    <a:ext uri="{A12FA001-AC4F-418D-AE19-62706E023703}">
                      <ahyp:hlinkClr xmlns:ahyp="http://schemas.microsoft.com/office/drawing/2018/hyperlinkcolor" val="tx"/>
                    </a:ext>
                  </a:extLst>
                </a:hlinkClick>
              </a:rPr>
              <a:t>app@business-central.app</a:t>
            </a:r>
            <a:r>
              <a:rPr lang="en-IT" sz="900" dirty="0">
                <a:solidFill>
                  <a:schemeClr val="accent5"/>
                </a:solidFill>
                <a:latin typeface="+mj-lt"/>
              </a:rPr>
              <a:t> | + 39 371 0129.678</a:t>
            </a:r>
          </a:p>
        </p:txBody>
      </p:sp>
      <p:sp>
        <p:nvSpPr>
          <p:cNvPr id="17" name="Rectangle 16">
            <a:extLst>
              <a:ext uri="{FF2B5EF4-FFF2-40B4-BE49-F238E27FC236}">
                <a16:creationId xmlns:a16="http://schemas.microsoft.com/office/drawing/2014/main" id="{A601EDE4-4B5A-ADE5-1641-23323B579419}"/>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D96D40A1-95DA-D6DE-24E6-66FDB7156B90}"/>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18" name="Picture 17">
            <a:extLst>
              <a:ext uri="{FF2B5EF4-FFF2-40B4-BE49-F238E27FC236}">
                <a16:creationId xmlns:a16="http://schemas.microsoft.com/office/drawing/2014/main" id="{C7C02C2E-7D5F-C4B0-D309-35294A2D9BD6}"/>
              </a:ext>
            </a:extLst>
          </p:cNvPr>
          <p:cNvPicPr>
            <a:picLocks noChangeAspect="1"/>
          </p:cNvPicPr>
          <p:nvPr/>
        </p:nvPicPr>
        <p:blipFill>
          <a:blip r:embed="rId4"/>
          <a:stretch>
            <a:fillRect/>
          </a:stretch>
        </p:blipFill>
        <p:spPr>
          <a:xfrm>
            <a:off x="2770380" y="4816694"/>
            <a:ext cx="250472" cy="260048"/>
          </a:xfrm>
          <a:prstGeom prst="rect">
            <a:avLst/>
          </a:prstGeom>
        </p:spPr>
      </p:pic>
      <p:pic>
        <p:nvPicPr>
          <p:cNvPr id="8196" name="Picture 4" descr="Hand Finger Ipad Tablet Icon Grafica di Prosanjit · Creative Fabrica">
            <a:extLst>
              <a:ext uri="{FF2B5EF4-FFF2-40B4-BE49-F238E27FC236}">
                <a16:creationId xmlns:a16="http://schemas.microsoft.com/office/drawing/2014/main" id="{69D7E285-C4CF-0651-189D-8A448AAAA5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5502" y="743309"/>
            <a:ext cx="1035999" cy="68967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and Holding Mobile Phone icon SVG Vector &amp; PNG Free Download | UXWing">
            <a:extLst>
              <a:ext uri="{FF2B5EF4-FFF2-40B4-BE49-F238E27FC236}">
                <a16:creationId xmlns:a16="http://schemas.microsoft.com/office/drawing/2014/main" id="{65B5BCA8-BE2B-E069-35FB-7CE101C6F5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9278" y="860303"/>
            <a:ext cx="304889" cy="4442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809E227-DF6F-F72D-B29F-FCDDECE56397}"/>
              </a:ext>
            </a:extLst>
          </p:cNvPr>
          <p:cNvPicPr>
            <a:picLocks noChangeAspect="1"/>
          </p:cNvPicPr>
          <p:nvPr/>
        </p:nvPicPr>
        <p:blipFill>
          <a:blip r:embed="rId7"/>
          <a:stretch>
            <a:fillRect/>
          </a:stretch>
        </p:blipFill>
        <p:spPr>
          <a:xfrm>
            <a:off x="769561" y="849186"/>
            <a:ext cx="577321" cy="429513"/>
          </a:xfrm>
          <a:prstGeom prst="rect">
            <a:avLst/>
          </a:prstGeom>
        </p:spPr>
      </p:pic>
      <p:sp>
        <p:nvSpPr>
          <p:cNvPr id="22" name="Inhaltsplatzhalter 4">
            <a:extLst>
              <a:ext uri="{FF2B5EF4-FFF2-40B4-BE49-F238E27FC236}">
                <a16:creationId xmlns:a16="http://schemas.microsoft.com/office/drawing/2014/main" id="{C2894E94-E073-3BD8-5908-D18FBF869D67}"/>
              </a:ext>
            </a:extLst>
          </p:cNvPr>
          <p:cNvSpPr txBox="1">
            <a:spLocks/>
          </p:cNvSpPr>
          <p:nvPr/>
        </p:nvSpPr>
        <p:spPr>
          <a:xfrm>
            <a:off x="357803" y="3963561"/>
            <a:ext cx="7848772" cy="49244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Technology Used</a:t>
            </a:r>
            <a:br>
              <a:rPr lang="en-US" sz="1200" b="1" dirty="0">
                <a:solidFill>
                  <a:schemeClr val="bg1">
                    <a:lumMod val="65000"/>
                  </a:schemeClr>
                </a:solidFill>
                <a:latin typeface="+mj-lt"/>
              </a:rPr>
            </a:br>
            <a:r>
              <a:rPr lang="en-US" sz="1050" dirty="0">
                <a:solidFill>
                  <a:schemeClr val="bg1">
                    <a:lumMod val="65000"/>
                  </a:schemeClr>
                </a:solidFill>
                <a:latin typeface="+mn-lt"/>
              </a:rPr>
              <a:t>Azure Open AI Chat Model               Azure Embedding Model              Semantic Kernel             MAUI App</a:t>
            </a:r>
          </a:p>
        </p:txBody>
      </p:sp>
      <p:sp>
        <p:nvSpPr>
          <p:cNvPr id="25" name="Inhaltsplatzhalter 4">
            <a:extLst>
              <a:ext uri="{FF2B5EF4-FFF2-40B4-BE49-F238E27FC236}">
                <a16:creationId xmlns:a16="http://schemas.microsoft.com/office/drawing/2014/main" id="{F87F5171-4B3A-EF48-BD3F-3201F9342DD6}"/>
              </a:ext>
            </a:extLst>
          </p:cNvPr>
          <p:cNvSpPr txBox="1">
            <a:spLocks/>
          </p:cNvSpPr>
          <p:nvPr/>
        </p:nvSpPr>
        <p:spPr>
          <a:xfrm>
            <a:off x="7553429" y="4107516"/>
            <a:ext cx="1728363"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Language</a:t>
            </a:r>
            <a:endParaRPr lang="en-US" sz="1050" dirty="0">
              <a:solidFill>
                <a:schemeClr val="bg1">
                  <a:lumMod val="65000"/>
                </a:schemeClr>
              </a:solidFill>
              <a:latin typeface="+mn-lt"/>
            </a:endParaRPr>
          </a:p>
        </p:txBody>
      </p:sp>
      <p:pic>
        <p:nvPicPr>
          <p:cNvPr id="26" name="Picture 25">
            <a:extLst>
              <a:ext uri="{FF2B5EF4-FFF2-40B4-BE49-F238E27FC236}">
                <a16:creationId xmlns:a16="http://schemas.microsoft.com/office/drawing/2014/main" id="{224CF8BA-C196-770B-19FD-B2228C1CE8F1}"/>
              </a:ext>
            </a:extLst>
          </p:cNvPr>
          <p:cNvPicPr>
            <a:picLocks noChangeAspect="1"/>
          </p:cNvPicPr>
          <p:nvPr/>
        </p:nvPicPr>
        <p:blipFill>
          <a:blip r:embed="rId8"/>
          <a:stretch>
            <a:fillRect/>
          </a:stretch>
        </p:blipFill>
        <p:spPr>
          <a:xfrm>
            <a:off x="8096454" y="4348151"/>
            <a:ext cx="667972" cy="366818"/>
          </a:xfrm>
          <a:prstGeom prst="rect">
            <a:avLst/>
          </a:prstGeom>
        </p:spPr>
      </p:pic>
      <p:sp>
        <p:nvSpPr>
          <p:cNvPr id="29" name="Inhaltsplatzhalter 4">
            <a:extLst>
              <a:ext uri="{FF2B5EF4-FFF2-40B4-BE49-F238E27FC236}">
                <a16:creationId xmlns:a16="http://schemas.microsoft.com/office/drawing/2014/main" id="{38B3F9D7-DAE5-0E58-81F6-222651A66BBE}"/>
              </a:ext>
            </a:extLst>
          </p:cNvPr>
          <p:cNvSpPr txBox="1">
            <a:spLocks/>
          </p:cNvSpPr>
          <p:nvPr/>
        </p:nvSpPr>
        <p:spPr>
          <a:xfrm>
            <a:off x="148937" y="1357905"/>
            <a:ext cx="2171983" cy="2764859"/>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100" b="1" dirty="0">
                <a:solidFill>
                  <a:schemeClr val="accent2"/>
                </a:solidFill>
                <a:latin typeface="+mj-lt"/>
              </a:rPr>
              <a:t>An intelligent agent embedded in a Maui mobile application empowers users to make inquiries effortlessly. It provides information about vehicle location, speed, address, and activities from previous days, while also allowing users to review maintenance plans and submit requests directly to the back office.</a:t>
            </a:r>
            <a:endParaRPr lang="en-US" sz="1100" dirty="0">
              <a:solidFill>
                <a:schemeClr val="accent2"/>
              </a:solidFill>
              <a:latin typeface="+mn-lt"/>
            </a:endParaRPr>
          </a:p>
        </p:txBody>
      </p:sp>
      <p:pic>
        <p:nvPicPr>
          <p:cNvPr id="31" name="Picture 30">
            <a:extLst>
              <a:ext uri="{FF2B5EF4-FFF2-40B4-BE49-F238E27FC236}">
                <a16:creationId xmlns:a16="http://schemas.microsoft.com/office/drawing/2014/main" id="{3030482E-1216-D98B-9C1F-0062010A31D8}"/>
              </a:ext>
            </a:extLst>
          </p:cNvPr>
          <p:cNvPicPr>
            <a:picLocks noChangeAspect="1"/>
          </p:cNvPicPr>
          <p:nvPr/>
        </p:nvPicPr>
        <p:blipFill>
          <a:blip r:embed="rId9"/>
          <a:stretch>
            <a:fillRect/>
          </a:stretch>
        </p:blipFill>
        <p:spPr>
          <a:xfrm>
            <a:off x="4659733" y="3138127"/>
            <a:ext cx="707958" cy="672071"/>
          </a:xfrm>
          <a:prstGeom prst="rect">
            <a:avLst/>
          </a:prstGeom>
        </p:spPr>
      </p:pic>
      <p:pic>
        <p:nvPicPr>
          <p:cNvPr id="19" name="Picture 18">
            <a:extLst>
              <a:ext uri="{FF2B5EF4-FFF2-40B4-BE49-F238E27FC236}">
                <a16:creationId xmlns:a16="http://schemas.microsoft.com/office/drawing/2014/main" id="{D5B21913-7338-D636-13DD-ECECB925681F}"/>
              </a:ext>
            </a:extLst>
          </p:cNvPr>
          <p:cNvPicPr>
            <a:picLocks noChangeAspect="1"/>
          </p:cNvPicPr>
          <p:nvPr/>
        </p:nvPicPr>
        <p:blipFill>
          <a:blip r:embed="rId10"/>
          <a:stretch>
            <a:fillRect/>
          </a:stretch>
        </p:blipFill>
        <p:spPr>
          <a:xfrm>
            <a:off x="32670" y="695797"/>
            <a:ext cx="736891" cy="672071"/>
          </a:xfrm>
          <a:prstGeom prst="rect">
            <a:avLst/>
          </a:prstGeom>
        </p:spPr>
      </p:pic>
      <p:sp>
        <p:nvSpPr>
          <p:cNvPr id="35" name="Rectangle 34">
            <a:extLst>
              <a:ext uri="{FF2B5EF4-FFF2-40B4-BE49-F238E27FC236}">
                <a16:creationId xmlns:a16="http://schemas.microsoft.com/office/drawing/2014/main" id="{7DE9AF29-BDE6-B4FF-FE44-22CE1ADBAB3D}"/>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36" name="Picture 35">
            <a:extLst>
              <a:ext uri="{FF2B5EF4-FFF2-40B4-BE49-F238E27FC236}">
                <a16:creationId xmlns:a16="http://schemas.microsoft.com/office/drawing/2014/main" id="{FA93F0BF-611B-FE82-89A8-0215DADC634F}"/>
              </a:ext>
            </a:extLst>
          </p:cNvPr>
          <p:cNvPicPr>
            <a:picLocks noChangeAspect="1"/>
          </p:cNvPicPr>
          <p:nvPr/>
        </p:nvPicPr>
        <p:blipFill>
          <a:blip r:embed="rId11"/>
          <a:stretch>
            <a:fillRect/>
          </a:stretch>
        </p:blipFill>
        <p:spPr>
          <a:xfrm>
            <a:off x="228600" y="177749"/>
            <a:ext cx="450322" cy="322329"/>
          </a:xfrm>
          <a:prstGeom prst="rect">
            <a:avLst/>
          </a:prstGeom>
        </p:spPr>
      </p:pic>
      <p:pic>
        <p:nvPicPr>
          <p:cNvPr id="38" name="Picture 24" descr="Semantic Kernel's new icon and the art of teamwork | Semantic Kernel">
            <a:extLst>
              <a:ext uri="{FF2B5EF4-FFF2-40B4-BE49-F238E27FC236}">
                <a16:creationId xmlns:a16="http://schemas.microsoft.com/office/drawing/2014/main" id="{7906C93B-4E43-6E35-DCF7-E254420D874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44709" y="4223125"/>
            <a:ext cx="301550" cy="3015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BFE953A6-F4F4-3C57-B7D5-B1FAF26D5A6D}"/>
              </a:ext>
            </a:extLst>
          </p:cNvPr>
          <p:cNvPicPr>
            <a:picLocks noChangeAspect="1"/>
          </p:cNvPicPr>
          <p:nvPr/>
        </p:nvPicPr>
        <p:blipFill>
          <a:blip r:embed="rId10"/>
          <a:stretch>
            <a:fillRect/>
          </a:stretch>
        </p:blipFill>
        <p:spPr>
          <a:xfrm>
            <a:off x="6299641" y="4179590"/>
            <a:ext cx="407258" cy="371434"/>
          </a:xfrm>
          <a:prstGeom prst="rect">
            <a:avLst/>
          </a:prstGeom>
        </p:spPr>
      </p:pic>
      <p:pic>
        <p:nvPicPr>
          <p:cNvPr id="43" name="Picture 42">
            <a:extLst>
              <a:ext uri="{FF2B5EF4-FFF2-40B4-BE49-F238E27FC236}">
                <a16:creationId xmlns:a16="http://schemas.microsoft.com/office/drawing/2014/main" id="{BB9FBF13-A26B-ABBB-C6F7-548A3C003704}"/>
              </a:ext>
            </a:extLst>
          </p:cNvPr>
          <p:cNvPicPr>
            <a:picLocks noChangeAspect="1"/>
          </p:cNvPicPr>
          <p:nvPr/>
        </p:nvPicPr>
        <p:blipFill>
          <a:blip r:embed="rId13"/>
          <a:stretch>
            <a:fillRect/>
          </a:stretch>
        </p:blipFill>
        <p:spPr>
          <a:xfrm>
            <a:off x="2985646" y="4201364"/>
            <a:ext cx="355396" cy="391981"/>
          </a:xfrm>
          <a:prstGeom prst="rect">
            <a:avLst/>
          </a:prstGeom>
        </p:spPr>
      </p:pic>
      <p:pic>
        <p:nvPicPr>
          <p:cNvPr id="46" name="Picture 45">
            <a:extLst>
              <a:ext uri="{FF2B5EF4-FFF2-40B4-BE49-F238E27FC236}">
                <a16:creationId xmlns:a16="http://schemas.microsoft.com/office/drawing/2014/main" id="{3C94466D-23A0-34C9-2E7E-54B19B49398C}"/>
              </a:ext>
            </a:extLst>
          </p:cNvPr>
          <p:cNvPicPr>
            <a:picLocks noChangeAspect="1"/>
          </p:cNvPicPr>
          <p:nvPr/>
        </p:nvPicPr>
        <p:blipFill>
          <a:blip r:embed="rId14"/>
          <a:stretch>
            <a:fillRect/>
          </a:stretch>
        </p:blipFill>
        <p:spPr>
          <a:xfrm>
            <a:off x="694881" y="4131689"/>
            <a:ext cx="564123" cy="370427"/>
          </a:xfrm>
          <a:prstGeom prst="rect">
            <a:avLst/>
          </a:prstGeom>
        </p:spPr>
      </p:pic>
      <p:pic>
        <p:nvPicPr>
          <p:cNvPr id="8202" name="Picture 10" descr="Question Mark icons for free download | Freepik">
            <a:extLst>
              <a:ext uri="{FF2B5EF4-FFF2-40B4-BE49-F238E27FC236}">
                <a16:creationId xmlns:a16="http://schemas.microsoft.com/office/drawing/2014/main" id="{2CA4C267-F8A4-C66F-5A89-8C4D1D937AC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41872" y="2920772"/>
            <a:ext cx="382981" cy="382981"/>
          </a:xfrm>
          <a:prstGeom prst="rect">
            <a:avLst/>
          </a:prstGeom>
          <a:noFill/>
          <a:extLst>
            <a:ext uri="{909E8E84-426E-40DD-AFC4-6F175D3DCCD1}">
              <a14:hiddenFill xmlns:a14="http://schemas.microsoft.com/office/drawing/2010/main">
                <a:solidFill>
                  <a:srgbClr val="FFFFFF"/>
                </a:solidFill>
              </a14:hiddenFill>
            </a:ext>
          </a:extLst>
        </p:spPr>
      </p:pic>
      <p:sp>
        <p:nvSpPr>
          <p:cNvPr id="47" name="Inhaltsplatzhalter 4">
            <a:extLst>
              <a:ext uri="{FF2B5EF4-FFF2-40B4-BE49-F238E27FC236}">
                <a16:creationId xmlns:a16="http://schemas.microsoft.com/office/drawing/2014/main" id="{A6F3A974-5F10-F811-0147-59DBD7AAE5EB}"/>
              </a:ext>
            </a:extLst>
          </p:cNvPr>
          <p:cNvSpPr txBox="1">
            <a:spLocks/>
          </p:cNvSpPr>
          <p:nvPr/>
        </p:nvSpPr>
        <p:spPr>
          <a:xfrm>
            <a:off x="6172200" y="715655"/>
            <a:ext cx="1343066" cy="184666"/>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Where is my vehicle?</a:t>
            </a:r>
            <a:endParaRPr lang="en-US" sz="900" i="1" dirty="0">
              <a:solidFill>
                <a:schemeClr val="accent2"/>
              </a:solidFill>
              <a:latin typeface="+mn-lt"/>
            </a:endParaRPr>
          </a:p>
        </p:txBody>
      </p:sp>
      <p:sp>
        <p:nvSpPr>
          <p:cNvPr id="50" name="Inhaltsplatzhalter 4">
            <a:extLst>
              <a:ext uri="{FF2B5EF4-FFF2-40B4-BE49-F238E27FC236}">
                <a16:creationId xmlns:a16="http://schemas.microsoft.com/office/drawing/2014/main" id="{31C9DFB5-19BA-D465-AF86-35D6E076C126}"/>
              </a:ext>
            </a:extLst>
          </p:cNvPr>
          <p:cNvSpPr txBox="1">
            <a:spLocks/>
          </p:cNvSpPr>
          <p:nvPr/>
        </p:nvSpPr>
        <p:spPr>
          <a:xfrm>
            <a:off x="4820360" y="928067"/>
            <a:ext cx="1421676" cy="248401"/>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i="1" dirty="0">
                <a:solidFill>
                  <a:schemeClr val="accent2"/>
                </a:solidFill>
                <a:latin typeface="+mj-lt"/>
              </a:rPr>
              <a:t>Where is it parked?</a:t>
            </a:r>
            <a:endParaRPr lang="en-US" sz="1200" i="1" dirty="0">
              <a:solidFill>
                <a:schemeClr val="accent2"/>
              </a:solidFill>
              <a:latin typeface="+mn-lt"/>
            </a:endParaRPr>
          </a:p>
        </p:txBody>
      </p:sp>
      <p:sp>
        <p:nvSpPr>
          <p:cNvPr id="51" name="Inhaltsplatzhalter 4">
            <a:extLst>
              <a:ext uri="{FF2B5EF4-FFF2-40B4-BE49-F238E27FC236}">
                <a16:creationId xmlns:a16="http://schemas.microsoft.com/office/drawing/2014/main" id="{512D1E69-9537-444B-BAC6-37C92FB8F292}"/>
              </a:ext>
            </a:extLst>
          </p:cNvPr>
          <p:cNvSpPr txBox="1">
            <a:spLocks/>
          </p:cNvSpPr>
          <p:nvPr/>
        </p:nvSpPr>
        <p:spPr>
          <a:xfrm>
            <a:off x="4995431" y="2089065"/>
            <a:ext cx="1343066" cy="39241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How fast is the driver driving?</a:t>
            </a:r>
            <a:endParaRPr lang="en-US" sz="900" i="1" dirty="0">
              <a:solidFill>
                <a:schemeClr val="accent2"/>
              </a:solidFill>
              <a:latin typeface="+mn-lt"/>
            </a:endParaRPr>
          </a:p>
        </p:txBody>
      </p:sp>
      <p:sp>
        <p:nvSpPr>
          <p:cNvPr id="52" name="Inhaltsplatzhalter 4">
            <a:extLst>
              <a:ext uri="{FF2B5EF4-FFF2-40B4-BE49-F238E27FC236}">
                <a16:creationId xmlns:a16="http://schemas.microsoft.com/office/drawing/2014/main" id="{21BF32AF-4612-5D46-1CD0-DA8C8F73229B}"/>
              </a:ext>
            </a:extLst>
          </p:cNvPr>
          <p:cNvSpPr txBox="1">
            <a:spLocks/>
          </p:cNvSpPr>
          <p:nvPr/>
        </p:nvSpPr>
        <p:spPr>
          <a:xfrm>
            <a:off x="6338497" y="1894939"/>
            <a:ext cx="1283161" cy="39241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What routes did I take by car yesterday?</a:t>
            </a:r>
            <a:endParaRPr lang="en-US" sz="900" i="1" dirty="0">
              <a:solidFill>
                <a:schemeClr val="accent2"/>
              </a:solidFill>
              <a:latin typeface="+mn-lt"/>
            </a:endParaRPr>
          </a:p>
        </p:txBody>
      </p:sp>
      <p:sp>
        <p:nvSpPr>
          <p:cNvPr id="55" name="Inhaltsplatzhalter 4">
            <a:extLst>
              <a:ext uri="{FF2B5EF4-FFF2-40B4-BE49-F238E27FC236}">
                <a16:creationId xmlns:a16="http://schemas.microsoft.com/office/drawing/2014/main" id="{9EF509C3-D84C-E2D3-8BC3-2341C3B1EF71}"/>
              </a:ext>
            </a:extLst>
          </p:cNvPr>
          <p:cNvSpPr txBox="1">
            <a:spLocks/>
          </p:cNvSpPr>
          <p:nvPr/>
        </p:nvSpPr>
        <p:spPr>
          <a:xfrm>
            <a:off x="4821888" y="1374687"/>
            <a:ext cx="1183061" cy="53495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800" b="1" i="1" dirty="0">
                <a:solidFill>
                  <a:schemeClr val="accent2"/>
                </a:solidFill>
                <a:latin typeface="+mj-lt"/>
              </a:rPr>
              <a:t>What are the next maintenance tasks due for my truck?</a:t>
            </a:r>
            <a:endParaRPr lang="en-US" sz="800" i="1" dirty="0">
              <a:solidFill>
                <a:schemeClr val="accent2"/>
              </a:solidFill>
              <a:latin typeface="+mn-lt"/>
            </a:endParaRPr>
          </a:p>
        </p:txBody>
      </p:sp>
      <p:pic>
        <p:nvPicPr>
          <p:cNvPr id="57" name="Picture 56">
            <a:extLst>
              <a:ext uri="{FF2B5EF4-FFF2-40B4-BE49-F238E27FC236}">
                <a16:creationId xmlns:a16="http://schemas.microsoft.com/office/drawing/2014/main" id="{BA9D6050-FE61-BB8F-34DC-A57773B20F7B}"/>
              </a:ext>
            </a:extLst>
          </p:cNvPr>
          <p:cNvPicPr>
            <a:picLocks noChangeAspect="1"/>
          </p:cNvPicPr>
          <p:nvPr/>
        </p:nvPicPr>
        <p:blipFill>
          <a:blip r:embed="rId16"/>
          <a:stretch>
            <a:fillRect/>
          </a:stretch>
        </p:blipFill>
        <p:spPr>
          <a:xfrm>
            <a:off x="7643739" y="3166335"/>
            <a:ext cx="1229398" cy="695618"/>
          </a:xfrm>
          <a:prstGeom prst="rect">
            <a:avLst/>
          </a:prstGeom>
        </p:spPr>
      </p:pic>
      <p:sp>
        <p:nvSpPr>
          <p:cNvPr id="58" name="Inhaltsplatzhalter 4">
            <a:extLst>
              <a:ext uri="{FF2B5EF4-FFF2-40B4-BE49-F238E27FC236}">
                <a16:creationId xmlns:a16="http://schemas.microsoft.com/office/drawing/2014/main" id="{9C61ED7E-8580-07E6-4459-8746297A0D2E}"/>
              </a:ext>
            </a:extLst>
          </p:cNvPr>
          <p:cNvSpPr txBox="1">
            <a:spLocks/>
          </p:cNvSpPr>
          <p:nvPr/>
        </p:nvSpPr>
        <p:spPr>
          <a:xfrm>
            <a:off x="6309810" y="1164727"/>
            <a:ext cx="1345267" cy="554914"/>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800" b="1" i="1" dirty="0">
                <a:solidFill>
                  <a:schemeClr val="accent2"/>
                </a:solidFill>
                <a:latin typeface="+mj-lt"/>
              </a:rPr>
              <a:t>The oil level is low; please schedule an appointment with the back office.</a:t>
            </a:r>
            <a:endParaRPr lang="en-US" sz="800" i="1" dirty="0">
              <a:solidFill>
                <a:schemeClr val="accent2"/>
              </a:solidFill>
              <a:latin typeface="+mn-lt"/>
            </a:endParaRPr>
          </a:p>
        </p:txBody>
      </p:sp>
    </p:spTree>
    <p:extLst>
      <p:ext uri="{BB962C8B-B14F-4D97-AF65-F5344CB8AC3E}">
        <p14:creationId xmlns:p14="http://schemas.microsoft.com/office/powerpoint/2010/main" val="11568349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 presetClass="entr" presetSubtype="4" accel="20000" decel="8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16" presetClass="entr" presetSubtype="37"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arn(outVertical)">
                                      <p:cBhvr>
                                        <p:cTn id="24" dur="500"/>
                                        <p:tgtEl>
                                          <p:spTgt spid="29"/>
                                        </p:tgtEl>
                                      </p:cBhvr>
                                    </p:animEffect>
                                  </p:childTnLst>
                                </p:cTn>
                              </p:par>
                              <p:par>
                                <p:cTn id="25" presetID="2" presetClass="entr" presetSubtype="1" accel="20000" decel="80000" fill="hold" grpId="0" nodeType="withEffect">
                                  <p:stCondLst>
                                    <p:cond delay="0"/>
                                  </p:stCondLst>
                                  <p:iterate type="wd">
                                    <p:tmPct val="10000"/>
                                  </p:iterate>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550"/>
                            </p:stCondLst>
                            <p:childTnLst>
                              <p:par>
                                <p:cTn id="30" presetID="16" presetClass="entr" presetSubtype="37"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barn(outVertical)">
                                      <p:cBhvr>
                                        <p:cTn id="32" dur="500"/>
                                        <p:tgtEl>
                                          <p:spTgt spid="47"/>
                                        </p:tgtEl>
                                      </p:cBhvr>
                                    </p:animEffect>
                                  </p:childTnLst>
                                </p:cTn>
                              </p:par>
                            </p:childTnLst>
                          </p:cTn>
                        </p:par>
                        <p:par>
                          <p:cTn id="33" fill="hold">
                            <p:stCondLst>
                              <p:cond delay="2050"/>
                            </p:stCondLst>
                            <p:childTnLst>
                              <p:par>
                                <p:cTn id="34" presetID="16" presetClass="entr" presetSubtype="37"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arn(outVertical)">
                                      <p:cBhvr>
                                        <p:cTn id="36" dur="500"/>
                                        <p:tgtEl>
                                          <p:spTgt spid="50"/>
                                        </p:tgtEl>
                                      </p:cBhvr>
                                    </p:animEffect>
                                  </p:childTnLst>
                                </p:cTn>
                              </p:par>
                            </p:childTnLst>
                          </p:cTn>
                        </p:par>
                        <p:par>
                          <p:cTn id="37" fill="hold">
                            <p:stCondLst>
                              <p:cond delay="2550"/>
                            </p:stCondLst>
                            <p:childTnLst>
                              <p:par>
                                <p:cTn id="38" presetID="16" presetClass="entr" presetSubtype="37" fill="hold" grpId="0"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barn(outVertical)">
                                      <p:cBhvr>
                                        <p:cTn id="40" dur="500"/>
                                        <p:tgtEl>
                                          <p:spTgt spid="51"/>
                                        </p:tgtEl>
                                      </p:cBhvr>
                                    </p:animEffect>
                                  </p:childTnLst>
                                </p:cTn>
                              </p:par>
                            </p:childTnLst>
                          </p:cTn>
                        </p:par>
                        <p:par>
                          <p:cTn id="41" fill="hold">
                            <p:stCondLst>
                              <p:cond delay="3050"/>
                            </p:stCondLst>
                            <p:childTnLst>
                              <p:par>
                                <p:cTn id="42" presetID="16" presetClass="entr" presetSubtype="37" fill="hold" grpId="0" nodeType="after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outVertical)">
                                      <p:cBhvr>
                                        <p:cTn id="44" dur="500"/>
                                        <p:tgtEl>
                                          <p:spTgt spid="52"/>
                                        </p:tgtEl>
                                      </p:cBhvr>
                                    </p:animEffect>
                                  </p:childTnLst>
                                </p:cTn>
                              </p:par>
                            </p:childTnLst>
                          </p:cTn>
                        </p:par>
                        <p:par>
                          <p:cTn id="45" fill="hold">
                            <p:stCondLst>
                              <p:cond delay="3550"/>
                            </p:stCondLst>
                            <p:childTnLst>
                              <p:par>
                                <p:cTn id="46" presetID="16" presetClass="entr" presetSubtype="37"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barn(outVertical)">
                                      <p:cBhvr>
                                        <p:cTn id="48" dur="500"/>
                                        <p:tgtEl>
                                          <p:spTgt spid="55"/>
                                        </p:tgtEl>
                                      </p:cBhvr>
                                    </p:animEffect>
                                  </p:childTnLst>
                                </p:cTn>
                              </p:par>
                            </p:childTnLst>
                          </p:cTn>
                        </p:par>
                        <p:par>
                          <p:cTn id="49" fill="hold">
                            <p:stCondLst>
                              <p:cond delay="4050"/>
                            </p:stCondLst>
                            <p:childTnLst>
                              <p:par>
                                <p:cTn id="50" presetID="16" presetClass="entr" presetSubtype="37"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barn(outVertical)">
                                      <p:cBhvr>
                                        <p:cTn id="5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22" grpId="0"/>
      <p:bldP spid="25" grpId="0"/>
      <p:bldP spid="29" grpId="0"/>
      <p:bldP spid="35" grpId="0"/>
      <p:bldP spid="47" grpId="0"/>
      <p:bldP spid="50" grpId="0"/>
      <p:bldP spid="51" grpId="0"/>
      <p:bldP spid="52" grpId="0"/>
      <p:bldP spid="55"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0A2-4CC4-624E-2C93-953F075C209E}"/>
            </a:ext>
          </a:extLst>
        </p:cNvPr>
        <p:cNvGrpSpPr/>
        <p:nvPr/>
      </p:nvGrpSpPr>
      <p:grpSpPr>
        <a:xfrm>
          <a:off x="0" y="0"/>
          <a:ext cx="0" cy="0"/>
          <a:chOff x="0" y="0"/>
          <a:chExt cx="0" cy="0"/>
        </a:xfrm>
      </p:grpSpPr>
      <p:sp>
        <p:nvSpPr>
          <p:cNvPr id="11" name="Inhaltsplatzhalter 4">
            <a:extLst>
              <a:ext uri="{FF2B5EF4-FFF2-40B4-BE49-F238E27FC236}">
                <a16:creationId xmlns:a16="http://schemas.microsoft.com/office/drawing/2014/main" id="{5A5D51B1-0DE0-12B5-556D-CFDB4DBF4E94}"/>
              </a:ext>
            </a:extLst>
          </p:cNvPr>
          <p:cNvSpPr txBox="1">
            <a:spLocks/>
          </p:cNvSpPr>
          <p:nvPr/>
        </p:nvSpPr>
        <p:spPr>
          <a:xfrm>
            <a:off x="4800600" y="1874123"/>
            <a:ext cx="1622219" cy="1395254"/>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900" b="1" dirty="0">
                <a:solidFill>
                  <a:schemeClr val="accent3"/>
                </a:solidFill>
                <a:latin typeface="+mj-lt"/>
              </a:rPr>
              <a:t>3</a:t>
            </a:r>
          </a:p>
          <a:p>
            <a:pPr marL="0" indent="0" algn="ctr">
              <a:lnSpc>
                <a:spcPct val="150000"/>
              </a:lnSpc>
              <a:buNone/>
            </a:pPr>
            <a:r>
              <a:rPr lang="en-US" sz="1900" b="1" dirty="0">
                <a:solidFill>
                  <a:schemeClr val="accent3"/>
                </a:solidFill>
                <a:latin typeface="+mj-lt"/>
              </a:rPr>
              <a:t>AUTOMATED</a:t>
            </a:r>
            <a:br>
              <a:rPr lang="en-US" sz="1900" b="1" dirty="0">
                <a:solidFill>
                  <a:schemeClr val="accent3"/>
                </a:solidFill>
                <a:latin typeface="+mj-lt"/>
              </a:rPr>
            </a:br>
            <a:r>
              <a:rPr lang="en-US" sz="1900" b="1" dirty="0">
                <a:solidFill>
                  <a:schemeClr val="accent3"/>
                </a:solidFill>
                <a:latin typeface="+mj-lt"/>
              </a:rPr>
              <a:t>AGENT</a:t>
            </a:r>
          </a:p>
        </p:txBody>
      </p:sp>
      <p:sp>
        <p:nvSpPr>
          <p:cNvPr id="12" name="Oval 11">
            <a:extLst>
              <a:ext uri="{FF2B5EF4-FFF2-40B4-BE49-F238E27FC236}">
                <a16:creationId xmlns:a16="http://schemas.microsoft.com/office/drawing/2014/main" id="{91F29136-B311-2F9D-D8C1-532502059378}"/>
              </a:ext>
            </a:extLst>
          </p:cNvPr>
          <p:cNvSpPr/>
          <p:nvPr/>
        </p:nvSpPr>
        <p:spPr bwMode="auto">
          <a:xfrm>
            <a:off x="4632158" y="1614791"/>
            <a:ext cx="2026310" cy="2027386"/>
          </a:xfrm>
          <a:prstGeom prst="ellipse">
            <a:avLst/>
          </a:prstGeom>
          <a:noFill/>
          <a:ln w="28575">
            <a:solidFill>
              <a:schemeClr val="accent3"/>
            </a:solidFill>
            <a:round/>
            <a:headEnd/>
            <a:tailE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6" name="Rectangle 15">
            <a:extLst>
              <a:ext uri="{FF2B5EF4-FFF2-40B4-BE49-F238E27FC236}">
                <a16:creationId xmlns:a16="http://schemas.microsoft.com/office/drawing/2014/main" id="{3319B515-15B3-2B02-D1E5-CA1138E1E5D7}"/>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GB" sz="900" dirty="0" err="1">
                <a:solidFill>
                  <a:schemeClr val="accent5"/>
                </a:solidFill>
                <a:latin typeface="+mj-lt"/>
              </a:rPr>
              <a:t>ZeroBlu</a:t>
            </a:r>
            <a:r>
              <a:rPr lang="en-GB" sz="900" dirty="0">
                <a:solidFill>
                  <a:schemeClr val="accent5"/>
                </a:solidFill>
                <a:latin typeface="+mj-lt"/>
              </a:rPr>
              <a:t> SRL | Via </a:t>
            </a:r>
            <a:r>
              <a:rPr lang="en-GB" sz="900" dirty="0" err="1">
                <a:solidFill>
                  <a:schemeClr val="accent5"/>
                </a:solidFill>
                <a:latin typeface="+mj-lt"/>
              </a:rPr>
              <a:t>Maroncelli</a:t>
            </a:r>
            <a:r>
              <a:rPr lang="en-GB" sz="900" dirty="0">
                <a:solidFill>
                  <a:schemeClr val="accent5"/>
                </a:solidFill>
                <a:latin typeface="+mj-lt"/>
              </a:rPr>
              <a:t> 5 | </a:t>
            </a:r>
            <a:r>
              <a:rPr lang="en-GB" sz="900" dirty="0" err="1">
                <a:solidFill>
                  <a:schemeClr val="accent5"/>
                </a:solidFill>
                <a:latin typeface="+mj-lt"/>
              </a:rPr>
              <a:t>Pontedera</a:t>
            </a:r>
            <a:r>
              <a:rPr lang="en-GB" sz="900" dirty="0">
                <a:solidFill>
                  <a:schemeClr val="accent5"/>
                </a:solidFill>
                <a:latin typeface="+mj-lt"/>
              </a:rPr>
              <a:t> (PI)</a:t>
            </a:r>
            <a:r>
              <a:rPr lang="en-IT" sz="900" dirty="0">
                <a:solidFill>
                  <a:schemeClr val="accent5"/>
                </a:solidFill>
                <a:latin typeface="+mj-lt"/>
              </a:rPr>
              <a:t> | </a:t>
            </a:r>
            <a:r>
              <a:rPr lang="en-IT" sz="900" dirty="0">
                <a:solidFill>
                  <a:schemeClr val="accent5"/>
                </a:solidFill>
                <a:latin typeface="+mj-lt"/>
                <a:hlinkClick r:id="rId2">
                  <a:extLst>
                    <a:ext uri="{A12FA001-AC4F-418D-AE19-62706E023703}">
                      <ahyp:hlinkClr xmlns:ahyp="http://schemas.microsoft.com/office/drawing/2018/hyperlinkcolor" val="tx"/>
                    </a:ext>
                  </a:extLst>
                </a:hlinkClick>
              </a:rPr>
              <a:t>app@business-central.app</a:t>
            </a:r>
            <a:r>
              <a:rPr lang="en-IT" sz="900" dirty="0">
                <a:solidFill>
                  <a:schemeClr val="accent5"/>
                </a:solidFill>
                <a:latin typeface="+mj-lt"/>
              </a:rPr>
              <a:t> | + 39 371 0129.678</a:t>
            </a:r>
          </a:p>
        </p:txBody>
      </p:sp>
      <p:sp>
        <p:nvSpPr>
          <p:cNvPr id="17" name="Rectangle 16">
            <a:extLst>
              <a:ext uri="{FF2B5EF4-FFF2-40B4-BE49-F238E27FC236}">
                <a16:creationId xmlns:a16="http://schemas.microsoft.com/office/drawing/2014/main" id="{3CF937C1-877F-03D9-7368-10078D0ECC9A}"/>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7CD63F0E-8597-148C-071B-1DA027FAF982}"/>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18" name="Picture 17">
            <a:extLst>
              <a:ext uri="{FF2B5EF4-FFF2-40B4-BE49-F238E27FC236}">
                <a16:creationId xmlns:a16="http://schemas.microsoft.com/office/drawing/2014/main" id="{BFB627C0-F0DC-D0A2-A7A2-E2F0DB75F4C1}"/>
              </a:ext>
            </a:extLst>
          </p:cNvPr>
          <p:cNvPicPr>
            <a:picLocks noChangeAspect="1"/>
          </p:cNvPicPr>
          <p:nvPr/>
        </p:nvPicPr>
        <p:blipFill>
          <a:blip r:embed="rId3"/>
          <a:stretch>
            <a:fillRect/>
          </a:stretch>
        </p:blipFill>
        <p:spPr>
          <a:xfrm>
            <a:off x="2770380" y="4816694"/>
            <a:ext cx="250472" cy="260048"/>
          </a:xfrm>
          <a:prstGeom prst="rect">
            <a:avLst/>
          </a:prstGeom>
        </p:spPr>
      </p:pic>
      <p:sp>
        <p:nvSpPr>
          <p:cNvPr id="19" name="Rectangle 18">
            <a:extLst>
              <a:ext uri="{FF2B5EF4-FFF2-40B4-BE49-F238E27FC236}">
                <a16:creationId xmlns:a16="http://schemas.microsoft.com/office/drawing/2014/main" id="{074E6D4A-F4B1-73F7-C5E4-AE30E7D7D6C8}"/>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20" name="Picture 19">
            <a:extLst>
              <a:ext uri="{FF2B5EF4-FFF2-40B4-BE49-F238E27FC236}">
                <a16:creationId xmlns:a16="http://schemas.microsoft.com/office/drawing/2014/main" id="{FB7BB9BD-3195-980B-DD9E-C0AF274D9C85}"/>
              </a:ext>
            </a:extLst>
          </p:cNvPr>
          <p:cNvPicPr>
            <a:picLocks noChangeAspect="1"/>
          </p:cNvPicPr>
          <p:nvPr/>
        </p:nvPicPr>
        <p:blipFill>
          <a:blip r:embed="rId4"/>
          <a:stretch>
            <a:fillRect/>
          </a:stretch>
        </p:blipFill>
        <p:spPr>
          <a:xfrm>
            <a:off x="228600" y="177749"/>
            <a:ext cx="450322" cy="322329"/>
          </a:xfrm>
          <a:prstGeom prst="rect">
            <a:avLst/>
          </a:prstGeom>
        </p:spPr>
      </p:pic>
      <p:sp>
        <p:nvSpPr>
          <p:cNvPr id="23" name="Inhaltsplatzhalter 4">
            <a:extLst>
              <a:ext uri="{FF2B5EF4-FFF2-40B4-BE49-F238E27FC236}">
                <a16:creationId xmlns:a16="http://schemas.microsoft.com/office/drawing/2014/main" id="{CDC8011E-B1C1-86E9-410B-16CEEE53157E}"/>
              </a:ext>
            </a:extLst>
          </p:cNvPr>
          <p:cNvSpPr txBox="1">
            <a:spLocks/>
          </p:cNvSpPr>
          <p:nvPr/>
        </p:nvSpPr>
        <p:spPr>
          <a:xfrm>
            <a:off x="568838" y="3958345"/>
            <a:ext cx="7848772" cy="49244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Technology Used</a:t>
            </a:r>
            <a:br>
              <a:rPr lang="en-US" sz="1200" b="1" dirty="0">
                <a:solidFill>
                  <a:schemeClr val="bg1">
                    <a:lumMod val="65000"/>
                  </a:schemeClr>
                </a:solidFill>
                <a:latin typeface="+mj-lt"/>
              </a:rPr>
            </a:br>
            <a:r>
              <a:rPr lang="en-US" sz="1050" dirty="0">
                <a:solidFill>
                  <a:schemeClr val="bg1">
                    <a:lumMod val="65000"/>
                  </a:schemeClr>
                </a:solidFill>
                <a:latin typeface="+mn-lt"/>
              </a:rPr>
              <a:t>Azure Open AI Chat Model               Azure Embedding Model              Semantic Kernel                   Azure Function</a:t>
            </a:r>
          </a:p>
        </p:txBody>
      </p:sp>
      <p:sp>
        <p:nvSpPr>
          <p:cNvPr id="24" name="Inhaltsplatzhalter 4">
            <a:extLst>
              <a:ext uri="{FF2B5EF4-FFF2-40B4-BE49-F238E27FC236}">
                <a16:creationId xmlns:a16="http://schemas.microsoft.com/office/drawing/2014/main" id="{DBEC8DC8-332B-5105-C4DE-6F90E42BCF4C}"/>
              </a:ext>
            </a:extLst>
          </p:cNvPr>
          <p:cNvSpPr txBox="1">
            <a:spLocks/>
          </p:cNvSpPr>
          <p:nvPr/>
        </p:nvSpPr>
        <p:spPr>
          <a:xfrm>
            <a:off x="7553429" y="4107516"/>
            <a:ext cx="1728363"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Language</a:t>
            </a:r>
            <a:endParaRPr lang="en-US" sz="1050" dirty="0">
              <a:solidFill>
                <a:schemeClr val="bg1">
                  <a:lumMod val="65000"/>
                </a:schemeClr>
              </a:solidFill>
              <a:latin typeface="+mn-lt"/>
            </a:endParaRPr>
          </a:p>
        </p:txBody>
      </p:sp>
      <p:pic>
        <p:nvPicPr>
          <p:cNvPr id="25" name="Picture 24">
            <a:extLst>
              <a:ext uri="{FF2B5EF4-FFF2-40B4-BE49-F238E27FC236}">
                <a16:creationId xmlns:a16="http://schemas.microsoft.com/office/drawing/2014/main" id="{31B9D858-E79C-BD47-46B6-8DB6D3F066E1}"/>
              </a:ext>
            </a:extLst>
          </p:cNvPr>
          <p:cNvPicPr>
            <a:picLocks noChangeAspect="1"/>
          </p:cNvPicPr>
          <p:nvPr/>
        </p:nvPicPr>
        <p:blipFill>
          <a:blip r:embed="rId5"/>
          <a:stretch>
            <a:fillRect/>
          </a:stretch>
        </p:blipFill>
        <p:spPr>
          <a:xfrm>
            <a:off x="8096454" y="4348151"/>
            <a:ext cx="667972" cy="366818"/>
          </a:xfrm>
          <a:prstGeom prst="rect">
            <a:avLst/>
          </a:prstGeom>
        </p:spPr>
      </p:pic>
      <p:pic>
        <p:nvPicPr>
          <p:cNvPr id="26" name="Picture 24" descr="Semantic Kernel's new icon and the art of teamwork | Semantic Kernel">
            <a:extLst>
              <a:ext uri="{FF2B5EF4-FFF2-40B4-BE49-F238E27FC236}">
                <a16:creationId xmlns:a16="http://schemas.microsoft.com/office/drawing/2014/main" id="{8A4B1167-E64B-844B-AE40-534723E769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4709" y="4223125"/>
            <a:ext cx="301550" cy="3015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35751AC0-C335-9A64-A35B-A2C783E740F9}"/>
              </a:ext>
            </a:extLst>
          </p:cNvPr>
          <p:cNvPicPr>
            <a:picLocks noChangeAspect="1"/>
          </p:cNvPicPr>
          <p:nvPr/>
        </p:nvPicPr>
        <p:blipFill>
          <a:blip r:embed="rId7"/>
          <a:stretch>
            <a:fillRect/>
          </a:stretch>
        </p:blipFill>
        <p:spPr>
          <a:xfrm>
            <a:off x="2985646" y="4201364"/>
            <a:ext cx="355396" cy="391981"/>
          </a:xfrm>
          <a:prstGeom prst="rect">
            <a:avLst/>
          </a:prstGeom>
        </p:spPr>
      </p:pic>
      <p:pic>
        <p:nvPicPr>
          <p:cNvPr id="29" name="Picture 28">
            <a:extLst>
              <a:ext uri="{FF2B5EF4-FFF2-40B4-BE49-F238E27FC236}">
                <a16:creationId xmlns:a16="http://schemas.microsoft.com/office/drawing/2014/main" id="{D7BD1C16-9BED-0F70-01D7-A854F8DD2754}"/>
              </a:ext>
            </a:extLst>
          </p:cNvPr>
          <p:cNvPicPr>
            <a:picLocks noChangeAspect="1"/>
          </p:cNvPicPr>
          <p:nvPr/>
        </p:nvPicPr>
        <p:blipFill>
          <a:blip r:embed="rId8"/>
          <a:stretch>
            <a:fillRect/>
          </a:stretch>
        </p:blipFill>
        <p:spPr>
          <a:xfrm>
            <a:off x="694881" y="4131689"/>
            <a:ext cx="564123" cy="370427"/>
          </a:xfrm>
          <a:prstGeom prst="rect">
            <a:avLst/>
          </a:prstGeom>
        </p:spPr>
      </p:pic>
      <p:pic>
        <p:nvPicPr>
          <p:cNvPr id="30" name="Picture 2" descr="Functions | Microsoft Azure Color">
            <a:extLst>
              <a:ext uri="{FF2B5EF4-FFF2-40B4-BE49-F238E27FC236}">
                <a16:creationId xmlns:a16="http://schemas.microsoft.com/office/drawing/2014/main" id="{133EC1B4-B3D7-609E-71EF-7336FC9E4A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22819" y="4246574"/>
            <a:ext cx="355396" cy="31657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D63EF70-EB80-2A32-B9CF-ABA722AB2143}"/>
              </a:ext>
            </a:extLst>
          </p:cNvPr>
          <p:cNvPicPr>
            <a:picLocks noChangeAspect="1"/>
          </p:cNvPicPr>
          <p:nvPr/>
        </p:nvPicPr>
        <p:blipFill>
          <a:blip r:embed="rId10"/>
          <a:stretch>
            <a:fillRect/>
          </a:stretch>
        </p:blipFill>
        <p:spPr>
          <a:xfrm>
            <a:off x="8096454" y="263205"/>
            <a:ext cx="707958" cy="672071"/>
          </a:xfrm>
          <a:prstGeom prst="rect">
            <a:avLst/>
          </a:prstGeom>
        </p:spPr>
      </p:pic>
      <p:sp>
        <p:nvSpPr>
          <p:cNvPr id="32" name="Inhaltsplatzhalter 4">
            <a:extLst>
              <a:ext uri="{FF2B5EF4-FFF2-40B4-BE49-F238E27FC236}">
                <a16:creationId xmlns:a16="http://schemas.microsoft.com/office/drawing/2014/main" id="{F115A76F-D02D-1435-1703-24BFDDF98D29}"/>
              </a:ext>
            </a:extLst>
          </p:cNvPr>
          <p:cNvSpPr txBox="1">
            <a:spLocks/>
          </p:cNvSpPr>
          <p:nvPr/>
        </p:nvSpPr>
        <p:spPr>
          <a:xfrm>
            <a:off x="568838" y="1241891"/>
            <a:ext cx="3536208" cy="1749197"/>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100" b="1" dirty="0">
                <a:solidFill>
                  <a:schemeClr val="accent3"/>
                </a:solidFill>
                <a:latin typeface="+mj-lt"/>
              </a:rPr>
              <a:t>An automated agent, running with a trigger, sends specific communications. In the morning, it proactively provides the address and location where the vehicle is parked. It can also be integrated with third-party services to assess situations, such as whether the vehicle needs to be relocated due to street maintenance</a:t>
            </a:r>
          </a:p>
        </p:txBody>
      </p:sp>
      <p:pic>
        <p:nvPicPr>
          <p:cNvPr id="34" name="Picture 33">
            <a:extLst>
              <a:ext uri="{FF2B5EF4-FFF2-40B4-BE49-F238E27FC236}">
                <a16:creationId xmlns:a16="http://schemas.microsoft.com/office/drawing/2014/main" id="{369DC00C-993C-5BF9-CE30-29E8319027A7}"/>
              </a:ext>
            </a:extLst>
          </p:cNvPr>
          <p:cNvPicPr>
            <a:picLocks noChangeAspect="1"/>
          </p:cNvPicPr>
          <p:nvPr/>
        </p:nvPicPr>
        <p:blipFill>
          <a:blip r:embed="rId11"/>
          <a:stretch>
            <a:fillRect/>
          </a:stretch>
        </p:blipFill>
        <p:spPr>
          <a:xfrm>
            <a:off x="8613705" y="191350"/>
            <a:ext cx="381414" cy="341517"/>
          </a:xfrm>
          <a:prstGeom prst="rect">
            <a:avLst/>
          </a:prstGeom>
        </p:spPr>
      </p:pic>
      <p:pic>
        <p:nvPicPr>
          <p:cNvPr id="9218" name="Picture 2" descr="Email Icon Vector Art, Icons, and Graphics for Free Download">
            <a:extLst>
              <a:ext uri="{FF2B5EF4-FFF2-40B4-BE49-F238E27FC236}">
                <a16:creationId xmlns:a16="http://schemas.microsoft.com/office/drawing/2014/main" id="{1C766FA4-134A-7974-54DA-6AEC68934F6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6920435" y="1299349"/>
            <a:ext cx="552012" cy="5520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352CBA7D-F706-59DD-28EB-70D27506EAB5}"/>
              </a:ext>
            </a:extLst>
          </p:cNvPr>
          <p:cNvPicPr>
            <a:picLocks noChangeAspect="1"/>
          </p:cNvPicPr>
          <p:nvPr/>
        </p:nvPicPr>
        <p:blipFill>
          <a:blip r:embed="rId13"/>
          <a:stretch>
            <a:fillRect/>
          </a:stretch>
        </p:blipFill>
        <p:spPr>
          <a:xfrm>
            <a:off x="6596163" y="556290"/>
            <a:ext cx="600278" cy="600278"/>
          </a:xfrm>
          <a:prstGeom prst="rect">
            <a:avLst/>
          </a:prstGeom>
        </p:spPr>
      </p:pic>
      <p:pic>
        <p:nvPicPr>
          <p:cNvPr id="38" name="Picture 37">
            <a:extLst>
              <a:ext uri="{FF2B5EF4-FFF2-40B4-BE49-F238E27FC236}">
                <a16:creationId xmlns:a16="http://schemas.microsoft.com/office/drawing/2014/main" id="{ABCF300A-4C9C-6010-E3B6-12FD75220240}"/>
              </a:ext>
            </a:extLst>
          </p:cNvPr>
          <p:cNvPicPr>
            <a:picLocks noChangeAspect="1"/>
          </p:cNvPicPr>
          <p:nvPr/>
        </p:nvPicPr>
        <p:blipFill>
          <a:blip r:embed="rId14"/>
          <a:stretch>
            <a:fillRect/>
          </a:stretch>
        </p:blipFill>
        <p:spPr>
          <a:xfrm>
            <a:off x="8356571" y="2155818"/>
            <a:ext cx="415170" cy="415932"/>
          </a:xfrm>
          <a:prstGeom prst="rect">
            <a:avLst/>
          </a:prstGeom>
        </p:spPr>
      </p:pic>
      <p:pic>
        <p:nvPicPr>
          <p:cNvPr id="9220" name="Picture 4" descr="Microsoft Teams icon SVG Vector &amp; PNG Free Download | UXWing">
            <a:extLst>
              <a:ext uri="{FF2B5EF4-FFF2-40B4-BE49-F238E27FC236}">
                <a16:creationId xmlns:a16="http://schemas.microsoft.com/office/drawing/2014/main" id="{B88D061F-7811-6311-54FE-77EBFDAC0FF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3429" y="1944734"/>
            <a:ext cx="360596" cy="33583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9B4CDA09-42EB-0CBE-3ED9-6C66AB80CFF7}"/>
              </a:ext>
            </a:extLst>
          </p:cNvPr>
          <p:cNvCxnSpPr>
            <a:cxnSpLocks/>
            <a:endCxn id="36" idx="3"/>
          </p:cNvCxnSpPr>
          <p:nvPr/>
        </p:nvCxnSpPr>
        <p:spPr>
          <a:xfrm flipH="1" flipV="1">
            <a:off x="7196441" y="856429"/>
            <a:ext cx="1011001" cy="9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6AD515-71C4-E865-C9B3-183745434E48}"/>
              </a:ext>
            </a:extLst>
          </p:cNvPr>
          <p:cNvCxnSpPr>
            <a:cxnSpLocks/>
          </p:cNvCxnSpPr>
          <p:nvPr/>
        </p:nvCxnSpPr>
        <p:spPr>
          <a:xfrm flipH="1">
            <a:off x="7391400" y="947183"/>
            <a:ext cx="816042" cy="48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EA74795-65D6-BFF5-FB1D-9CCF043064F9}"/>
              </a:ext>
            </a:extLst>
          </p:cNvPr>
          <p:cNvCxnSpPr>
            <a:cxnSpLocks/>
          </p:cNvCxnSpPr>
          <p:nvPr/>
        </p:nvCxnSpPr>
        <p:spPr>
          <a:xfrm flipH="1">
            <a:off x="7848600" y="947183"/>
            <a:ext cx="358842" cy="9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20B6711-F352-7DFF-71AC-2C4C97F8A5AC}"/>
              </a:ext>
            </a:extLst>
          </p:cNvPr>
          <p:cNvCxnSpPr>
            <a:cxnSpLocks/>
          </p:cNvCxnSpPr>
          <p:nvPr/>
        </p:nvCxnSpPr>
        <p:spPr>
          <a:xfrm>
            <a:off x="8207442" y="947183"/>
            <a:ext cx="250758" cy="1167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222" name="Picture 6" descr="sendgrid&quot; Icon - Download for free – Iconduck">
            <a:extLst>
              <a:ext uri="{FF2B5EF4-FFF2-40B4-BE49-F238E27FC236}">
                <a16:creationId xmlns:a16="http://schemas.microsoft.com/office/drawing/2014/main" id="{197B0891-0B16-E649-6CF8-7AC90C13054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39146" y="719915"/>
            <a:ext cx="177749" cy="17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97857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par>
                                <p:cTn id="13" presetID="2" presetClass="entr" presetSubtype="1" accel="20000" decel="80000" fill="hold" grpId="0" nodeType="withEffect">
                                  <p:stCondLst>
                                    <p:cond delay="0"/>
                                  </p:stCondLst>
                                  <p:iterate type="wd">
                                    <p:tmPct val="10000"/>
                                  </p:iterate>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4" accel="20000" decel="8000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accel="20000" decel="8000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par>
                          <p:cTn id="25" fill="hold">
                            <p:stCondLst>
                              <p:cond delay="1050"/>
                            </p:stCondLst>
                            <p:childTnLst>
                              <p:par>
                                <p:cTn id="26" presetID="16" presetClass="entr" presetSubtype="37"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outVertical)">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9" grpId="0"/>
      <p:bldP spid="23" grpId="0"/>
      <p:bldP spid="24"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Inhaltsplatzhalter 4"/>
          <p:cNvSpPr txBox="1">
            <a:spLocks/>
          </p:cNvSpPr>
          <p:nvPr/>
        </p:nvSpPr>
        <p:spPr>
          <a:xfrm>
            <a:off x="44150" y="1129098"/>
            <a:ext cx="2851450" cy="71301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buNone/>
            </a:pPr>
            <a:r>
              <a:rPr lang="en-US" sz="1200" b="1" dirty="0">
                <a:solidFill>
                  <a:schemeClr val="accent1"/>
                </a:solidFill>
                <a:latin typeface="+mj-lt"/>
              </a:rPr>
              <a:t>Agent for IOS, Android and Windows</a:t>
            </a:r>
            <a:br>
              <a:rPr lang="en-US" sz="1200" b="1" dirty="0">
                <a:solidFill>
                  <a:schemeClr val="accent1"/>
                </a:solidFill>
                <a:latin typeface="+mj-lt"/>
              </a:rPr>
            </a:br>
            <a:r>
              <a:rPr lang="en-US" sz="1000" dirty="0">
                <a:solidFill>
                  <a:schemeClr val="bg1">
                    <a:lumMod val="65000"/>
                  </a:schemeClr>
                </a:solidFill>
                <a:latin typeface="+mn-lt"/>
              </a:rPr>
              <a:t>Effortless Mobile-Friendly Design: Manage Tasks with Ease Anytime, Anywhere..</a:t>
            </a:r>
            <a:endParaRPr lang="en-US" sz="1050" dirty="0">
              <a:solidFill>
                <a:schemeClr val="bg1">
                  <a:lumMod val="65000"/>
                </a:schemeClr>
              </a:solidFill>
              <a:latin typeface="+mn-lt"/>
            </a:endParaRPr>
          </a:p>
        </p:txBody>
      </p:sp>
      <p:sp>
        <p:nvSpPr>
          <p:cNvPr id="26" name="Oval 25"/>
          <p:cNvSpPr/>
          <p:nvPr/>
        </p:nvSpPr>
        <p:spPr bwMode="auto">
          <a:xfrm>
            <a:off x="3107465" y="1257828"/>
            <a:ext cx="619899" cy="619899"/>
          </a:xfrm>
          <a:prstGeom prst="ellipse">
            <a:avLst/>
          </a:prstGeom>
          <a:solidFill>
            <a:schemeClr val="accent1"/>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01</a:t>
            </a:r>
          </a:p>
        </p:txBody>
      </p:sp>
      <p:sp>
        <p:nvSpPr>
          <p:cNvPr id="27" name="Inhaltsplatzhalter 4"/>
          <p:cNvSpPr txBox="1">
            <a:spLocks/>
          </p:cNvSpPr>
          <p:nvPr/>
        </p:nvSpPr>
        <p:spPr>
          <a:xfrm>
            <a:off x="4953000" y="1049886"/>
            <a:ext cx="4082778" cy="92333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4"/>
                </a:solidFill>
                <a:latin typeface="+mj-lt"/>
              </a:rPr>
              <a:t>Find it!</a:t>
            </a:r>
            <a:br>
              <a:rPr lang="en-US" sz="1400" b="1" dirty="0">
                <a:solidFill>
                  <a:schemeClr val="accent1"/>
                </a:solidFill>
                <a:latin typeface="+mj-lt"/>
              </a:rPr>
            </a:br>
            <a:r>
              <a:rPr lang="en-US" sz="900" dirty="0">
                <a:solidFill>
                  <a:schemeClr val="bg1">
                    <a:lumMod val="65000"/>
                  </a:schemeClr>
                </a:solidFill>
                <a:latin typeface="+mj-lt"/>
              </a:rPr>
              <a:t>When a driver needs to locate their vehicle, they can simply ask the AI agent for its parking location. Easily locate where your vehicle is parked by asking the AI agent for its precise location</a:t>
            </a:r>
          </a:p>
        </p:txBody>
      </p:sp>
      <p:sp>
        <p:nvSpPr>
          <p:cNvPr id="28" name="Oval 27"/>
          <p:cNvSpPr/>
          <p:nvPr/>
        </p:nvSpPr>
        <p:spPr bwMode="auto">
          <a:xfrm>
            <a:off x="4200737" y="1257828"/>
            <a:ext cx="619899" cy="619899"/>
          </a:xfrm>
          <a:prstGeom prst="ellipse">
            <a:avLst/>
          </a:prstGeom>
          <a:solidFill>
            <a:schemeClr val="accent4"/>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04</a:t>
            </a:r>
          </a:p>
        </p:txBody>
      </p:sp>
      <p:sp>
        <p:nvSpPr>
          <p:cNvPr id="30" name="Inhaltsplatzhalter 4"/>
          <p:cNvSpPr txBox="1">
            <a:spLocks/>
          </p:cNvSpPr>
          <p:nvPr/>
        </p:nvSpPr>
        <p:spPr>
          <a:xfrm>
            <a:off x="76200" y="2417823"/>
            <a:ext cx="2819400" cy="94384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buNone/>
            </a:pPr>
            <a:r>
              <a:rPr lang="en-US" sz="1200" b="1" dirty="0">
                <a:solidFill>
                  <a:schemeClr val="accent2"/>
                </a:solidFill>
                <a:latin typeface="+mj-lt"/>
              </a:rPr>
              <a:t>Harnessing the Power of AI</a:t>
            </a:r>
            <a:br>
              <a:rPr lang="en-US" sz="1400" b="1" dirty="0">
                <a:solidFill>
                  <a:schemeClr val="accent2"/>
                </a:solidFill>
                <a:latin typeface="+mj-lt"/>
              </a:rPr>
            </a:br>
            <a:r>
              <a:rPr lang="en-US" sz="1000" dirty="0">
                <a:solidFill>
                  <a:schemeClr val="bg1">
                    <a:lumMod val="65000"/>
                  </a:schemeClr>
                </a:solidFill>
                <a:latin typeface="+mj-lt"/>
              </a:rPr>
              <a:t>Effortlessly communicate with an intelligent agent in natural language—no need for complex systems or technical jargon</a:t>
            </a:r>
            <a:endParaRPr lang="en-US" sz="1050" dirty="0">
              <a:solidFill>
                <a:schemeClr val="bg1">
                  <a:lumMod val="65000"/>
                </a:schemeClr>
              </a:solidFill>
              <a:latin typeface="+mj-lt"/>
            </a:endParaRPr>
          </a:p>
        </p:txBody>
      </p:sp>
      <p:sp>
        <p:nvSpPr>
          <p:cNvPr id="31" name="Oval 30"/>
          <p:cNvSpPr/>
          <p:nvPr/>
        </p:nvSpPr>
        <p:spPr bwMode="auto">
          <a:xfrm>
            <a:off x="3113901" y="2649544"/>
            <a:ext cx="619899" cy="619899"/>
          </a:xfrm>
          <a:prstGeom prst="ellipse">
            <a:avLst/>
          </a:prstGeom>
          <a:solidFill>
            <a:schemeClr val="accent2"/>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02</a:t>
            </a:r>
          </a:p>
        </p:txBody>
      </p:sp>
      <p:sp>
        <p:nvSpPr>
          <p:cNvPr id="32" name="Inhaltsplatzhalter 4"/>
          <p:cNvSpPr txBox="1">
            <a:spLocks/>
          </p:cNvSpPr>
          <p:nvPr/>
        </p:nvSpPr>
        <p:spPr>
          <a:xfrm>
            <a:off x="5029200" y="2576795"/>
            <a:ext cx="4014600" cy="71558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5"/>
                </a:solidFill>
                <a:latin typeface="+mj-lt"/>
              </a:rPr>
              <a:t>Maintenance</a:t>
            </a:r>
            <a:br>
              <a:rPr lang="en-US" sz="1400" b="1" dirty="0">
                <a:solidFill>
                  <a:schemeClr val="accent1"/>
                </a:solidFill>
                <a:latin typeface="+mj-lt"/>
              </a:rPr>
            </a:br>
            <a:r>
              <a:rPr lang="en-US" sz="900" dirty="0">
                <a:solidFill>
                  <a:schemeClr val="bg1">
                    <a:lumMod val="65000"/>
                  </a:schemeClr>
                </a:solidFill>
                <a:latin typeface="+mn-lt"/>
              </a:rPr>
              <a:t>The AI agent proactively informs you of upcoming maintenance due dates, keeping your fleet in optimal condition..</a:t>
            </a:r>
          </a:p>
        </p:txBody>
      </p:sp>
      <p:sp>
        <p:nvSpPr>
          <p:cNvPr id="33" name="Oval 32"/>
          <p:cNvSpPr/>
          <p:nvPr/>
        </p:nvSpPr>
        <p:spPr bwMode="auto">
          <a:xfrm>
            <a:off x="4191000" y="2652094"/>
            <a:ext cx="619899" cy="619899"/>
          </a:xfrm>
          <a:prstGeom prst="ellipse">
            <a:avLst/>
          </a:prstGeom>
          <a:solidFill>
            <a:schemeClr val="accent5"/>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05</a:t>
            </a:r>
          </a:p>
        </p:txBody>
      </p:sp>
      <p:sp>
        <p:nvSpPr>
          <p:cNvPr id="35" name="Inhaltsplatzhalter 4"/>
          <p:cNvSpPr txBox="1">
            <a:spLocks/>
          </p:cNvSpPr>
          <p:nvPr/>
        </p:nvSpPr>
        <p:spPr>
          <a:xfrm>
            <a:off x="118800" y="3660190"/>
            <a:ext cx="2776800" cy="94384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buNone/>
            </a:pPr>
            <a:r>
              <a:rPr lang="en-US" sz="1200" b="1" dirty="0">
                <a:solidFill>
                  <a:schemeClr val="accent3"/>
                </a:solidFill>
                <a:latin typeface="+mj-lt"/>
              </a:rPr>
              <a:t>AI Agents: Instant Alerts</a:t>
            </a:r>
            <a:br>
              <a:rPr lang="en-US" sz="1400" b="1" dirty="0">
                <a:solidFill>
                  <a:schemeClr val="accent1"/>
                </a:solidFill>
                <a:latin typeface="+mj-lt"/>
              </a:rPr>
            </a:br>
            <a:r>
              <a:rPr lang="en-US" sz="1000" dirty="0">
                <a:solidFill>
                  <a:schemeClr val="bg1">
                    <a:lumMod val="65000"/>
                  </a:schemeClr>
                </a:solidFill>
                <a:latin typeface="+mj-lt"/>
              </a:rPr>
              <a:t>The Agent Alerts You Instantly in Case of Any Problems, Ensuring Prompt Action and Resolution. </a:t>
            </a:r>
            <a:endParaRPr lang="en-US" sz="1050" dirty="0">
              <a:solidFill>
                <a:schemeClr val="bg1">
                  <a:lumMod val="65000"/>
                </a:schemeClr>
              </a:solidFill>
              <a:latin typeface="+mj-lt"/>
            </a:endParaRPr>
          </a:p>
        </p:txBody>
      </p:sp>
      <p:sp>
        <p:nvSpPr>
          <p:cNvPr id="36" name="Oval 35"/>
          <p:cNvSpPr/>
          <p:nvPr/>
        </p:nvSpPr>
        <p:spPr bwMode="auto">
          <a:xfrm>
            <a:off x="3100738" y="3885672"/>
            <a:ext cx="619899" cy="619899"/>
          </a:xfrm>
          <a:prstGeom prst="ellipse">
            <a:avLst/>
          </a:prstGeom>
          <a:solidFill>
            <a:schemeClr val="accent3"/>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03</a:t>
            </a:r>
          </a:p>
        </p:txBody>
      </p:sp>
      <p:sp>
        <p:nvSpPr>
          <p:cNvPr id="37" name="Inhaltsplatzhalter 4"/>
          <p:cNvSpPr txBox="1">
            <a:spLocks/>
          </p:cNvSpPr>
          <p:nvPr/>
        </p:nvSpPr>
        <p:spPr>
          <a:xfrm>
            <a:off x="5029200" y="3815684"/>
            <a:ext cx="3535864" cy="108234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6"/>
                </a:solidFill>
                <a:latin typeface="+mj-lt"/>
              </a:rPr>
              <a:t>Easily send requests</a:t>
            </a:r>
            <a:br>
              <a:rPr lang="en-US" sz="1400" b="1" dirty="0">
                <a:solidFill>
                  <a:schemeClr val="accent1"/>
                </a:solidFill>
                <a:latin typeface="+mj-lt"/>
              </a:rPr>
            </a:br>
            <a:r>
              <a:rPr lang="en-US" sz="900" dirty="0">
                <a:solidFill>
                  <a:schemeClr val="bg1">
                    <a:lumMod val="65000"/>
                  </a:schemeClr>
                </a:solidFill>
                <a:latin typeface="+mj-lt"/>
              </a:rPr>
              <a:t>Easily submit a claim or request instantly by communicating in natural language with the AI agent.</a:t>
            </a:r>
          </a:p>
          <a:p>
            <a:pPr marL="0" indent="0">
              <a:lnSpc>
                <a:spcPct val="150000"/>
              </a:lnSpc>
              <a:buNone/>
            </a:pPr>
            <a:endParaRPr lang="en-US" sz="1050" dirty="0">
              <a:solidFill>
                <a:schemeClr val="bg1">
                  <a:lumMod val="65000"/>
                </a:schemeClr>
              </a:solidFill>
              <a:latin typeface="+mj-lt"/>
            </a:endParaRPr>
          </a:p>
        </p:txBody>
      </p:sp>
      <p:sp>
        <p:nvSpPr>
          <p:cNvPr id="38" name="Oval 37"/>
          <p:cNvSpPr/>
          <p:nvPr/>
        </p:nvSpPr>
        <p:spPr bwMode="auto">
          <a:xfrm>
            <a:off x="4191000" y="3885671"/>
            <a:ext cx="619899" cy="619899"/>
          </a:xfrm>
          <a:prstGeom prst="ellipse">
            <a:avLst/>
          </a:prstGeom>
          <a:solidFill>
            <a:schemeClr val="accent6"/>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06</a:t>
            </a:r>
          </a:p>
        </p:txBody>
      </p:sp>
      <p:sp>
        <p:nvSpPr>
          <p:cNvPr id="15" name="Rectangle 14">
            <a:extLst>
              <a:ext uri="{FF2B5EF4-FFF2-40B4-BE49-F238E27FC236}">
                <a16:creationId xmlns:a16="http://schemas.microsoft.com/office/drawing/2014/main" id="{931C9C2B-AE5D-E84A-9CA5-55B5395B13F1}"/>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2" name="Rectangle 1">
            <a:extLst>
              <a:ext uri="{FF2B5EF4-FFF2-40B4-BE49-F238E27FC236}">
                <a16:creationId xmlns:a16="http://schemas.microsoft.com/office/drawing/2014/main" id="{CDC9A7FD-6DBA-49FC-92C0-5BE53CA49AEE}"/>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3" name="Picture 2">
            <a:extLst>
              <a:ext uri="{FF2B5EF4-FFF2-40B4-BE49-F238E27FC236}">
                <a16:creationId xmlns:a16="http://schemas.microsoft.com/office/drawing/2014/main" id="{B63CFCB4-62ED-BC07-EC19-E70ED375E8E9}"/>
              </a:ext>
            </a:extLst>
          </p:cNvPr>
          <p:cNvPicPr>
            <a:picLocks noChangeAspect="1"/>
          </p:cNvPicPr>
          <p:nvPr/>
        </p:nvPicPr>
        <p:blipFill>
          <a:blip r:embed="rId3"/>
          <a:stretch>
            <a:fillRect/>
          </a:stretch>
        </p:blipFill>
        <p:spPr>
          <a:xfrm>
            <a:off x="2770380" y="4816694"/>
            <a:ext cx="250472" cy="260048"/>
          </a:xfrm>
          <a:prstGeom prst="rect">
            <a:avLst/>
          </a:prstGeom>
        </p:spPr>
      </p:pic>
      <p:pic>
        <p:nvPicPr>
          <p:cNvPr id="4" name="Picture 3">
            <a:extLst>
              <a:ext uri="{FF2B5EF4-FFF2-40B4-BE49-F238E27FC236}">
                <a16:creationId xmlns:a16="http://schemas.microsoft.com/office/drawing/2014/main" id="{512F7311-BC08-297E-F8A8-162DA8E3AB8F}"/>
              </a:ext>
            </a:extLst>
          </p:cNvPr>
          <p:cNvPicPr>
            <a:picLocks noChangeAspect="1"/>
          </p:cNvPicPr>
          <p:nvPr/>
        </p:nvPicPr>
        <p:blipFill>
          <a:blip r:embed="rId4"/>
          <a:stretch>
            <a:fillRect/>
          </a:stretch>
        </p:blipFill>
        <p:spPr>
          <a:xfrm>
            <a:off x="2891853" y="742950"/>
            <a:ext cx="500459" cy="456437"/>
          </a:xfrm>
          <a:prstGeom prst="rect">
            <a:avLst/>
          </a:prstGeom>
        </p:spPr>
      </p:pic>
      <p:pic>
        <p:nvPicPr>
          <p:cNvPr id="4098" name="Picture 2" descr="power virtual agents colored&quot; Icon - Download for free – Iconduck">
            <a:extLst>
              <a:ext uri="{FF2B5EF4-FFF2-40B4-BE49-F238E27FC236}">
                <a16:creationId xmlns:a16="http://schemas.microsoft.com/office/drawing/2014/main" id="{C196ACFF-BE0B-E5FC-9C6F-D5AEDC0CE4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7535" y="2050473"/>
            <a:ext cx="444409" cy="4235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ndGrid&quot; Icon - Download for free – Iconduck">
            <a:extLst>
              <a:ext uri="{FF2B5EF4-FFF2-40B4-BE49-F238E27FC236}">
                <a16:creationId xmlns:a16="http://schemas.microsoft.com/office/drawing/2014/main" id="{35F3723C-394C-25E8-0420-F790F2C935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73011" y="3407071"/>
            <a:ext cx="342136" cy="3421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FC7488-3715-3D86-008D-7C8AE6A33C74}"/>
              </a:ext>
            </a:extLst>
          </p:cNvPr>
          <p:cNvPicPr>
            <a:picLocks noChangeAspect="1"/>
          </p:cNvPicPr>
          <p:nvPr/>
        </p:nvPicPr>
        <p:blipFill>
          <a:blip r:embed="rId7"/>
          <a:stretch>
            <a:fillRect/>
          </a:stretch>
        </p:blipFill>
        <p:spPr>
          <a:xfrm>
            <a:off x="3065710" y="3407071"/>
            <a:ext cx="430687" cy="399019"/>
          </a:xfrm>
          <a:prstGeom prst="rect">
            <a:avLst/>
          </a:prstGeom>
        </p:spPr>
      </p:pic>
      <p:pic>
        <p:nvPicPr>
          <p:cNvPr id="9" name="Picture 8">
            <a:extLst>
              <a:ext uri="{FF2B5EF4-FFF2-40B4-BE49-F238E27FC236}">
                <a16:creationId xmlns:a16="http://schemas.microsoft.com/office/drawing/2014/main" id="{D49BF86A-B337-E5C0-4201-6053C87D696E}"/>
              </a:ext>
            </a:extLst>
          </p:cNvPr>
          <p:cNvPicPr>
            <a:picLocks noChangeAspect="1"/>
          </p:cNvPicPr>
          <p:nvPr/>
        </p:nvPicPr>
        <p:blipFill>
          <a:blip r:embed="rId8"/>
          <a:stretch>
            <a:fillRect/>
          </a:stretch>
        </p:blipFill>
        <p:spPr>
          <a:xfrm>
            <a:off x="4192242" y="666750"/>
            <a:ext cx="689116" cy="689116"/>
          </a:xfrm>
          <a:prstGeom prst="rect">
            <a:avLst/>
          </a:prstGeom>
        </p:spPr>
      </p:pic>
      <p:pic>
        <p:nvPicPr>
          <p:cNvPr id="13" name="Picture 12">
            <a:extLst>
              <a:ext uri="{FF2B5EF4-FFF2-40B4-BE49-F238E27FC236}">
                <a16:creationId xmlns:a16="http://schemas.microsoft.com/office/drawing/2014/main" id="{BC2674D2-551A-CFEE-4183-237E9B57E5E8}"/>
              </a:ext>
            </a:extLst>
          </p:cNvPr>
          <p:cNvPicPr>
            <a:picLocks noChangeAspect="1"/>
          </p:cNvPicPr>
          <p:nvPr/>
        </p:nvPicPr>
        <p:blipFill>
          <a:blip r:embed="rId9"/>
          <a:stretch>
            <a:fillRect/>
          </a:stretch>
        </p:blipFill>
        <p:spPr>
          <a:xfrm>
            <a:off x="4436949" y="2072747"/>
            <a:ext cx="444409" cy="418447"/>
          </a:xfrm>
          <a:prstGeom prst="rect">
            <a:avLst/>
          </a:prstGeom>
        </p:spPr>
      </p:pic>
      <p:pic>
        <p:nvPicPr>
          <p:cNvPr id="24" name="Picture 23">
            <a:extLst>
              <a:ext uri="{FF2B5EF4-FFF2-40B4-BE49-F238E27FC236}">
                <a16:creationId xmlns:a16="http://schemas.microsoft.com/office/drawing/2014/main" id="{F235BBF4-E4AE-FF3F-A8E1-95FE51C6CF25}"/>
              </a:ext>
            </a:extLst>
          </p:cNvPr>
          <p:cNvPicPr>
            <a:picLocks noChangeAspect="1"/>
          </p:cNvPicPr>
          <p:nvPr/>
        </p:nvPicPr>
        <p:blipFill>
          <a:blip r:embed="rId10"/>
          <a:stretch>
            <a:fillRect/>
          </a:stretch>
        </p:blipFill>
        <p:spPr>
          <a:xfrm>
            <a:off x="4442276" y="3353446"/>
            <a:ext cx="551214" cy="462238"/>
          </a:xfrm>
          <a:prstGeom prst="rect">
            <a:avLst/>
          </a:prstGeom>
        </p:spPr>
      </p:pic>
      <p:sp>
        <p:nvSpPr>
          <p:cNvPr id="10" name="Rectangle 9">
            <a:extLst>
              <a:ext uri="{FF2B5EF4-FFF2-40B4-BE49-F238E27FC236}">
                <a16:creationId xmlns:a16="http://schemas.microsoft.com/office/drawing/2014/main" id="{99E9A0A8-4007-8ECB-2033-95938CFD6476}"/>
              </a:ext>
            </a:extLst>
          </p:cNvPr>
          <p:cNvSpPr/>
          <p:nvPr/>
        </p:nvSpPr>
        <p:spPr>
          <a:xfrm>
            <a:off x="0" y="57150"/>
            <a:ext cx="6324600" cy="553998"/>
          </a:xfrm>
          <a:prstGeom prst="rect">
            <a:avLst/>
          </a:prstGeom>
        </p:spPr>
        <p:txBody>
          <a:bodyPr wrap="square" anchor="ctr">
            <a:spAutoFit/>
          </a:bodyPr>
          <a:lstStyle/>
          <a:p>
            <a:pPr algn="ctr"/>
            <a:r>
              <a:rPr lang="en-US" sz="3000" b="1" dirty="0">
                <a:latin typeface="Roboto" pitchFamily="2" charset="0"/>
                <a:ea typeface="Roboto" pitchFamily="2" charset="0"/>
              </a:rPr>
              <a:t>FEATURES AND BEFEFITS</a:t>
            </a:r>
          </a:p>
        </p:txBody>
      </p:sp>
      <p:pic>
        <p:nvPicPr>
          <p:cNvPr id="1026" name="Picture 2" descr="Benefits icon SVG Vector &amp; PNG Free Download | UXWing">
            <a:extLst>
              <a:ext uri="{FF2B5EF4-FFF2-40B4-BE49-F238E27FC236}">
                <a16:creationId xmlns:a16="http://schemas.microsoft.com/office/drawing/2014/main" id="{66690362-C4D6-F374-C695-4621B7680FD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4800" y="139594"/>
            <a:ext cx="416382" cy="343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3870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2" presetClass="entr" presetSubtype="8" accel="20000" decel="8000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2" presetClass="entr" presetSubtype="8" accel="20000" decel="8000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0-#ppt_w/2"/>
                                          </p:val>
                                        </p:tav>
                                        <p:tav tm="100000">
                                          <p:val>
                                            <p:strVal val="#ppt_x"/>
                                          </p:val>
                                        </p:tav>
                                      </p:tavLst>
                                    </p:anim>
                                    <p:anim calcmode="lin" valueType="num">
                                      <p:cBhvr additive="base">
                                        <p:cTn id="23" dur="50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2" presetClass="entr" presetSubtype="8" accel="20000" decel="8000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0-#ppt_w/2"/>
                                          </p:val>
                                        </p:tav>
                                        <p:tav tm="100000">
                                          <p:val>
                                            <p:strVal val="#ppt_x"/>
                                          </p:val>
                                        </p:tav>
                                      </p:tavLst>
                                    </p:anim>
                                    <p:anim calcmode="lin" valueType="num">
                                      <p:cBhvr additive="base">
                                        <p:cTn id="33" dur="500" fill="hold"/>
                                        <p:tgtEl>
                                          <p:spTgt spid="35"/>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2" presetClass="entr" presetSubtype="2" accel="20000" decel="8000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1+#ppt_w/2"/>
                                          </p:val>
                                        </p:tav>
                                        <p:tav tm="100000">
                                          <p:val>
                                            <p:strVal val="#ppt_x"/>
                                          </p:val>
                                        </p:tav>
                                      </p:tavLst>
                                    </p:anim>
                                    <p:anim calcmode="lin" valueType="num">
                                      <p:cBhvr additive="base">
                                        <p:cTn id="43" dur="500" fill="hold"/>
                                        <p:tgtEl>
                                          <p:spTgt spid="27"/>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fltVal val="0"/>
                                          </p:val>
                                        </p:tav>
                                        <p:tav tm="100000">
                                          <p:val>
                                            <p:strVal val="#ppt_h"/>
                                          </p:val>
                                        </p:tav>
                                      </p:tavLst>
                                    </p:anim>
                                    <p:animEffect transition="in" filter="fade">
                                      <p:cBhvr>
                                        <p:cTn id="49" dur="500"/>
                                        <p:tgtEl>
                                          <p:spTgt spid="33"/>
                                        </p:tgtEl>
                                      </p:cBhvr>
                                    </p:animEffect>
                                  </p:childTnLst>
                                </p:cTn>
                              </p:par>
                              <p:par>
                                <p:cTn id="50" presetID="2" presetClass="entr" presetSubtype="2" accel="20000" decel="8000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1+#ppt_w/2"/>
                                          </p:val>
                                        </p:tav>
                                        <p:tav tm="100000">
                                          <p:val>
                                            <p:strVal val="#ppt_x"/>
                                          </p:val>
                                        </p:tav>
                                      </p:tavLst>
                                    </p:anim>
                                    <p:anim calcmode="lin" valueType="num">
                                      <p:cBhvr additive="base">
                                        <p:cTn id="53" dur="500" fill="hold"/>
                                        <p:tgtEl>
                                          <p:spTgt spid="32"/>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53" presetClass="entr" presetSubtype="16"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Effect transition="in" filter="fade">
                                      <p:cBhvr>
                                        <p:cTn id="59" dur="500"/>
                                        <p:tgtEl>
                                          <p:spTgt spid="38"/>
                                        </p:tgtEl>
                                      </p:cBhvr>
                                    </p:animEffect>
                                  </p:childTnLst>
                                </p:cTn>
                              </p:par>
                              <p:par>
                                <p:cTn id="60" presetID="2" presetClass="entr" presetSubtype="2" accel="20000" decel="8000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1+#ppt_w/2"/>
                                          </p:val>
                                        </p:tav>
                                        <p:tav tm="100000">
                                          <p:val>
                                            <p:strVal val="#ppt_x"/>
                                          </p:val>
                                        </p:tav>
                                      </p:tavLst>
                                    </p:anim>
                                    <p:anim calcmode="lin" valueType="num">
                                      <p:cBhvr additive="base">
                                        <p:cTn id="63" dur="500" fill="hold"/>
                                        <p:tgtEl>
                                          <p:spTgt spid="37"/>
                                        </p:tgtEl>
                                        <p:attrNameLst>
                                          <p:attrName>ppt_y</p:attrName>
                                        </p:attrNameLst>
                                      </p:cBhvr>
                                      <p:tavLst>
                                        <p:tav tm="0">
                                          <p:val>
                                            <p:strVal val="#ppt_y"/>
                                          </p:val>
                                        </p:tav>
                                        <p:tav tm="100000">
                                          <p:val>
                                            <p:strVal val="#ppt_y"/>
                                          </p:val>
                                        </p:tav>
                                      </p:tavLst>
                                    </p:anim>
                                  </p:childTnLst>
                                </p:cTn>
                              </p:par>
                              <p:par>
                                <p:cTn id="64" presetID="2" presetClass="entr" presetSubtype="1" accel="20000" decel="80000" fill="hold" grpId="0" nodeType="withEffect">
                                  <p:stCondLst>
                                    <p:cond delay="0"/>
                                  </p:stCondLst>
                                  <p:iterate type="wd">
                                    <p:tmPct val="10000"/>
                                  </p:iterate>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28" grpId="0" animBg="1"/>
      <p:bldP spid="30" grpId="0"/>
      <p:bldP spid="31" grpId="0" animBg="1"/>
      <p:bldP spid="32" grpId="0"/>
      <p:bldP spid="33" grpId="0" animBg="1"/>
      <p:bldP spid="35" grpId="0"/>
      <p:bldP spid="36" grpId="0" animBg="1"/>
      <p:bldP spid="37" grpId="0"/>
      <p:bldP spid="38" grpId="0" animBg="1"/>
      <p:bldP spid="10" grpId="0"/>
    </p:bldLst>
  </p:timing>
</p:sld>
</file>

<file path=ppt/theme/theme1.xml><?xml version="1.0" encoding="utf-8"?>
<a:theme xmlns:a="http://schemas.openxmlformats.org/drawingml/2006/main" name="Default Theme">
  <a:themeElements>
    <a:clrScheme name="SlideSalad Theme 61">
      <a:dk1>
        <a:srgbClr val="262626"/>
      </a:dk1>
      <a:lt1>
        <a:srgbClr val="FFFFFF"/>
      </a:lt1>
      <a:dk2>
        <a:srgbClr val="262626"/>
      </a:dk2>
      <a:lt2>
        <a:srgbClr val="FFFFFF"/>
      </a:lt2>
      <a:accent1>
        <a:srgbClr val="1AAD96"/>
      </a:accent1>
      <a:accent2>
        <a:srgbClr val="A9C370"/>
      </a:accent2>
      <a:accent3>
        <a:srgbClr val="F5AE3B"/>
      </a:accent3>
      <a:accent4>
        <a:srgbClr val="CC4E3D"/>
      </a:accent4>
      <a:accent5>
        <a:srgbClr val="56687C"/>
      </a:accent5>
      <a:accent6>
        <a:srgbClr val="94A4B5"/>
      </a:accent6>
      <a:hlink>
        <a:srgbClr val="FFFFFF"/>
      </a:hlink>
      <a:folHlink>
        <a:srgbClr val="595959"/>
      </a:folHlink>
    </a:clrScheme>
    <a:fontScheme name="Custom 84">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76">
      <a:majorFont>
        <a:latin typeface="Robot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13849</TotalTime>
  <Words>851</Words>
  <Application>Microsoft Office PowerPoint</Application>
  <PresentationFormat>On-screen Show (16:9)</PresentationFormat>
  <Paragraphs>84</Paragraphs>
  <Slides>11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Calibri</vt:lpstr>
      <vt:lpstr>Calibri Light</vt:lpstr>
      <vt:lpstr>Roboto</vt:lpstr>
      <vt:lpstr>Roboto Light</vt:lpstr>
      <vt:lpstr>Wingdings</vt:lpstr>
      <vt:lpstr>Default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SOLUTION AT A GLANCE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High Tech</dc:creator>
  <cp:lastModifiedBy>Alberto Valenti</cp:lastModifiedBy>
  <cp:revision>1592</cp:revision>
  <dcterms:created xsi:type="dcterms:W3CDTF">2015-09-08T18:46:55Z</dcterms:created>
  <dcterms:modified xsi:type="dcterms:W3CDTF">2025-04-30T15:15:36Z</dcterms:modified>
</cp:coreProperties>
</file>